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20/06/22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5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20/06/22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20/06/22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20/06/22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2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20/06/22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20/06/22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20/06/22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4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20/06/22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2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20/06/22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1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20/06/22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4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69DB-4379-644B-B11C-4356AF8AF1DD}" type="datetimeFigureOut">
              <a:rPr lang="en-US" smtClean="0"/>
              <a:t>20/06/22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69DB-4379-644B-B11C-4356AF8AF1DD}" type="datetimeFigureOut">
              <a:rPr lang="en-US" smtClean="0"/>
              <a:t>20/06/22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7251E-3E1B-634F-90F1-8D033EB8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2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_02.png"/>
          <p:cNvPicPr>
            <a:picLocks noChangeAspect="1"/>
          </p:cNvPicPr>
          <p:nvPr/>
        </p:nvPicPr>
        <p:blipFill rotWithShape="1"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" t="9891" r="2354" b="19048"/>
          <a:stretch/>
        </p:blipFill>
        <p:spPr>
          <a:xfrm>
            <a:off x="1531" y="-99391"/>
            <a:ext cx="9171106" cy="6957391"/>
          </a:xfrm>
          <a:prstGeom prst="rect">
            <a:avLst/>
          </a:prstGeom>
        </p:spPr>
      </p:pic>
      <p:pic>
        <p:nvPicPr>
          <p:cNvPr id="4" name="Picture 3" descr="BG_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t="52394" r="7729" b="3045"/>
          <a:stretch/>
        </p:blipFill>
        <p:spPr>
          <a:xfrm flipH="1" flipV="1">
            <a:off x="-1" y="4756085"/>
            <a:ext cx="9144001" cy="2101915"/>
          </a:xfrm>
          <a:prstGeom prst="rect">
            <a:avLst/>
          </a:prstGeom>
        </p:spPr>
      </p:pic>
      <p:pic>
        <p:nvPicPr>
          <p:cNvPr id="8" name="Picture 7" descr="FINAL LOGO-0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0" t="35476" r="42149" b="32931"/>
          <a:stretch/>
        </p:blipFill>
        <p:spPr>
          <a:xfrm>
            <a:off x="3357218" y="1870109"/>
            <a:ext cx="2230782" cy="28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0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Sabreen Aziz</dc:creator>
  <cp:lastModifiedBy>Sabreen Aziz</cp:lastModifiedBy>
  <cp:revision>5</cp:revision>
  <dcterms:created xsi:type="dcterms:W3CDTF">2022-06-19T18:22:47Z</dcterms:created>
  <dcterms:modified xsi:type="dcterms:W3CDTF">2022-06-20T08:13:31Z</dcterms:modified>
</cp:coreProperties>
</file>