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38" autoAdjust="0"/>
  </p:normalViewPr>
  <p:slideViewPr>
    <p:cSldViewPr snapToGrid="0" snapToObjects="1">
      <p:cViewPr>
        <p:scale>
          <a:sx n="140" d="100"/>
          <a:sy n="140" d="100"/>
        </p:scale>
        <p:origin x="-80" y="1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3BF15-DB70-1542-9461-72235BC825B4}" type="datetimeFigureOut">
              <a:rPr lang="en-US" smtClean="0"/>
              <a:t>02/07/22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97470-DCB1-1D4B-B995-F27DAE68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4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02/07/22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5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02/07/22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02/07/22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02/07/22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2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02/07/22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02/07/22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02/07/22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4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02/07/22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2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02/07/22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1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02/07/22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4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02/07/22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69DB-4379-644B-B11C-4356AF8AF1DD}" type="datetimeFigureOut">
              <a:rPr lang="en-US" smtClean="0"/>
              <a:t>02/07/22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2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_02.png"/>
          <p:cNvPicPr>
            <a:picLocks noChangeAspect="1"/>
          </p:cNvPicPr>
          <p:nvPr/>
        </p:nvPicPr>
        <p:blipFill rotWithShape="1"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" t="9891" r="2354" b="19048"/>
          <a:stretch/>
        </p:blipFill>
        <p:spPr>
          <a:xfrm>
            <a:off x="1531" y="-99391"/>
            <a:ext cx="9171106" cy="6957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" t="-2894" b="6109"/>
          <a:stretch/>
        </p:blipFill>
        <p:spPr>
          <a:xfrm rot="5400000">
            <a:off x="-1890207" y="1890206"/>
            <a:ext cx="6751445" cy="2971031"/>
          </a:xfrm>
          <a:prstGeom prst="rect">
            <a:avLst/>
          </a:prstGeom>
        </p:spPr>
      </p:pic>
      <p:pic>
        <p:nvPicPr>
          <p:cNvPr id="7" name="Picture 6" descr="lattice_01.png"/>
          <p:cNvPicPr>
            <a:picLocks noChangeAspect="1"/>
          </p:cNvPicPr>
          <p:nvPr/>
        </p:nvPicPr>
        <p:blipFill rotWithShape="1"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4" t="47894" r="-1" b="-1"/>
          <a:stretch/>
        </p:blipFill>
        <p:spPr>
          <a:xfrm rot="5400000" flipH="1" flipV="1">
            <a:off x="4351421" y="2065425"/>
            <a:ext cx="6858003" cy="27271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1031" y="3108117"/>
            <a:ext cx="3334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96D057"/>
                </a:solidFill>
                <a:latin typeface="Gill Sans SemiBold"/>
                <a:cs typeface="Gill Sans SemiBold"/>
              </a:rPr>
              <a:t>THANK YOU</a:t>
            </a:r>
          </a:p>
        </p:txBody>
      </p:sp>
      <p:pic>
        <p:nvPicPr>
          <p:cNvPr id="2" name="Picture 1" descr="icons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1" t="59025" r="35073" b="7866"/>
          <a:stretch/>
        </p:blipFill>
        <p:spPr>
          <a:xfrm>
            <a:off x="3121397" y="3508227"/>
            <a:ext cx="592116" cy="14882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13513" y="3632446"/>
            <a:ext cx="3334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Gill Sans"/>
                <a:cs typeface="Gill Sans"/>
              </a:rPr>
              <a:t>THANK YOU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13513" y="4004374"/>
            <a:ext cx="3334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A6A6A6"/>
                </a:solidFill>
                <a:latin typeface="Gill Sans"/>
                <a:cs typeface="Gill Sans"/>
              </a:rPr>
              <a:t>THANK YOU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13513" y="4321874"/>
            <a:ext cx="3334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Gill Sans"/>
                <a:cs typeface="Gill Sans"/>
              </a:rPr>
              <a:t>THANK YOU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3513" y="4648446"/>
            <a:ext cx="3334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Gill Sans"/>
                <a:cs typeface="Gill San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2648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10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Sabreen Aziz</dc:creator>
  <cp:lastModifiedBy>Sabreen Aziz</cp:lastModifiedBy>
  <cp:revision>179</cp:revision>
  <dcterms:created xsi:type="dcterms:W3CDTF">2022-06-19T18:22:47Z</dcterms:created>
  <dcterms:modified xsi:type="dcterms:W3CDTF">2022-07-02T02:38:10Z</dcterms:modified>
</cp:coreProperties>
</file>