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71" r:id="rId8"/>
    <p:sldId id="266" r:id="rId9"/>
    <p:sldId id="262" r:id="rId10"/>
    <p:sldId id="263" r:id="rId11"/>
    <p:sldId id="267" r:id="rId12"/>
    <p:sldId id="272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5DD9D-47C3-491D-20D0-D566CE397CBE}" v="305" dt="2025-08-24T22:07:46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3D922-551B-48D4-90D7-9A4219EDE8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A938D4-F469-4BBC-B143-BDDEC355B9C4}">
      <dgm:prSet/>
      <dgm:spPr/>
      <dgm:t>
        <a:bodyPr/>
        <a:lstStyle/>
        <a:p>
          <a:r>
            <a:rPr lang="en-US"/>
            <a:t>Bright white LED lighting installation</a:t>
          </a:r>
        </a:p>
      </dgm:t>
    </dgm:pt>
    <dgm:pt modelId="{EF8FBDF3-2175-4B25-A2A3-19EC68546CD4}" type="parTrans" cxnId="{2B15650E-810F-48BE-ACDB-4E499A4F4F74}">
      <dgm:prSet/>
      <dgm:spPr/>
      <dgm:t>
        <a:bodyPr/>
        <a:lstStyle/>
        <a:p>
          <a:endParaRPr lang="en-US"/>
        </a:p>
      </dgm:t>
    </dgm:pt>
    <dgm:pt modelId="{D9F9DB6B-69D2-4AAA-9732-ED0F7393DD7C}" type="sibTrans" cxnId="{2B15650E-810F-48BE-ACDB-4E499A4F4F74}">
      <dgm:prSet/>
      <dgm:spPr/>
      <dgm:t>
        <a:bodyPr/>
        <a:lstStyle/>
        <a:p>
          <a:endParaRPr lang="en-US"/>
        </a:p>
      </dgm:t>
    </dgm:pt>
    <dgm:pt modelId="{CC905ED6-ACFC-42E3-9721-E7875EA51746}">
      <dgm:prSet/>
      <dgm:spPr/>
      <dgm:t>
        <a:bodyPr/>
        <a:lstStyle/>
        <a:p>
          <a:r>
            <a:rPr lang="en-US"/>
            <a:t>Regular cleaning protocols</a:t>
          </a:r>
        </a:p>
      </dgm:t>
    </dgm:pt>
    <dgm:pt modelId="{A4821068-6BC7-468B-99AD-4F1B2C59E5E5}" type="parTrans" cxnId="{513E3F36-3C9E-4635-8B1E-D5972F4C919D}">
      <dgm:prSet/>
      <dgm:spPr/>
      <dgm:t>
        <a:bodyPr/>
        <a:lstStyle/>
        <a:p>
          <a:endParaRPr lang="en-US"/>
        </a:p>
      </dgm:t>
    </dgm:pt>
    <dgm:pt modelId="{19C2626C-6835-4D36-88AB-274EECD61913}" type="sibTrans" cxnId="{513E3F36-3C9E-4635-8B1E-D5972F4C919D}">
      <dgm:prSet/>
      <dgm:spPr/>
      <dgm:t>
        <a:bodyPr/>
        <a:lstStyle/>
        <a:p>
          <a:endParaRPr lang="en-US"/>
        </a:p>
      </dgm:t>
    </dgm:pt>
    <dgm:pt modelId="{DD6A1B37-55BD-4522-99B6-88EA3703A1E7}">
      <dgm:prSet/>
      <dgm:spPr/>
      <dgm:t>
        <a:bodyPr/>
        <a:lstStyle/>
        <a:p>
          <a:r>
            <a:rPr lang="en-US"/>
            <a:t>Pest control measures</a:t>
          </a:r>
        </a:p>
      </dgm:t>
    </dgm:pt>
    <dgm:pt modelId="{51E98148-5056-4F0E-9896-0650E8565724}" type="parTrans" cxnId="{C7065EB2-E975-4A9B-9F2D-1F470A541229}">
      <dgm:prSet/>
      <dgm:spPr/>
      <dgm:t>
        <a:bodyPr/>
        <a:lstStyle/>
        <a:p>
          <a:endParaRPr lang="en-US"/>
        </a:p>
      </dgm:t>
    </dgm:pt>
    <dgm:pt modelId="{E941A911-C059-42C3-86D5-50812D86B481}" type="sibTrans" cxnId="{C7065EB2-E975-4A9B-9F2D-1F470A541229}">
      <dgm:prSet/>
      <dgm:spPr/>
      <dgm:t>
        <a:bodyPr/>
        <a:lstStyle/>
        <a:p>
          <a:endParaRPr lang="en-US"/>
        </a:p>
      </dgm:t>
    </dgm:pt>
    <dgm:pt modelId="{98FCA310-0B64-44BD-A960-AB08EAE486F1}" type="pres">
      <dgm:prSet presAssocID="{FAF3D922-551B-48D4-90D7-9A4219EDE833}" presName="root" presStyleCnt="0">
        <dgm:presLayoutVars>
          <dgm:dir/>
          <dgm:resizeHandles val="exact"/>
        </dgm:presLayoutVars>
      </dgm:prSet>
      <dgm:spPr/>
    </dgm:pt>
    <dgm:pt modelId="{5BB915E5-B1E5-4CF0-A92D-14434FDDFEBC}" type="pres">
      <dgm:prSet presAssocID="{31A938D4-F469-4BBC-B143-BDDEC355B9C4}" presName="compNode" presStyleCnt="0"/>
      <dgm:spPr/>
    </dgm:pt>
    <dgm:pt modelId="{FA1FBEB9-E8A7-45B9-9256-579CE5415C25}" type="pres">
      <dgm:prSet presAssocID="{31A938D4-F469-4BBC-B143-BDDEC355B9C4}" presName="bgRect" presStyleLbl="bgShp" presStyleIdx="0" presStyleCnt="3"/>
      <dgm:spPr/>
    </dgm:pt>
    <dgm:pt modelId="{ABE82069-0293-4FE0-A113-13D3B240AB7D}" type="pres">
      <dgm:prSet presAssocID="{31A938D4-F469-4BBC-B143-BDDEC355B9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E555D2D-BBC2-4474-B43B-C5041BFDA1AE}" type="pres">
      <dgm:prSet presAssocID="{31A938D4-F469-4BBC-B143-BDDEC355B9C4}" presName="spaceRect" presStyleCnt="0"/>
      <dgm:spPr/>
    </dgm:pt>
    <dgm:pt modelId="{BD8383F7-77F9-4837-85DF-4D0E214B48D2}" type="pres">
      <dgm:prSet presAssocID="{31A938D4-F469-4BBC-B143-BDDEC355B9C4}" presName="parTx" presStyleLbl="revTx" presStyleIdx="0" presStyleCnt="3">
        <dgm:presLayoutVars>
          <dgm:chMax val="0"/>
          <dgm:chPref val="0"/>
        </dgm:presLayoutVars>
      </dgm:prSet>
      <dgm:spPr/>
    </dgm:pt>
    <dgm:pt modelId="{58176CB8-FD9F-43CA-BDD1-452730C59261}" type="pres">
      <dgm:prSet presAssocID="{D9F9DB6B-69D2-4AAA-9732-ED0F7393DD7C}" presName="sibTrans" presStyleCnt="0"/>
      <dgm:spPr/>
    </dgm:pt>
    <dgm:pt modelId="{E5C42403-56EF-47AE-AFF0-7AEB9B31ED37}" type="pres">
      <dgm:prSet presAssocID="{CC905ED6-ACFC-42E3-9721-E7875EA51746}" presName="compNode" presStyleCnt="0"/>
      <dgm:spPr/>
    </dgm:pt>
    <dgm:pt modelId="{DDF3B5CD-E3CE-4068-87B0-155FC6142DD7}" type="pres">
      <dgm:prSet presAssocID="{CC905ED6-ACFC-42E3-9721-E7875EA51746}" presName="bgRect" presStyleLbl="bgShp" presStyleIdx="1" presStyleCnt="3"/>
      <dgm:spPr/>
    </dgm:pt>
    <dgm:pt modelId="{75930C2A-5FB8-49A3-9A3B-1C0C2EE24861}" type="pres">
      <dgm:prSet presAssocID="{CC905ED6-ACFC-42E3-9721-E7875EA517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3547C711-B66C-4C79-B718-F4B68572CBEE}" type="pres">
      <dgm:prSet presAssocID="{CC905ED6-ACFC-42E3-9721-E7875EA51746}" presName="spaceRect" presStyleCnt="0"/>
      <dgm:spPr/>
    </dgm:pt>
    <dgm:pt modelId="{EAA67513-CB20-4605-AF19-91D63974FFBC}" type="pres">
      <dgm:prSet presAssocID="{CC905ED6-ACFC-42E3-9721-E7875EA51746}" presName="parTx" presStyleLbl="revTx" presStyleIdx="1" presStyleCnt="3">
        <dgm:presLayoutVars>
          <dgm:chMax val="0"/>
          <dgm:chPref val="0"/>
        </dgm:presLayoutVars>
      </dgm:prSet>
      <dgm:spPr/>
    </dgm:pt>
    <dgm:pt modelId="{BE1EAB65-37E1-4216-BEBC-D88E4883B3A2}" type="pres">
      <dgm:prSet presAssocID="{19C2626C-6835-4D36-88AB-274EECD61913}" presName="sibTrans" presStyleCnt="0"/>
      <dgm:spPr/>
    </dgm:pt>
    <dgm:pt modelId="{C9C537D3-8858-4B7D-9516-A1ED87D017A4}" type="pres">
      <dgm:prSet presAssocID="{DD6A1B37-55BD-4522-99B6-88EA3703A1E7}" presName="compNode" presStyleCnt="0"/>
      <dgm:spPr/>
    </dgm:pt>
    <dgm:pt modelId="{A8E2BAAD-B513-420F-89C6-6E39BD894457}" type="pres">
      <dgm:prSet presAssocID="{DD6A1B37-55BD-4522-99B6-88EA3703A1E7}" presName="bgRect" presStyleLbl="bgShp" presStyleIdx="2" presStyleCnt="3"/>
      <dgm:spPr/>
    </dgm:pt>
    <dgm:pt modelId="{7D6596B5-A9CE-4755-8089-5E617217B018}" type="pres">
      <dgm:prSet presAssocID="{DD6A1B37-55BD-4522-99B6-88EA3703A1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351A9A2F-D0E4-4B6E-90F4-D318EB0F4B8E}" type="pres">
      <dgm:prSet presAssocID="{DD6A1B37-55BD-4522-99B6-88EA3703A1E7}" presName="spaceRect" presStyleCnt="0"/>
      <dgm:spPr/>
    </dgm:pt>
    <dgm:pt modelId="{33111BDB-17F3-4289-8B8A-6AA332988CF2}" type="pres">
      <dgm:prSet presAssocID="{DD6A1B37-55BD-4522-99B6-88EA3703A1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15650E-810F-48BE-ACDB-4E499A4F4F74}" srcId="{FAF3D922-551B-48D4-90D7-9A4219EDE833}" destId="{31A938D4-F469-4BBC-B143-BDDEC355B9C4}" srcOrd="0" destOrd="0" parTransId="{EF8FBDF3-2175-4B25-A2A3-19EC68546CD4}" sibTransId="{D9F9DB6B-69D2-4AAA-9732-ED0F7393DD7C}"/>
    <dgm:cxn modelId="{513E3F36-3C9E-4635-8B1E-D5972F4C919D}" srcId="{FAF3D922-551B-48D4-90D7-9A4219EDE833}" destId="{CC905ED6-ACFC-42E3-9721-E7875EA51746}" srcOrd="1" destOrd="0" parTransId="{A4821068-6BC7-468B-99AD-4F1B2C59E5E5}" sibTransId="{19C2626C-6835-4D36-88AB-274EECD61913}"/>
    <dgm:cxn modelId="{95C54E5B-B31A-404D-9B85-B5C1DCAC9F87}" type="presOf" srcId="{FAF3D922-551B-48D4-90D7-9A4219EDE833}" destId="{98FCA310-0B64-44BD-A960-AB08EAE486F1}" srcOrd="0" destOrd="0" presId="urn:microsoft.com/office/officeart/2018/2/layout/IconVerticalSolidList"/>
    <dgm:cxn modelId="{43D843A6-B0BE-48DE-8830-8C9B2F8A7D47}" type="presOf" srcId="{DD6A1B37-55BD-4522-99B6-88EA3703A1E7}" destId="{33111BDB-17F3-4289-8B8A-6AA332988CF2}" srcOrd="0" destOrd="0" presId="urn:microsoft.com/office/officeart/2018/2/layout/IconVerticalSolidList"/>
    <dgm:cxn modelId="{C7065EB2-E975-4A9B-9F2D-1F470A541229}" srcId="{FAF3D922-551B-48D4-90D7-9A4219EDE833}" destId="{DD6A1B37-55BD-4522-99B6-88EA3703A1E7}" srcOrd="2" destOrd="0" parTransId="{51E98148-5056-4F0E-9896-0650E8565724}" sibTransId="{E941A911-C059-42C3-86D5-50812D86B481}"/>
    <dgm:cxn modelId="{BD059BE1-46A8-415E-9074-B31C3781FDCA}" type="presOf" srcId="{CC905ED6-ACFC-42E3-9721-E7875EA51746}" destId="{EAA67513-CB20-4605-AF19-91D63974FFBC}" srcOrd="0" destOrd="0" presId="urn:microsoft.com/office/officeart/2018/2/layout/IconVerticalSolidList"/>
    <dgm:cxn modelId="{7F4922E2-32E2-4BA4-9479-6155EA6A570B}" type="presOf" srcId="{31A938D4-F469-4BBC-B143-BDDEC355B9C4}" destId="{BD8383F7-77F9-4837-85DF-4D0E214B48D2}" srcOrd="0" destOrd="0" presId="urn:microsoft.com/office/officeart/2018/2/layout/IconVerticalSolidList"/>
    <dgm:cxn modelId="{996EBC97-D0C8-46F3-8121-DD4AA6F2B911}" type="presParOf" srcId="{98FCA310-0B64-44BD-A960-AB08EAE486F1}" destId="{5BB915E5-B1E5-4CF0-A92D-14434FDDFEBC}" srcOrd="0" destOrd="0" presId="urn:microsoft.com/office/officeart/2018/2/layout/IconVerticalSolidList"/>
    <dgm:cxn modelId="{6D6A6D51-6D61-4E3E-8C6E-9F3A4E2B76B7}" type="presParOf" srcId="{5BB915E5-B1E5-4CF0-A92D-14434FDDFEBC}" destId="{FA1FBEB9-E8A7-45B9-9256-579CE5415C25}" srcOrd="0" destOrd="0" presId="urn:microsoft.com/office/officeart/2018/2/layout/IconVerticalSolidList"/>
    <dgm:cxn modelId="{5F74058B-C161-4D47-90B1-8B7E764B5FFE}" type="presParOf" srcId="{5BB915E5-B1E5-4CF0-A92D-14434FDDFEBC}" destId="{ABE82069-0293-4FE0-A113-13D3B240AB7D}" srcOrd="1" destOrd="0" presId="urn:microsoft.com/office/officeart/2018/2/layout/IconVerticalSolidList"/>
    <dgm:cxn modelId="{4698F953-E313-4F01-9FAF-4D037E0CA1E9}" type="presParOf" srcId="{5BB915E5-B1E5-4CF0-A92D-14434FDDFEBC}" destId="{4E555D2D-BBC2-4474-B43B-C5041BFDA1AE}" srcOrd="2" destOrd="0" presId="urn:microsoft.com/office/officeart/2018/2/layout/IconVerticalSolidList"/>
    <dgm:cxn modelId="{02AFF226-85F2-4545-BFFD-90180D6155ED}" type="presParOf" srcId="{5BB915E5-B1E5-4CF0-A92D-14434FDDFEBC}" destId="{BD8383F7-77F9-4837-85DF-4D0E214B48D2}" srcOrd="3" destOrd="0" presId="urn:microsoft.com/office/officeart/2018/2/layout/IconVerticalSolidList"/>
    <dgm:cxn modelId="{4C2005F6-4D8F-4A18-ADE3-659E9CA61FF1}" type="presParOf" srcId="{98FCA310-0B64-44BD-A960-AB08EAE486F1}" destId="{58176CB8-FD9F-43CA-BDD1-452730C59261}" srcOrd="1" destOrd="0" presId="urn:microsoft.com/office/officeart/2018/2/layout/IconVerticalSolidList"/>
    <dgm:cxn modelId="{4D03A87E-190B-4947-AE63-9A6E565397A3}" type="presParOf" srcId="{98FCA310-0B64-44BD-A960-AB08EAE486F1}" destId="{E5C42403-56EF-47AE-AFF0-7AEB9B31ED37}" srcOrd="2" destOrd="0" presId="urn:microsoft.com/office/officeart/2018/2/layout/IconVerticalSolidList"/>
    <dgm:cxn modelId="{54D41C18-4F1F-4EED-9758-3DDC02FD0969}" type="presParOf" srcId="{E5C42403-56EF-47AE-AFF0-7AEB9B31ED37}" destId="{DDF3B5CD-E3CE-4068-87B0-155FC6142DD7}" srcOrd="0" destOrd="0" presId="urn:microsoft.com/office/officeart/2018/2/layout/IconVerticalSolidList"/>
    <dgm:cxn modelId="{02FACEA5-95CC-4551-B9E2-9B8C7D5F76DC}" type="presParOf" srcId="{E5C42403-56EF-47AE-AFF0-7AEB9B31ED37}" destId="{75930C2A-5FB8-49A3-9A3B-1C0C2EE24861}" srcOrd="1" destOrd="0" presId="urn:microsoft.com/office/officeart/2018/2/layout/IconVerticalSolidList"/>
    <dgm:cxn modelId="{6A131130-FEAB-45A3-9149-FE656F33B6C6}" type="presParOf" srcId="{E5C42403-56EF-47AE-AFF0-7AEB9B31ED37}" destId="{3547C711-B66C-4C79-B718-F4B68572CBEE}" srcOrd="2" destOrd="0" presId="urn:microsoft.com/office/officeart/2018/2/layout/IconVerticalSolidList"/>
    <dgm:cxn modelId="{B260124E-6AA6-48BC-B722-95821BFCAC43}" type="presParOf" srcId="{E5C42403-56EF-47AE-AFF0-7AEB9B31ED37}" destId="{EAA67513-CB20-4605-AF19-91D63974FFBC}" srcOrd="3" destOrd="0" presId="urn:microsoft.com/office/officeart/2018/2/layout/IconVerticalSolidList"/>
    <dgm:cxn modelId="{32319157-DC3D-49DF-8593-AB3149E2B777}" type="presParOf" srcId="{98FCA310-0B64-44BD-A960-AB08EAE486F1}" destId="{BE1EAB65-37E1-4216-BEBC-D88E4883B3A2}" srcOrd="3" destOrd="0" presId="urn:microsoft.com/office/officeart/2018/2/layout/IconVerticalSolidList"/>
    <dgm:cxn modelId="{CE6A32A5-DE50-4918-8865-1DC4DFE108DF}" type="presParOf" srcId="{98FCA310-0B64-44BD-A960-AB08EAE486F1}" destId="{C9C537D3-8858-4B7D-9516-A1ED87D017A4}" srcOrd="4" destOrd="0" presId="urn:microsoft.com/office/officeart/2018/2/layout/IconVerticalSolidList"/>
    <dgm:cxn modelId="{69E76E24-D314-4B70-93C4-A402BB214179}" type="presParOf" srcId="{C9C537D3-8858-4B7D-9516-A1ED87D017A4}" destId="{A8E2BAAD-B513-420F-89C6-6E39BD894457}" srcOrd="0" destOrd="0" presId="urn:microsoft.com/office/officeart/2018/2/layout/IconVerticalSolidList"/>
    <dgm:cxn modelId="{CA5F44AA-4FE0-457B-8360-04FA8AF75D13}" type="presParOf" srcId="{C9C537D3-8858-4B7D-9516-A1ED87D017A4}" destId="{7D6596B5-A9CE-4755-8089-5E617217B018}" srcOrd="1" destOrd="0" presId="urn:microsoft.com/office/officeart/2018/2/layout/IconVerticalSolidList"/>
    <dgm:cxn modelId="{AE6A169E-8DB6-4B84-B440-AB18236AD924}" type="presParOf" srcId="{C9C537D3-8858-4B7D-9516-A1ED87D017A4}" destId="{351A9A2F-D0E4-4B6E-90F4-D318EB0F4B8E}" srcOrd="2" destOrd="0" presId="urn:microsoft.com/office/officeart/2018/2/layout/IconVerticalSolidList"/>
    <dgm:cxn modelId="{6CED2B48-269C-47BF-9BF0-D22BCE310D78}" type="presParOf" srcId="{C9C537D3-8858-4B7D-9516-A1ED87D017A4}" destId="{33111BDB-17F3-4289-8B8A-6AA332988C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C82ED-AB2E-48F3-BA1A-F498B3B4E59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9F6AC0-6563-48D3-95BC-D8CCEE3BBFC1}">
      <dgm:prSet/>
      <dgm:spPr/>
      <dgm:t>
        <a:bodyPr/>
        <a:lstStyle/>
        <a:p>
          <a:pPr>
            <a:defRPr cap="all"/>
          </a:pPr>
          <a:r>
            <a:rPr lang="en-US" b="1"/>
            <a:t>Grab-and-Go Packages</a:t>
          </a:r>
          <a:r>
            <a:rPr lang="en-US"/>
            <a:t>: Banana, bread, boiled egg</a:t>
          </a:r>
        </a:p>
      </dgm:t>
    </dgm:pt>
    <dgm:pt modelId="{29B489E1-4B92-466F-9D66-ABBA9D23A0CB}" type="parTrans" cxnId="{DB9A06DF-AE29-4FAA-937F-E573448DEE16}">
      <dgm:prSet/>
      <dgm:spPr/>
      <dgm:t>
        <a:bodyPr/>
        <a:lstStyle/>
        <a:p>
          <a:endParaRPr lang="en-US"/>
        </a:p>
      </dgm:t>
    </dgm:pt>
    <dgm:pt modelId="{EFF41CC9-22DD-446E-9F57-DE46837B7EE4}" type="sibTrans" cxnId="{DB9A06DF-AE29-4FAA-937F-E573448DEE16}">
      <dgm:prSet/>
      <dgm:spPr/>
      <dgm:t>
        <a:bodyPr/>
        <a:lstStyle/>
        <a:p>
          <a:endParaRPr lang="en-US"/>
        </a:p>
      </dgm:t>
    </dgm:pt>
    <dgm:pt modelId="{6537EA02-C61D-4717-A5FD-9EDFDE0B6C21}">
      <dgm:prSet/>
      <dgm:spPr/>
      <dgm:t>
        <a:bodyPr/>
        <a:lstStyle/>
        <a:p>
          <a:pPr>
            <a:defRPr cap="all"/>
          </a:pPr>
          <a:r>
            <a:rPr lang="en-US" b="1"/>
            <a:t>Pre-packaged Options</a:t>
          </a:r>
          <a:r>
            <a:rPr lang="en-US"/>
            <a:t> to eliminate morning rush</a:t>
          </a:r>
        </a:p>
      </dgm:t>
    </dgm:pt>
    <dgm:pt modelId="{91BE8F6E-2C3B-4D8D-9163-A30920D4DD75}" type="parTrans" cxnId="{49BA1017-2743-46FE-880D-301705AB6D06}">
      <dgm:prSet/>
      <dgm:spPr/>
      <dgm:t>
        <a:bodyPr/>
        <a:lstStyle/>
        <a:p>
          <a:endParaRPr lang="en-US"/>
        </a:p>
      </dgm:t>
    </dgm:pt>
    <dgm:pt modelId="{C07FB82A-0535-483C-8318-8DEA48A066D0}" type="sibTrans" cxnId="{49BA1017-2743-46FE-880D-301705AB6D06}">
      <dgm:prSet/>
      <dgm:spPr/>
      <dgm:t>
        <a:bodyPr/>
        <a:lstStyle/>
        <a:p>
          <a:endParaRPr lang="en-US"/>
        </a:p>
      </dgm:t>
    </dgm:pt>
    <dgm:pt modelId="{F7211F49-CC9E-4B32-AFCC-D4C7E3ED5D73}">
      <dgm:prSet/>
      <dgm:spPr/>
      <dgm:t>
        <a:bodyPr/>
        <a:lstStyle/>
        <a:p>
          <a:pPr>
            <a:defRPr cap="all"/>
          </a:pPr>
          <a:r>
            <a:rPr lang="en-US" b="1"/>
            <a:t>Lunch Takeaway</a:t>
          </a:r>
          <a:r>
            <a:rPr lang="en-US"/>
            <a:t> option for busy students</a:t>
          </a:r>
        </a:p>
      </dgm:t>
    </dgm:pt>
    <dgm:pt modelId="{D8624736-83F7-4ECE-9891-BA45287140A9}" type="parTrans" cxnId="{D3FCFC6F-D1A5-42E1-BA21-E9FF7CB76868}">
      <dgm:prSet/>
      <dgm:spPr/>
      <dgm:t>
        <a:bodyPr/>
        <a:lstStyle/>
        <a:p>
          <a:endParaRPr lang="en-US"/>
        </a:p>
      </dgm:t>
    </dgm:pt>
    <dgm:pt modelId="{EE370ED0-5EE4-45CB-A738-47D801F530DD}" type="sibTrans" cxnId="{D3FCFC6F-D1A5-42E1-BA21-E9FF7CB76868}">
      <dgm:prSet/>
      <dgm:spPr/>
      <dgm:t>
        <a:bodyPr/>
        <a:lstStyle/>
        <a:p>
          <a:endParaRPr lang="en-US"/>
        </a:p>
      </dgm:t>
    </dgm:pt>
    <dgm:pt modelId="{A78A6E21-9081-4889-80F1-AF8A01D4265D}" type="pres">
      <dgm:prSet presAssocID="{997C82ED-AB2E-48F3-BA1A-F498B3B4E594}" presName="root" presStyleCnt="0">
        <dgm:presLayoutVars>
          <dgm:dir/>
          <dgm:resizeHandles val="exact"/>
        </dgm:presLayoutVars>
      </dgm:prSet>
      <dgm:spPr/>
    </dgm:pt>
    <dgm:pt modelId="{B31B231E-125F-400D-90E2-CE6C295A7A01}" type="pres">
      <dgm:prSet presAssocID="{FA9F6AC0-6563-48D3-95BC-D8CCEE3BBFC1}" presName="compNode" presStyleCnt="0"/>
      <dgm:spPr/>
    </dgm:pt>
    <dgm:pt modelId="{F98ADF8B-FAF2-4FE0-8499-1EAAFC2A5C7D}" type="pres">
      <dgm:prSet presAssocID="{FA9F6AC0-6563-48D3-95BC-D8CCEE3BBFC1}" presName="iconBgRect" presStyleLbl="bgShp" presStyleIdx="0" presStyleCnt="3"/>
      <dgm:spPr/>
    </dgm:pt>
    <dgm:pt modelId="{D7C435D0-88F6-4316-B6AC-AF95FA52E799}" type="pres">
      <dgm:prSet presAssocID="{FA9F6AC0-6563-48D3-95BC-D8CCEE3BBF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184BF351-2851-4AC5-9920-E6270088DEA6}" type="pres">
      <dgm:prSet presAssocID="{FA9F6AC0-6563-48D3-95BC-D8CCEE3BBFC1}" presName="spaceRect" presStyleCnt="0"/>
      <dgm:spPr/>
    </dgm:pt>
    <dgm:pt modelId="{F13D9DD5-39C0-47EC-B6A5-524260DB0AB3}" type="pres">
      <dgm:prSet presAssocID="{FA9F6AC0-6563-48D3-95BC-D8CCEE3BBFC1}" presName="textRect" presStyleLbl="revTx" presStyleIdx="0" presStyleCnt="3">
        <dgm:presLayoutVars>
          <dgm:chMax val="1"/>
          <dgm:chPref val="1"/>
        </dgm:presLayoutVars>
      </dgm:prSet>
      <dgm:spPr/>
    </dgm:pt>
    <dgm:pt modelId="{E828362A-1F76-40D7-9F12-4EF4C29B1F84}" type="pres">
      <dgm:prSet presAssocID="{EFF41CC9-22DD-446E-9F57-DE46837B7EE4}" presName="sibTrans" presStyleCnt="0"/>
      <dgm:spPr/>
    </dgm:pt>
    <dgm:pt modelId="{9F3040EB-1C7A-4B64-88FC-E76841205452}" type="pres">
      <dgm:prSet presAssocID="{6537EA02-C61D-4717-A5FD-9EDFDE0B6C21}" presName="compNode" presStyleCnt="0"/>
      <dgm:spPr/>
    </dgm:pt>
    <dgm:pt modelId="{B1F87A50-2BE1-4377-BC87-461CB8E3541C}" type="pres">
      <dgm:prSet presAssocID="{6537EA02-C61D-4717-A5FD-9EDFDE0B6C21}" presName="iconBgRect" presStyleLbl="bgShp" presStyleIdx="1" presStyleCnt="3"/>
      <dgm:spPr/>
    </dgm:pt>
    <dgm:pt modelId="{786C6C7C-71A1-479E-AE3D-76CE98782A03}" type="pres">
      <dgm:prSet presAssocID="{6537EA02-C61D-4717-A5FD-9EDFDE0B6C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B3D697A6-F46C-419E-A0F9-7B89DDDD6BD8}" type="pres">
      <dgm:prSet presAssocID="{6537EA02-C61D-4717-A5FD-9EDFDE0B6C21}" presName="spaceRect" presStyleCnt="0"/>
      <dgm:spPr/>
    </dgm:pt>
    <dgm:pt modelId="{91919C01-BD90-4643-9DB6-02BB5D79CFC0}" type="pres">
      <dgm:prSet presAssocID="{6537EA02-C61D-4717-A5FD-9EDFDE0B6C21}" presName="textRect" presStyleLbl="revTx" presStyleIdx="1" presStyleCnt="3">
        <dgm:presLayoutVars>
          <dgm:chMax val="1"/>
          <dgm:chPref val="1"/>
        </dgm:presLayoutVars>
      </dgm:prSet>
      <dgm:spPr/>
    </dgm:pt>
    <dgm:pt modelId="{BD0EAEFD-493E-40EB-B4F9-DAA3637A2C49}" type="pres">
      <dgm:prSet presAssocID="{C07FB82A-0535-483C-8318-8DEA48A066D0}" presName="sibTrans" presStyleCnt="0"/>
      <dgm:spPr/>
    </dgm:pt>
    <dgm:pt modelId="{040C17D5-A2ED-43AE-966D-89977A04522D}" type="pres">
      <dgm:prSet presAssocID="{F7211F49-CC9E-4B32-AFCC-D4C7E3ED5D73}" presName="compNode" presStyleCnt="0"/>
      <dgm:spPr/>
    </dgm:pt>
    <dgm:pt modelId="{01836861-7653-4E80-8EF6-4EAD5C5D017A}" type="pres">
      <dgm:prSet presAssocID="{F7211F49-CC9E-4B32-AFCC-D4C7E3ED5D73}" presName="iconBgRect" presStyleLbl="bgShp" presStyleIdx="2" presStyleCnt="3"/>
      <dgm:spPr/>
    </dgm:pt>
    <dgm:pt modelId="{A1A1FF30-17FD-4CE2-A67C-1B3E154EFF7B}" type="pres">
      <dgm:prSet presAssocID="{F7211F49-CC9E-4B32-AFCC-D4C7E3ED5D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29710BDA-E0CF-4F84-9B63-F003FA75D367}" type="pres">
      <dgm:prSet presAssocID="{F7211F49-CC9E-4B32-AFCC-D4C7E3ED5D73}" presName="spaceRect" presStyleCnt="0"/>
      <dgm:spPr/>
    </dgm:pt>
    <dgm:pt modelId="{A4B3E36D-5B71-45B0-9756-2776A17C5C00}" type="pres">
      <dgm:prSet presAssocID="{F7211F49-CC9E-4B32-AFCC-D4C7E3ED5D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BA1017-2743-46FE-880D-301705AB6D06}" srcId="{997C82ED-AB2E-48F3-BA1A-F498B3B4E594}" destId="{6537EA02-C61D-4717-A5FD-9EDFDE0B6C21}" srcOrd="1" destOrd="0" parTransId="{91BE8F6E-2C3B-4D8D-9163-A30920D4DD75}" sibTransId="{C07FB82A-0535-483C-8318-8DEA48A066D0}"/>
    <dgm:cxn modelId="{0105BC3C-F12A-48AF-938B-A121F9ACA24D}" type="presOf" srcId="{FA9F6AC0-6563-48D3-95BC-D8CCEE3BBFC1}" destId="{F13D9DD5-39C0-47EC-B6A5-524260DB0AB3}" srcOrd="0" destOrd="0" presId="urn:microsoft.com/office/officeart/2018/5/layout/IconCircleLabelList"/>
    <dgm:cxn modelId="{78051F64-B931-470A-99C2-4A8A80DB63C2}" type="presOf" srcId="{6537EA02-C61D-4717-A5FD-9EDFDE0B6C21}" destId="{91919C01-BD90-4643-9DB6-02BB5D79CFC0}" srcOrd="0" destOrd="0" presId="urn:microsoft.com/office/officeart/2018/5/layout/IconCircleLabelList"/>
    <dgm:cxn modelId="{D3FCFC6F-D1A5-42E1-BA21-E9FF7CB76868}" srcId="{997C82ED-AB2E-48F3-BA1A-F498B3B4E594}" destId="{F7211F49-CC9E-4B32-AFCC-D4C7E3ED5D73}" srcOrd="2" destOrd="0" parTransId="{D8624736-83F7-4ECE-9891-BA45287140A9}" sibTransId="{EE370ED0-5EE4-45CB-A738-47D801F530DD}"/>
    <dgm:cxn modelId="{DB9A06DF-AE29-4FAA-937F-E573448DEE16}" srcId="{997C82ED-AB2E-48F3-BA1A-F498B3B4E594}" destId="{FA9F6AC0-6563-48D3-95BC-D8CCEE3BBFC1}" srcOrd="0" destOrd="0" parTransId="{29B489E1-4B92-466F-9D66-ABBA9D23A0CB}" sibTransId="{EFF41CC9-22DD-446E-9F57-DE46837B7EE4}"/>
    <dgm:cxn modelId="{993B8AE4-B132-4B4A-BAF2-EDA2A948816F}" type="presOf" srcId="{F7211F49-CC9E-4B32-AFCC-D4C7E3ED5D73}" destId="{A4B3E36D-5B71-45B0-9756-2776A17C5C00}" srcOrd="0" destOrd="0" presId="urn:microsoft.com/office/officeart/2018/5/layout/IconCircleLabelList"/>
    <dgm:cxn modelId="{48AEE8FA-D908-4B30-99E6-AFBDC3F48465}" type="presOf" srcId="{997C82ED-AB2E-48F3-BA1A-F498B3B4E594}" destId="{A78A6E21-9081-4889-80F1-AF8A01D4265D}" srcOrd="0" destOrd="0" presId="urn:microsoft.com/office/officeart/2018/5/layout/IconCircleLabelList"/>
    <dgm:cxn modelId="{881C3CAB-3A0E-4669-8794-9238948E9A07}" type="presParOf" srcId="{A78A6E21-9081-4889-80F1-AF8A01D4265D}" destId="{B31B231E-125F-400D-90E2-CE6C295A7A01}" srcOrd="0" destOrd="0" presId="urn:microsoft.com/office/officeart/2018/5/layout/IconCircleLabelList"/>
    <dgm:cxn modelId="{73C0FF61-D1CE-461F-820E-CAB8760E8328}" type="presParOf" srcId="{B31B231E-125F-400D-90E2-CE6C295A7A01}" destId="{F98ADF8B-FAF2-4FE0-8499-1EAAFC2A5C7D}" srcOrd="0" destOrd="0" presId="urn:microsoft.com/office/officeart/2018/5/layout/IconCircleLabelList"/>
    <dgm:cxn modelId="{17CB6B12-F30C-4C00-B6FF-D112D8B3D633}" type="presParOf" srcId="{B31B231E-125F-400D-90E2-CE6C295A7A01}" destId="{D7C435D0-88F6-4316-B6AC-AF95FA52E799}" srcOrd="1" destOrd="0" presId="urn:microsoft.com/office/officeart/2018/5/layout/IconCircleLabelList"/>
    <dgm:cxn modelId="{20C0831E-C733-42A1-BB5E-6BD98AF2E377}" type="presParOf" srcId="{B31B231E-125F-400D-90E2-CE6C295A7A01}" destId="{184BF351-2851-4AC5-9920-E6270088DEA6}" srcOrd="2" destOrd="0" presId="urn:microsoft.com/office/officeart/2018/5/layout/IconCircleLabelList"/>
    <dgm:cxn modelId="{AD515E4A-3496-4A54-8EA4-A48113DDB716}" type="presParOf" srcId="{B31B231E-125F-400D-90E2-CE6C295A7A01}" destId="{F13D9DD5-39C0-47EC-B6A5-524260DB0AB3}" srcOrd="3" destOrd="0" presId="urn:microsoft.com/office/officeart/2018/5/layout/IconCircleLabelList"/>
    <dgm:cxn modelId="{71C081E5-EBBD-40AE-BA12-5FAAFFFF940D}" type="presParOf" srcId="{A78A6E21-9081-4889-80F1-AF8A01D4265D}" destId="{E828362A-1F76-40D7-9F12-4EF4C29B1F84}" srcOrd="1" destOrd="0" presId="urn:microsoft.com/office/officeart/2018/5/layout/IconCircleLabelList"/>
    <dgm:cxn modelId="{86F7DE4A-BFDE-4D9C-8E88-72DBF0B9A162}" type="presParOf" srcId="{A78A6E21-9081-4889-80F1-AF8A01D4265D}" destId="{9F3040EB-1C7A-4B64-88FC-E76841205452}" srcOrd="2" destOrd="0" presId="urn:microsoft.com/office/officeart/2018/5/layout/IconCircleLabelList"/>
    <dgm:cxn modelId="{34170A11-CD50-434C-A374-68651DA07D2F}" type="presParOf" srcId="{9F3040EB-1C7A-4B64-88FC-E76841205452}" destId="{B1F87A50-2BE1-4377-BC87-461CB8E3541C}" srcOrd="0" destOrd="0" presId="urn:microsoft.com/office/officeart/2018/5/layout/IconCircleLabelList"/>
    <dgm:cxn modelId="{9D87BF6F-9867-4FAC-928D-F095BF6AF996}" type="presParOf" srcId="{9F3040EB-1C7A-4B64-88FC-E76841205452}" destId="{786C6C7C-71A1-479E-AE3D-76CE98782A03}" srcOrd="1" destOrd="0" presId="urn:microsoft.com/office/officeart/2018/5/layout/IconCircleLabelList"/>
    <dgm:cxn modelId="{9AFDC9D6-0E01-42AA-B275-42E7329B4C24}" type="presParOf" srcId="{9F3040EB-1C7A-4B64-88FC-E76841205452}" destId="{B3D697A6-F46C-419E-A0F9-7B89DDDD6BD8}" srcOrd="2" destOrd="0" presId="urn:microsoft.com/office/officeart/2018/5/layout/IconCircleLabelList"/>
    <dgm:cxn modelId="{35D96A94-7B0B-465B-9D73-433B85ECCF58}" type="presParOf" srcId="{9F3040EB-1C7A-4B64-88FC-E76841205452}" destId="{91919C01-BD90-4643-9DB6-02BB5D79CFC0}" srcOrd="3" destOrd="0" presId="urn:microsoft.com/office/officeart/2018/5/layout/IconCircleLabelList"/>
    <dgm:cxn modelId="{AF92CC42-1184-4F62-8C2D-3FE1F12858A0}" type="presParOf" srcId="{A78A6E21-9081-4889-80F1-AF8A01D4265D}" destId="{BD0EAEFD-493E-40EB-B4F9-DAA3637A2C49}" srcOrd="3" destOrd="0" presId="urn:microsoft.com/office/officeart/2018/5/layout/IconCircleLabelList"/>
    <dgm:cxn modelId="{5B98F7ED-5B13-4A32-9634-89512C155C7F}" type="presParOf" srcId="{A78A6E21-9081-4889-80F1-AF8A01D4265D}" destId="{040C17D5-A2ED-43AE-966D-89977A04522D}" srcOrd="4" destOrd="0" presId="urn:microsoft.com/office/officeart/2018/5/layout/IconCircleLabelList"/>
    <dgm:cxn modelId="{6AD34AC9-7329-4AA8-8E4B-9E84AF0BF96B}" type="presParOf" srcId="{040C17D5-A2ED-43AE-966D-89977A04522D}" destId="{01836861-7653-4E80-8EF6-4EAD5C5D017A}" srcOrd="0" destOrd="0" presId="urn:microsoft.com/office/officeart/2018/5/layout/IconCircleLabelList"/>
    <dgm:cxn modelId="{F702BE24-71AD-4789-80C9-7B69DDCBB10C}" type="presParOf" srcId="{040C17D5-A2ED-43AE-966D-89977A04522D}" destId="{A1A1FF30-17FD-4CE2-A67C-1B3E154EFF7B}" srcOrd="1" destOrd="0" presId="urn:microsoft.com/office/officeart/2018/5/layout/IconCircleLabelList"/>
    <dgm:cxn modelId="{0749DD67-1E2D-4282-96F3-BF1F15F36A94}" type="presParOf" srcId="{040C17D5-A2ED-43AE-966D-89977A04522D}" destId="{29710BDA-E0CF-4F84-9B63-F003FA75D367}" srcOrd="2" destOrd="0" presId="urn:microsoft.com/office/officeart/2018/5/layout/IconCircleLabelList"/>
    <dgm:cxn modelId="{84690042-4EED-4EC8-9052-01CDA5D9F651}" type="presParOf" srcId="{040C17D5-A2ED-43AE-966D-89977A04522D}" destId="{A4B3E36D-5B71-45B0-9756-2776A17C5C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9F164F-3FC0-4A91-9330-2466057220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7E00C790-7B35-4E5D-8AAB-2282494C6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Why This Solution?</a:t>
          </a:r>
          <a:endParaRPr lang="en-US" dirty="0"/>
        </a:p>
      </dgm:t>
    </dgm:pt>
    <dgm:pt modelId="{B4AE338B-A045-45AE-BAD9-64A5DFBBC6D7}" type="parTrans" cxnId="{52FFE488-6222-44E8-B316-91CFD1E34EAC}">
      <dgm:prSet/>
      <dgm:spPr/>
      <dgm:t>
        <a:bodyPr/>
        <a:lstStyle/>
        <a:p>
          <a:endParaRPr lang="en-US"/>
        </a:p>
      </dgm:t>
    </dgm:pt>
    <dgm:pt modelId="{5A5DAFFF-490C-4258-BECA-32156C825B35}" type="sibTrans" cxnId="{52FFE488-6222-44E8-B316-91CFD1E34EAC}">
      <dgm:prSet/>
      <dgm:spPr/>
      <dgm:t>
        <a:bodyPr/>
        <a:lstStyle/>
        <a:p>
          <a:endParaRPr lang="en-US"/>
        </a:p>
      </dgm:t>
    </dgm:pt>
    <dgm:pt modelId="{343B5E8B-3D27-4093-B804-181EAB58E6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1100" dirty="0">
              <a:latin typeface="Calibri"/>
              <a:ea typeface="Calibri"/>
              <a:cs typeface="Calibri"/>
            </a:rPr>
            <a:t>Optimizes resource utilization</a:t>
          </a:r>
        </a:p>
      </dgm:t>
    </dgm:pt>
    <dgm:pt modelId="{05F5F7F7-CA65-4E6D-AAA6-39D1C5E9683A}" type="parTrans" cxnId="{95579E83-C995-4C19-983A-B0E04AA5A2D2}">
      <dgm:prSet/>
      <dgm:spPr/>
      <dgm:t>
        <a:bodyPr/>
        <a:lstStyle/>
        <a:p>
          <a:endParaRPr lang="en-US"/>
        </a:p>
      </dgm:t>
    </dgm:pt>
    <dgm:pt modelId="{F137B8B0-3EFD-4960-833F-20C4C4245F4C}" type="sibTrans" cxnId="{95579E83-C995-4C19-983A-B0E04AA5A2D2}">
      <dgm:prSet/>
      <dgm:spPr/>
      <dgm:t>
        <a:bodyPr/>
        <a:lstStyle/>
        <a:p>
          <a:endParaRPr lang="en-US"/>
        </a:p>
      </dgm:t>
    </dgm:pt>
    <dgm:pt modelId="{1272E2EC-8CD4-4858-B25E-4E29F79D67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Scalable to other hostel messes</a:t>
          </a:r>
        </a:p>
      </dgm:t>
    </dgm:pt>
    <dgm:pt modelId="{0215BB30-2426-4A15-859B-B01299781B9E}" type="parTrans" cxnId="{33A93898-6BC9-4077-80B8-B01233C507BE}">
      <dgm:prSet/>
      <dgm:spPr/>
      <dgm:t>
        <a:bodyPr/>
        <a:lstStyle/>
        <a:p>
          <a:endParaRPr lang="en-US"/>
        </a:p>
      </dgm:t>
    </dgm:pt>
    <dgm:pt modelId="{3059FF52-A1EF-401E-B8F8-829E51E8BF97}" type="sibTrans" cxnId="{33A93898-6BC9-4077-80B8-B01233C507BE}">
      <dgm:prSet/>
      <dgm:spPr/>
      <dgm:t>
        <a:bodyPr/>
        <a:lstStyle/>
        <a:p>
          <a:endParaRPr lang="en-US"/>
        </a:p>
      </dgm:t>
    </dgm:pt>
    <dgm:pt modelId="{891D0966-16C1-45FF-BA14-F333AB6C43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Creates transparent communication</a:t>
          </a:r>
        </a:p>
      </dgm:t>
    </dgm:pt>
    <dgm:pt modelId="{6BC13851-54A0-4F5B-B21C-526750B757A7}" type="parTrans" cxnId="{24B9AACB-0EA0-4F76-8ACB-059505608D47}">
      <dgm:prSet/>
      <dgm:spPr/>
      <dgm:t>
        <a:bodyPr/>
        <a:lstStyle/>
        <a:p>
          <a:endParaRPr lang="en-US"/>
        </a:p>
      </dgm:t>
    </dgm:pt>
    <dgm:pt modelId="{3115B3AF-F3A8-476B-9EB1-C56750CCEB1A}" type="sibTrans" cxnId="{24B9AACB-0EA0-4F76-8ACB-059505608D47}">
      <dgm:prSet/>
      <dgm:spPr/>
      <dgm:t>
        <a:bodyPr/>
        <a:lstStyle/>
        <a:p>
          <a:endParaRPr lang="en-US"/>
        </a:p>
      </dgm:t>
    </dgm:pt>
    <dgm:pt modelId="{F44DFD78-CC8D-4EA0-89EE-EEBACD3C5D5B}" type="pres">
      <dgm:prSet presAssocID="{279F164F-3FC0-4A91-9330-246605722079}" presName="root" presStyleCnt="0">
        <dgm:presLayoutVars>
          <dgm:dir/>
          <dgm:resizeHandles val="exact"/>
        </dgm:presLayoutVars>
      </dgm:prSet>
      <dgm:spPr/>
    </dgm:pt>
    <dgm:pt modelId="{B8688591-7F7B-4D81-88E0-3A6F23E6904D}" type="pres">
      <dgm:prSet presAssocID="{7E00C790-7B35-4E5D-8AAB-2282494C6D3F}" presName="compNode" presStyleCnt="0"/>
      <dgm:spPr/>
    </dgm:pt>
    <dgm:pt modelId="{016DADFC-A38D-4CB4-9D2D-F1027F4C97F1}" type="pres">
      <dgm:prSet presAssocID="{7E00C790-7B35-4E5D-8AAB-2282494C6D3F}" presName="bgRect" presStyleLbl="bgShp" presStyleIdx="0" presStyleCnt="4"/>
      <dgm:spPr/>
    </dgm:pt>
    <dgm:pt modelId="{B4380D01-239A-4DBB-A7F4-54C1AAACB024}" type="pres">
      <dgm:prSet presAssocID="{7E00C790-7B35-4E5D-8AAB-2282494C6D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B600587-6946-49CE-9B3E-18F1B153143F}" type="pres">
      <dgm:prSet presAssocID="{7E00C790-7B35-4E5D-8AAB-2282494C6D3F}" presName="spaceRect" presStyleCnt="0"/>
      <dgm:spPr/>
    </dgm:pt>
    <dgm:pt modelId="{91AB13F7-3486-4B9E-B075-94367C890ED1}" type="pres">
      <dgm:prSet presAssocID="{7E00C790-7B35-4E5D-8AAB-2282494C6D3F}" presName="parTx" presStyleLbl="revTx" presStyleIdx="0" presStyleCnt="4">
        <dgm:presLayoutVars>
          <dgm:chMax val="0"/>
          <dgm:chPref val="0"/>
        </dgm:presLayoutVars>
      </dgm:prSet>
      <dgm:spPr/>
    </dgm:pt>
    <dgm:pt modelId="{E76FB34A-A912-4501-93ED-16E3169FE1FC}" type="pres">
      <dgm:prSet presAssocID="{5A5DAFFF-490C-4258-BECA-32156C825B35}" presName="sibTrans" presStyleCnt="0"/>
      <dgm:spPr/>
    </dgm:pt>
    <dgm:pt modelId="{4F8D9D24-02DF-47E6-A37B-64FA895D0A71}" type="pres">
      <dgm:prSet presAssocID="{343B5E8B-3D27-4093-B804-181EAB58E6ED}" presName="compNode" presStyleCnt="0"/>
      <dgm:spPr/>
    </dgm:pt>
    <dgm:pt modelId="{A126A6AD-6CD6-4218-B38C-475784AFEA67}" type="pres">
      <dgm:prSet presAssocID="{343B5E8B-3D27-4093-B804-181EAB58E6ED}" presName="bgRect" presStyleLbl="bgShp" presStyleIdx="1" presStyleCnt="4"/>
      <dgm:spPr/>
    </dgm:pt>
    <dgm:pt modelId="{FEBDD45A-D179-4420-9924-B3F42AF993FD}" type="pres">
      <dgm:prSet presAssocID="{343B5E8B-3D27-4093-B804-181EAB58E6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F54FC7-ABDE-4F53-836C-36C54177704F}" type="pres">
      <dgm:prSet presAssocID="{343B5E8B-3D27-4093-B804-181EAB58E6ED}" presName="spaceRect" presStyleCnt="0"/>
      <dgm:spPr/>
    </dgm:pt>
    <dgm:pt modelId="{086BE776-0B1B-4B2B-B5AD-EA78BAB54357}" type="pres">
      <dgm:prSet presAssocID="{343B5E8B-3D27-4093-B804-181EAB58E6ED}" presName="parTx" presStyleLbl="revTx" presStyleIdx="1" presStyleCnt="4">
        <dgm:presLayoutVars>
          <dgm:chMax val="0"/>
          <dgm:chPref val="0"/>
        </dgm:presLayoutVars>
      </dgm:prSet>
      <dgm:spPr/>
    </dgm:pt>
    <dgm:pt modelId="{0F5EE726-9448-4982-B6BE-551CF27BCC5C}" type="pres">
      <dgm:prSet presAssocID="{F137B8B0-3EFD-4960-833F-20C4C4245F4C}" presName="sibTrans" presStyleCnt="0"/>
      <dgm:spPr/>
    </dgm:pt>
    <dgm:pt modelId="{FFF6C9C9-6A42-4496-966D-93CF92544B6D}" type="pres">
      <dgm:prSet presAssocID="{1272E2EC-8CD4-4858-B25E-4E29F79D671A}" presName="compNode" presStyleCnt="0"/>
      <dgm:spPr/>
    </dgm:pt>
    <dgm:pt modelId="{060FE7AC-B13A-4ACE-BD23-64D15936B01C}" type="pres">
      <dgm:prSet presAssocID="{1272E2EC-8CD4-4858-B25E-4E29F79D671A}" presName="bgRect" presStyleLbl="bgShp" presStyleIdx="2" presStyleCnt="4"/>
      <dgm:spPr/>
    </dgm:pt>
    <dgm:pt modelId="{968318DB-5F17-4C6B-91BA-3EFB112EE45C}" type="pres">
      <dgm:prSet presAssocID="{1272E2EC-8CD4-4858-B25E-4E29F79D67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DCDBE55-6E12-4D78-B345-7277461A27E7}" type="pres">
      <dgm:prSet presAssocID="{1272E2EC-8CD4-4858-B25E-4E29F79D671A}" presName="spaceRect" presStyleCnt="0"/>
      <dgm:spPr/>
    </dgm:pt>
    <dgm:pt modelId="{AA786310-5814-42D7-B64C-17B13C356CCB}" type="pres">
      <dgm:prSet presAssocID="{1272E2EC-8CD4-4858-B25E-4E29F79D671A}" presName="parTx" presStyleLbl="revTx" presStyleIdx="2" presStyleCnt="4">
        <dgm:presLayoutVars>
          <dgm:chMax val="0"/>
          <dgm:chPref val="0"/>
        </dgm:presLayoutVars>
      </dgm:prSet>
      <dgm:spPr/>
    </dgm:pt>
    <dgm:pt modelId="{601A291A-6CD2-4913-A3BF-FE70550AA01A}" type="pres">
      <dgm:prSet presAssocID="{3059FF52-A1EF-401E-B8F8-829E51E8BF97}" presName="sibTrans" presStyleCnt="0"/>
      <dgm:spPr/>
    </dgm:pt>
    <dgm:pt modelId="{CE929520-0E79-4300-AF31-78B2C013EA2E}" type="pres">
      <dgm:prSet presAssocID="{891D0966-16C1-45FF-BA14-F333AB6C4338}" presName="compNode" presStyleCnt="0"/>
      <dgm:spPr/>
    </dgm:pt>
    <dgm:pt modelId="{3F263D1B-4FC3-4DC3-988D-9671BB5B0073}" type="pres">
      <dgm:prSet presAssocID="{891D0966-16C1-45FF-BA14-F333AB6C4338}" presName="bgRect" presStyleLbl="bgShp" presStyleIdx="3" presStyleCnt="4"/>
      <dgm:spPr/>
    </dgm:pt>
    <dgm:pt modelId="{85714A1E-D67C-4929-A75D-0DAB151411ED}" type="pres">
      <dgm:prSet presAssocID="{891D0966-16C1-45FF-BA14-F333AB6C43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583236A-B018-4850-A0C9-15E5AA78E02E}" type="pres">
      <dgm:prSet presAssocID="{891D0966-16C1-45FF-BA14-F333AB6C4338}" presName="spaceRect" presStyleCnt="0"/>
      <dgm:spPr/>
    </dgm:pt>
    <dgm:pt modelId="{60C6B943-7BE3-48EC-AB1A-C101B6173528}" type="pres">
      <dgm:prSet presAssocID="{891D0966-16C1-45FF-BA14-F333AB6C43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10FC013-95F2-464C-8220-B7E488B840BF}" type="presOf" srcId="{1272E2EC-8CD4-4858-B25E-4E29F79D671A}" destId="{AA786310-5814-42D7-B64C-17B13C356CCB}" srcOrd="0" destOrd="0" presId="urn:microsoft.com/office/officeart/2018/2/layout/IconVerticalSolidList"/>
    <dgm:cxn modelId="{FB6D243B-990F-4F72-A2CC-864EC8DB5D6C}" type="presOf" srcId="{7E00C790-7B35-4E5D-8AAB-2282494C6D3F}" destId="{91AB13F7-3486-4B9E-B075-94367C890ED1}" srcOrd="0" destOrd="0" presId="urn:microsoft.com/office/officeart/2018/2/layout/IconVerticalSolidList"/>
    <dgm:cxn modelId="{AABF3682-F560-4E4C-90D9-DD43DE4CA376}" type="presOf" srcId="{343B5E8B-3D27-4093-B804-181EAB58E6ED}" destId="{086BE776-0B1B-4B2B-B5AD-EA78BAB54357}" srcOrd="0" destOrd="0" presId="urn:microsoft.com/office/officeart/2018/2/layout/IconVerticalSolidList"/>
    <dgm:cxn modelId="{95579E83-C995-4C19-983A-B0E04AA5A2D2}" srcId="{279F164F-3FC0-4A91-9330-246605722079}" destId="{343B5E8B-3D27-4093-B804-181EAB58E6ED}" srcOrd="1" destOrd="0" parTransId="{05F5F7F7-CA65-4E6D-AAA6-39D1C5E9683A}" sibTransId="{F137B8B0-3EFD-4960-833F-20C4C4245F4C}"/>
    <dgm:cxn modelId="{52FFE488-6222-44E8-B316-91CFD1E34EAC}" srcId="{279F164F-3FC0-4A91-9330-246605722079}" destId="{7E00C790-7B35-4E5D-8AAB-2282494C6D3F}" srcOrd="0" destOrd="0" parTransId="{B4AE338B-A045-45AE-BAD9-64A5DFBBC6D7}" sibTransId="{5A5DAFFF-490C-4258-BECA-32156C825B35}"/>
    <dgm:cxn modelId="{C0258596-8FCA-45BB-AB0F-C5748DCB8DCD}" type="presOf" srcId="{279F164F-3FC0-4A91-9330-246605722079}" destId="{F44DFD78-CC8D-4EA0-89EE-EEBACD3C5D5B}" srcOrd="0" destOrd="0" presId="urn:microsoft.com/office/officeart/2018/2/layout/IconVerticalSolidList"/>
    <dgm:cxn modelId="{33A93898-6BC9-4077-80B8-B01233C507BE}" srcId="{279F164F-3FC0-4A91-9330-246605722079}" destId="{1272E2EC-8CD4-4858-B25E-4E29F79D671A}" srcOrd="2" destOrd="0" parTransId="{0215BB30-2426-4A15-859B-B01299781B9E}" sibTransId="{3059FF52-A1EF-401E-B8F8-829E51E8BF97}"/>
    <dgm:cxn modelId="{D874B9C7-7DF4-4852-9E1A-CA4B3924784D}" type="presOf" srcId="{891D0966-16C1-45FF-BA14-F333AB6C4338}" destId="{60C6B943-7BE3-48EC-AB1A-C101B6173528}" srcOrd="0" destOrd="0" presId="urn:microsoft.com/office/officeart/2018/2/layout/IconVerticalSolidList"/>
    <dgm:cxn modelId="{24B9AACB-0EA0-4F76-8ACB-059505608D47}" srcId="{279F164F-3FC0-4A91-9330-246605722079}" destId="{891D0966-16C1-45FF-BA14-F333AB6C4338}" srcOrd="3" destOrd="0" parTransId="{6BC13851-54A0-4F5B-B21C-526750B757A7}" sibTransId="{3115B3AF-F3A8-476B-9EB1-C56750CCEB1A}"/>
    <dgm:cxn modelId="{348B49A8-2386-4E80-A928-8F73FE56322B}" type="presParOf" srcId="{F44DFD78-CC8D-4EA0-89EE-EEBACD3C5D5B}" destId="{B8688591-7F7B-4D81-88E0-3A6F23E6904D}" srcOrd="0" destOrd="0" presId="urn:microsoft.com/office/officeart/2018/2/layout/IconVerticalSolidList"/>
    <dgm:cxn modelId="{4FD16D6B-2695-4610-8ADF-E5855D62FEF0}" type="presParOf" srcId="{B8688591-7F7B-4D81-88E0-3A6F23E6904D}" destId="{016DADFC-A38D-4CB4-9D2D-F1027F4C97F1}" srcOrd="0" destOrd="0" presId="urn:microsoft.com/office/officeart/2018/2/layout/IconVerticalSolidList"/>
    <dgm:cxn modelId="{66B964E9-0467-44CC-9FD5-62822D3CCA08}" type="presParOf" srcId="{B8688591-7F7B-4D81-88E0-3A6F23E6904D}" destId="{B4380D01-239A-4DBB-A7F4-54C1AAACB024}" srcOrd="1" destOrd="0" presId="urn:microsoft.com/office/officeart/2018/2/layout/IconVerticalSolidList"/>
    <dgm:cxn modelId="{D9046732-A9A9-4FBE-A413-B88BF1A0C701}" type="presParOf" srcId="{B8688591-7F7B-4D81-88E0-3A6F23E6904D}" destId="{5B600587-6946-49CE-9B3E-18F1B153143F}" srcOrd="2" destOrd="0" presId="urn:microsoft.com/office/officeart/2018/2/layout/IconVerticalSolidList"/>
    <dgm:cxn modelId="{4EC56E8F-B403-4F90-B27E-0D6BA17486A4}" type="presParOf" srcId="{B8688591-7F7B-4D81-88E0-3A6F23E6904D}" destId="{91AB13F7-3486-4B9E-B075-94367C890ED1}" srcOrd="3" destOrd="0" presId="urn:microsoft.com/office/officeart/2018/2/layout/IconVerticalSolidList"/>
    <dgm:cxn modelId="{D026881D-223A-45D7-BDDC-2E6FD12F460A}" type="presParOf" srcId="{F44DFD78-CC8D-4EA0-89EE-EEBACD3C5D5B}" destId="{E76FB34A-A912-4501-93ED-16E3169FE1FC}" srcOrd="1" destOrd="0" presId="urn:microsoft.com/office/officeart/2018/2/layout/IconVerticalSolidList"/>
    <dgm:cxn modelId="{88E5E77B-8418-4FB7-961F-3EAF71D09D80}" type="presParOf" srcId="{F44DFD78-CC8D-4EA0-89EE-EEBACD3C5D5B}" destId="{4F8D9D24-02DF-47E6-A37B-64FA895D0A71}" srcOrd="2" destOrd="0" presId="urn:microsoft.com/office/officeart/2018/2/layout/IconVerticalSolidList"/>
    <dgm:cxn modelId="{40421316-E74F-4BA6-AE84-BE17B4D64EE6}" type="presParOf" srcId="{4F8D9D24-02DF-47E6-A37B-64FA895D0A71}" destId="{A126A6AD-6CD6-4218-B38C-475784AFEA67}" srcOrd="0" destOrd="0" presId="urn:microsoft.com/office/officeart/2018/2/layout/IconVerticalSolidList"/>
    <dgm:cxn modelId="{D0F238B2-A54C-47E2-A3BE-9CEB1955F84A}" type="presParOf" srcId="{4F8D9D24-02DF-47E6-A37B-64FA895D0A71}" destId="{FEBDD45A-D179-4420-9924-B3F42AF993FD}" srcOrd="1" destOrd="0" presId="urn:microsoft.com/office/officeart/2018/2/layout/IconVerticalSolidList"/>
    <dgm:cxn modelId="{A0B9C738-5D5A-440A-AFDF-02A3A3FF2675}" type="presParOf" srcId="{4F8D9D24-02DF-47E6-A37B-64FA895D0A71}" destId="{FBF54FC7-ABDE-4F53-836C-36C54177704F}" srcOrd="2" destOrd="0" presId="urn:microsoft.com/office/officeart/2018/2/layout/IconVerticalSolidList"/>
    <dgm:cxn modelId="{B5A9F3BB-E856-43D7-B4DE-70B8CBEEE126}" type="presParOf" srcId="{4F8D9D24-02DF-47E6-A37B-64FA895D0A71}" destId="{086BE776-0B1B-4B2B-B5AD-EA78BAB54357}" srcOrd="3" destOrd="0" presId="urn:microsoft.com/office/officeart/2018/2/layout/IconVerticalSolidList"/>
    <dgm:cxn modelId="{353555AA-D993-4400-B004-1D1D21299673}" type="presParOf" srcId="{F44DFD78-CC8D-4EA0-89EE-EEBACD3C5D5B}" destId="{0F5EE726-9448-4982-B6BE-551CF27BCC5C}" srcOrd="3" destOrd="0" presId="urn:microsoft.com/office/officeart/2018/2/layout/IconVerticalSolidList"/>
    <dgm:cxn modelId="{FA46423A-363E-4D89-A5EF-0665260095E6}" type="presParOf" srcId="{F44DFD78-CC8D-4EA0-89EE-EEBACD3C5D5B}" destId="{FFF6C9C9-6A42-4496-966D-93CF92544B6D}" srcOrd="4" destOrd="0" presId="urn:microsoft.com/office/officeart/2018/2/layout/IconVerticalSolidList"/>
    <dgm:cxn modelId="{72E3BA13-B0A1-4288-A59A-E28644558C1B}" type="presParOf" srcId="{FFF6C9C9-6A42-4496-966D-93CF92544B6D}" destId="{060FE7AC-B13A-4ACE-BD23-64D15936B01C}" srcOrd="0" destOrd="0" presId="urn:microsoft.com/office/officeart/2018/2/layout/IconVerticalSolidList"/>
    <dgm:cxn modelId="{AF2F1620-85BF-4BE5-8D54-E0AD4145A828}" type="presParOf" srcId="{FFF6C9C9-6A42-4496-966D-93CF92544B6D}" destId="{968318DB-5F17-4C6B-91BA-3EFB112EE45C}" srcOrd="1" destOrd="0" presId="urn:microsoft.com/office/officeart/2018/2/layout/IconVerticalSolidList"/>
    <dgm:cxn modelId="{527C7381-8077-4447-A0AB-6778EDED1415}" type="presParOf" srcId="{FFF6C9C9-6A42-4496-966D-93CF92544B6D}" destId="{DDCDBE55-6E12-4D78-B345-7277461A27E7}" srcOrd="2" destOrd="0" presId="urn:microsoft.com/office/officeart/2018/2/layout/IconVerticalSolidList"/>
    <dgm:cxn modelId="{25E6A6C6-3C16-4CCF-8C68-A2849B900876}" type="presParOf" srcId="{FFF6C9C9-6A42-4496-966D-93CF92544B6D}" destId="{AA786310-5814-42D7-B64C-17B13C356CCB}" srcOrd="3" destOrd="0" presId="urn:microsoft.com/office/officeart/2018/2/layout/IconVerticalSolidList"/>
    <dgm:cxn modelId="{BEAF1345-A973-422B-96EA-8A2F56C68A75}" type="presParOf" srcId="{F44DFD78-CC8D-4EA0-89EE-EEBACD3C5D5B}" destId="{601A291A-6CD2-4913-A3BF-FE70550AA01A}" srcOrd="5" destOrd="0" presId="urn:microsoft.com/office/officeart/2018/2/layout/IconVerticalSolidList"/>
    <dgm:cxn modelId="{375BB8E9-8325-488A-A229-538E0F06B2C3}" type="presParOf" srcId="{F44DFD78-CC8D-4EA0-89EE-EEBACD3C5D5B}" destId="{CE929520-0E79-4300-AF31-78B2C013EA2E}" srcOrd="6" destOrd="0" presId="urn:microsoft.com/office/officeart/2018/2/layout/IconVerticalSolidList"/>
    <dgm:cxn modelId="{AA4F80B7-1E13-4E40-90F8-97EFEF38DA2A}" type="presParOf" srcId="{CE929520-0E79-4300-AF31-78B2C013EA2E}" destId="{3F263D1B-4FC3-4DC3-988D-9671BB5B0073}" srcOrd="0" destOrd="0" presId="urn:microsoft.com/office/officeart/2018/2/layout/IconVerticalSolidList"/>
    <dgm:cxn modelId="{359FF7EE-CFCE-4CF6-9C8E-95EA5057A3EE}" type="presParOf" srcId="{CE929520-0E79-4300-AF31-78B2C013EA2E}" destId="{85714A1E-D67C-4929-A75D-0DAB151411ED}" srcOrd="1" destOrd="0" presId="urn:microsoft.com/office/officeart/2018/2/layout/IconVerticalSolidList"/>
    <dgm:cxn modelId="{8D96ECE0-1F5C-49BF-93B8-59A4D5283390}" type="presParOf" srcId="{CE929520-0E79-4300-AF31-78B2C013EA2E}" destId="{8583236A-B018-4850-A0C9-15E5AA78E02E}" srcOrd="2" destOrd="0" presId="urn:microsoft.com/office/officeart/2018/2/layout/IconVerticalSolidList"/>
    <dgm:cxn modelId="{4C49015D-3310-4DF2-810F-F80F98EBF3AF}" type="presParOf" srcId="{CE929520-0E79-4300-AF31-78B2C013EA2E}" destId="{60C6B943-7BE3-48EC-AB1A-C101B61735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2184D6-0DF7-4FB9-82FB-106874E5F6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8C60634-CFFB-4211-A728-8EFD5E2D5CE9}">
      <dgm:prSet/>
      <dgm:spPr/>
      <dgm:t>
        <a:bodyPr/>
        <a:lstStyle/>
        <a:p>
          <a:r>
            <a:rPr lang="en-US" b="1"/>
            <a:t>Student Interface</a:t>
          </a:r>
          <a:r>
            <a:rPr lang="en-US"/>
            <a:t> </a:t>
          </a:r>
          <a:endParaRPr lang="en-US" b="1"/>
        </a:p>
      </dgm:t>
    </dgm:pt>
    <dgm:pt modelId="{FCFF713F-CE68-4B8E-8A87-6567A33649D6}" type="parTrans" cxnId="{54469684-B0DA-405E-8FDA-9A5F908D0837}">
      <dgm:prSet/>
      <dgm:spPr/>
      <dgm:t>
        <a:bodyPr/>
        <a:lstStyle/>
        <a:p>
          <a:endParaRPr lang="en-US"/>
        </a:p>
      </dgm:t>
    </dgm:pt>
    <dgm:pt modelId="{A26013C0-5E57-46B1-B6EE-1937A1921258}" type="sibTrans" cxnId="{54469684-B0DA-405E-8FDA-9A5F908D0837}">
      <dgm:prSet/>
      <dgm:spPr/>
      <dgm:t>
        <a:bodyPr/>
        <a:lstStyle/>
        <a:p>
          <a:endParaRPr lang="en-US"/>
        </a:p>
      </dgm:t>
    </dgm:pt>
    <dgm:pt modelId="{37712179-2E61-4A88-9630-9E38C9311949}">
      <dgm:prSet/>
      <dgm:spPr/>
      <dgm:t>
        <a:bodyPr/>
        <a:lstStyle/>
        <a:p>
          <a:r>
            <a:rPr lang="en-US"/>
            <a:t>Preference selection</a:t>
          </a:r>
        </a:p>
      </dgm:t>
    </dgm:pt>
    <dgm:pt modelId="{278BFE99-9499-4666-AF9C-FA776FE4F832}" type="parTrans" cxnId="{E7572165-AF88-4CBC-B9E8-601679B0313D}">
      <dgm:prSet/>
      <dgm:spPr/>
      <dgm:t>
        <a:bodyPr/>
        <a:lstStyle/>
        <a:p>
          <a:endParaRPr lang="en-US"/>
        </a:p>
      </dgm:t>
    </dgm:pt>
    <dgm:pt modelId="{F6BB0E89-2139-4C4F-9D13-13F26A92AB23}" type="sibTrans" cxnId="{E7572165-AF88-4CBC-B9E8-601679B0313D}">
      <dgm:prSet/>
      <dgm:spPr/>
      <dgm:t>
        <a:bodyPr/>
        <a:lstStyle/>
        <a:p>
          <a:endParaRPr lang="en-US"/>
        </a:p>
      </dgm:t>
    </dgm:pt>
    <dgm:pt modelId="{BFC9ADAB-B5B2-4456-B6E0-492773F2F745}">
      <dgm:prSet/>
      <dgm:spPr/>
      <dgm:t>
        <a:bodyPr/>
        <a:lstStyle/>
        <a:p>
          <a:r>
            <a:rPr lang="en-US"/>
            <a:t>Order tracking</a:t>
          </a:r>
        </a:p>
      </dgm:t>
    </dgm:pt>
    <dgm:pt modelId="{95D197D7-4231-4C83-8233-F04822279295}" type="parTrans" cxnId="{F145AD53-6461-4E6D-9CDD-0E5C8D57627C}">
      <dgm:prSet/>
      <dgm:spPr/>
      <dgm:t>
        <a:bodyPr/>
        <a:lstStyle/>
        <a:p>
          <a:endParaRPr lang="en-US"/>
        </a:p>
      </dgm:t>
    </dgm:pt>
    <dgm:pt modelId="{C5F26430-86FD-43BC-AD08-DAE9FEA05A04}" type="sibTrans" cxnId="{F145AD53-6461-4E6D-9CDD-0E5C8D57627C}">
      <dgm:prSet/>
      <dgm:spPr/>
      <dgm:t>
        <a:bodyPr/>
        <a:lstStyle/>
        <a:p>
          <a:endParaRPr lang="en-US"/>
        </a:p>
      </dgm:t>
    </dgm:pt>
    <dgm:pt modelId="{21ED0C69-1577-4C31-9DDD-D12929BCEDB2}">
      <dgm:prSet/>
      <dgm:spPr/>
      <dgm:t>
        <a:bodyPr/>
        <a:lstStyle/>
        <a:p>
          <a:r>
            <a:rPr lang="en-US"/>
            <a:t>Billing history</a:t>
          </a:r>
        </a:p>
      </dgm:t>
    </dgm:pt>
    <dgm:pt modelId="{1003C566-FC9C-4537-ACDF-DA5064E05B42}" type="parTrans" cxnId="{577F655E-C312-4EB5-8CED-CDE0CF29A083}">
      <dgm:prSet/>
      <dgm:spPr/>
      <dgm:t>
        <a:bodyPr/>
        <a:lstStyle/>
        <a:p>
          <a:endParaRPr lang="en-US"/>
        </a:p>
      </dgm:t>
    </dgm:pt>
    <dgm:pt modelId="{93BBF91F-7D47-46B4-AE5F-12FB7F47FE40}" type="sibTrans" cxnId="{577F655E-C312-4EB5-8CED-CDE0CF29A083}">
      <dgm:prSet/>
      <dgm:spPr/>
      <dgm:t>
        <a:bodyPr/>
        <a:lstStyle/>
        <a:p>
          <a:endParaRPr lang="en-US"/>
        </a:p>
      </dgm:t>
    </dgm:pt>
    <dgm:pt modelId="{958F4946-F34D-4101-B729-0A4A74FE585E}">
      <dgm:prSet/>
      <dgm:spPr/>
      <dgm:t>
        <a:bodyPr/>
        <a:lstStyle/>
        <a:p>
          <a:r>
            <a:rPr lang="en-US" b="1"/>
            <a:t>Administrative Panel</a:t>
          </a:r>
          <a:r>
            <a:rPr lang="en-US"/>
            <a:t> </a:t>
          </a:r>
        </a:p>
      </dgm:t>
    </dgm:pt>
    <dgm:pt modelId="{F4E45C65-8F0E-4CBE-9395-8719F31BA486}" type="parTrans" cxnId="{0CC1F529-84D0-41DF-A318-CCD442D13B65}">
      <dgm:prSet/>
      <dgm:spPr/>
      <dgm:t>
        <a:bodyPr/>
        <a:lstStyle/>
        <a:p>
          <a:endParaRPr lang="en-US"/>
        </a:p>
      </dgm:t>
    </dgm:pt>
    <dgm:pt modelId="{419A871A-39E9-427E-B542-E6DA1A3FE013}" type="sibTrans" cxnId="{0CC1F529-84D0-41DF-A318-CCD442D13B65}">
      <dgm:prSet/>
      <dgm:spPr/>
      <dgm:t>
        <a:bodyPr/>
        <a:lstStyle/>
        <a:p>
          <a:endParaRPr lang="en-US"/>
        </a:p>
      </dgm:t>
    </dgm:pt>
    <dgm:pt modelId="{BEF34461-3259-4050-A48E-5100D23DDECC}">
      <dgm:prSet/>
      <dgm:spPr/>
      <dgm:t>
        <a:bodyPr/>
        <a:lstStyle/>
        <a:p>
          <a:r>
            <a:rPr lang="en-US"/>
            <a:t>Usage analytics</a:t>
          </a:r>
        </a:p>
      </dgm:t>
    </dgm:pt>
    <dgm:pt modelId="{4B1F8540-0D60-4EE2-AAEA-CD65E6EAF7E8}" type="parTrans" cxnId="{730766B1-EFF1-46A0-80C2-A50ADA48708E}">
      <dgm:prSet/>
      <dgm:spPr/>
      <dgm:t>
        <a:bodyPr/>
        <a:lstStyle/>
        <a:p>
          <a:endParaRPr lang="en-US"/>
        </a:p>
      </dgm:t>
    </dgm:pt>
    <dgm:pt modelId="{7FBA64EE-38B9-4538-B139-0E102FB74C8C}" type="sibTrans" cxnId="{730766B1-EFF1-46A0-80C2-A50ADA48708E}">
      <dgm:prSet/>
      <dgm:spPr/>
      <dgm:t>
        <a:bodyPr/>
        <a:lstStyle/>
        <a:p>
          <a:endParaRPr lang="en-US"/>
        </a:p>
      </dgm:t>
    </dgm:pt>
    <dgm:pt modelId="{452040BD-E0A6-4F32-BA3C-110E3AAB2C7F}">
      <dgm:prSet/>
      <dgm:spPr/>
      <dgm:t>
        <a:bodyPr/>
        <a:lstStyle/>
        <a:p>
          <a:r>
            <a:rPr lang="en-US"/>
            <a:t>Resource optimization</a:t>
          </a:r>
        </a:p>
      </dgm:t>
    </dgm:pt>
    <dgm:pt modelId="{F8B8D472-A5D2-437D-A573-D5467DFD3BB8}" type="parTrans" cxnId="{213B4DEF-C1B9-48AF-BF65-62EC596B0943}">
      <dgm:prSet/>
      <dgm:spPr/>
      <dgm:t>
        <a:bodyPr/>
        <a:lstStyle/>
        <a:p>
          <a:endParaRPr lang="en-US"/>
        </a:p>
      </dgm:t>
    </dgm:pt>
    <dgm:pt modelId="{2513574F-1B5A-4E13-8F37-95BFECB5A3CF}" type="sibTrans" cxnId="{213B4DEF-C1B9-48AF-BF65-62EC596B0943}">
      <dgm:prSet/>
      <dgm:spPr/>
      <dgm:t>
        <a:bodyPr/>
        <a:lstStyle/>
        <a:p>
          <a:endParaRPr lang="en-US"/>
        </a:p>
      </dgm:t>
    </dgm:pt>
    <dgm:pt modelId="{3B0773EF-3721-4BE9-AF9D-2C939B5D810E}">
      <dgm:prSet/>
      <dgm:spPr/>
      <dgm:t>
        <a:bodyPr/>
        <a:lstStyle/>
        <a:p>
          <a:r>
            <a:rPr lang="en-US"/>
            <a:t>Financial tracking</a:t>
          </a:r>
        </a:p>
      </dgm:t>
    </dgm:pt>
    <dgm:pt modelId="{B6BC71E8-14D9-4CC3-B11D-82B532189470}" type="parTrans" cxnId="{3B43429B-FC4B-4173-BD1C-EC390970B377}">
      <dgm:prSet/>
      <dgm:spPr/>
      <dgm:t>
        <a:bodyPr/>
        <a:lstStyle/>
        <a:p>
          <a:endParaRPr lang="en-US"/>
        </a:p>
      </dgm:t>
    </dgm:pt>
    <dgm:pt modelId="{3E8A10D0-56DD-4373-A528-3765C20C1A64}" type="sibTrans" cxnId="{3B43429B-FC4B-4173-BD1C-EC390970B377}">
      <dgm:prSet/>
      <dgm:spPr/>
      <dgm:t>
        <a:bodyPr/>
        <a:lstStyle/>
        <a:p>
          <a:endParaRPr lang="en-US"/>
        </a:p>
      </dgm:t>
    </dgm:pt>
    <dgm:pt modelId="{62B68A44-007C-4BB7-94E3-D08AB6FE426D}" type="pres">
      <dgm:prSet presAssocID="{242184D6-0DF7-4FB9-82FB-106874E5F6E7}" presName="root" presStyleCnt="0">
        <dgm:presLayoutVars>
          <dgm:dir/>
          <dgm:resizeHandles val="exact"/>
        </dgm:presLayoutVars>
      </dgm:prSet>
      <dgm:spPr/>
    </dgm:pt>
    <dgm:pt modelId="{38426917-67E1-4BFD-B21C-99DB23061001}" type="pres">
      <dgm:prSet presAssocID="{48C60634-CFFB-4211-A728-8EFD5E2D5CE9}" presName="compNode" presStyleCnt="0"/>
      <dgm:spPr/>
    </dgm:pt>
    <dgm:pt modelId="{C7AD7752-7114-42B7-BAD8-FEDD761F4CC5}" type="pres">
      <dgm:prSet presAssocID="{48C60634-CFFB-4211-A728-8EFD5E2D5CE9}" presName="bgRect" presStyleLbl="bgShp" presStyleIdx="0" presStyleCnt="2"/>
      <dgm:spPr/>
    </dgm:pt>
    <dgm:pt modelId="{AD9FF0B7-D5CB-4B87-9987-61CE4E34D8BD}" type="pres">
      <dgm:prSet presAssocID="{48C60634-CFFB-4211-A728-8EFD5E2D5C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BCF3EFA-2C82-401D-92DC-C040BC73523D}" type="pres">
      <dgm:prSet presAssocID="{48C60634-CFFB-4211-A728-8EFD5E2D5CE9}" presName="spaceRect" presStyleCnt="0"/>
      <dgm:spPr/>
    </dgm:pt>
    <dgm:pt modelId="{AFC2F5E6-A014-491E-B65C-9E9E9537FE4A}" type="pres">
      <dgm:prSet presAssocID="{48C60634-CFFB-4211-A728-8EFD5E2D5CE9}" presName="parTx" presStyleLbl="revTx" presStyleIdx="0" presStyleCnt="4">
        <dgm:presLayoutVars>
          <dgm:chMax val="0"/>
          <dgm:chPref val="0"/>
        </dgm:presLayoutVars>
      </dgm:prSet>
      <dgm:spPr/>
    </dgm:pt>
    <dgm:pt modelId="{AF5D601E-976C-4412-ACF7-D8CE089A9891}" type="pres">
      <dgm:prSet presAssocID="{48C60634-CFFB-4211-A728-8EFD5E2D5CE9}" presName="desTx" presStyleLbl="revTx" presStyleIdx="1" presStyleCnt="4">
        <dgm:presLayoutVars/>
      </dgm:prSet>
      <dgm:spPr/>
    </dgm:pt>
    <dgm:pt modelId="{AD006CBF-F224-4D91-99EB-CFE40C2CCFC0}" type="pres">
      <dgm:prSet presAssocID="{A26013C0-5E57-46B1-B6EE-1937A1921258}" presName="sibTrans" presStyleCnt="0"/>
      <dgm:spPr/>
    </dgm:pt>
    <dgm:pt modelId="{E049FFD9-0B89-40D0-87A8-BD82B50C851E}" type="pres">
      <dgm:prSet presAssocID="{958F4946-F34D-4101-B729-0A4A74FE585E}" presName="compNode" presStyleCnt="0"/>
      <dgm:spPr/>
    </dgm:pt>
    <dgm:pt modelId="{6CDD6762-A978-4A3F-AC78-F43EC130AE26}" type="pres">
      <dgm:prSet presAssocID="{958F4946-F34D-4101-B729-0A4A74FE585E}" presName="bgRect" presStyleLbl="bgShp" presStyleIdx="1" presStyleCnt="2"/>
      <dgm:spPr/>
    </dgm:pt>
    <dgm:pt modelId="{966D2FAF-CF10-4F8D-B87A-552CD22EBD82}" type="pres">
      <dgm:prSet presAssocID="{958F4946-F34D-4101-B729-0A4A74FE58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1C2EEBC-CD25-491A-A4C1-724A0BA1B21A}" type="pres">
      <dgm:prSet presAssocID="{958F4946-F34D-4101-B729-0A4A74FE585E}" presName="spaceRect" presStyleCnt="0"/>
      <dgm:spPr/>
    </dgm:pt>
    <dgm:pt modelId="{E6845382-DBE5-41E8-8FDE-8B6AA21E21DC}" type="pres">
      <dgm:prSet presAssocID="{958F4946-F34D-4101-B729-0A4A74FE585E}" presName="parTx" presStyleLbl="revTx" presStyleIdx="2" presStyleCnt="4">
        <dgm:presLayoutVars>
          <dgm:chMax val="0"/>
          <dgm:chPref val="0"/>
        </dgm:presLayoutVars>
      </dgm:prSet>
      <dgm:spPr/>
    </dgm:pt>
    <dgm:pt modelId="{6B1B27C9-2730-4D74-836B-831628F3BF8F}" type="pres">
      <dgm:prSet presAssocID="{958F4946-F34D-4101-B729-0A4A74FE585E}" presName="desTx" presStyleLbl="revTx" presStyleIdx="3" presStyleCnt="4">
        <dgm:presLayoutVars/>
      </dgm:prSet>
      <dgm:spPr/>
    </dgm:pt>
  </dgm:ptLst>
  <dgm:cxnLst>
    <dgm:cxn modelId="{5C7E0203-0878-482A-B9C0-D61288A70A8F}" type="presOf" srcId="{242184D6-0DF7-4FB9-82FB-106874E5F6E7}" destId="{62B68A44-007C-4BB7-94E3-D08AB6FE426D}" srcOrd="0" destOrd="0" presId="urn:microsoft.com/office/officeart/2018/2/layout/IconVerticalSolidList"/>
    <dgm:cxn modelId="{0CC1F529-84D0-41DF-A318-CCD442D13B65}" srcId="{242184D6-0DF7-4FB9-82FB-106874E5F6E7}" destId="{958F4946-F34D-4101-B729-0A4A74FE585E}" srcOrd="1" destOrd="0" parTransId="{F4E45C65-8F0E-4CBE-9395-8719F31BA486}" sibTransId="{419A871A-39E9-427E-B542-E6DA1A3FE013}"/>
    <dgm:cxn modelId="{577F655E-C312-4EB5-8CED-CDE0CF29A083}" srcId="{48C60634-CFFB-4211-A728-8EFD5E2D5CE9}" destId="{21ED0C69-1577-4C31-9DDD-D12929BCEDB2}" srcOrd="2" destOrd="0" parTransId="{1003C566-FC9C-4537-ACDF-DA5064E05B42}" sibTransId="{93BBF91F-7D47-46B4-AE5F-12FB7F47FE40}"/>
    <dgm:cxn modelId="{E7572165-AF88-4CBC-B9E8-601679B0313D}" srcId="{48C60634-CFFB-4211-A728-8EFD5E2D5CE9}" destId="{37712179-2E61-4A88-9630-9E38C9311949}" srcOrd="0" destOrd="0" parTransId="{278BFE99-9499-4666-AF9C-FA776FE4F832}" sibTransId="{F6BB0E89-2139-4C4F-9D13-13F26A92AB23}"/>
    <dgm:cxn modelId="{52BDB847-BDFC-48E2-9B9C-3A7A8E3A3C71}" type="presOf" srcId="{452040BD-E0A6-4F32-BA3C-110E3AAB2C7F}" destId="{6B1B27C9-2730-4D74-836B-831628F3BF8F}" srcOrd="0" destOrd="1" presId="urn:microsoft.com/office/officeart/2018/2/layout/IconVerticalSolidList"/>
    <dgm:cxn modelId="{83DDCF49-3B11-40E5-9A1C-0A7575553824}" type="presOf" srcId="{37712179-2E61-4A88-9630-9E38C9311949}" destId="{AF5D601E-976C-4412-ACF7-D8CE089A9891}" srcOrd="0" destOrd="0" presId="urn:microsoft.com/office/officeart/2018/2/layout/IconVerticalSolidList"/>
    <dgm:cxn modelId="{8466BF4A-A8C1-48F4-AD1D-BB5ADBE28134}" type="presOf" srcId="{48C60634-CFFB-4211-A728-8EFD5E2D5CE9}" destId="{AFC2F5E6-A014-491E-B65C-9E9E9537FE4A}" srcOrd="0" destOrd="0" presId="urn:microsoft.com/office/officeart/2018/2/layout/IconVerticalSolidList"/>
    <dgm:cxn modelId="{0700D371-D3DF-4AF7-B8F8-EECBC7EB8BC3}" type="presOf" srcId="{BFC9ADAB-B5B2-4456-B6E0-492773F2F745}" destId="{AF5D601E-976C-4412-ACF7-D8CE089A9891}" srcOrd="0" destOrd="1" presId="urn:microsoft.com/office/officeart/2018/2/layout/IconVerticalSolidList"/>
    <dgm:cxn modelId="{F145AD53-6461-4E6D-9CDD-0E5C8D57627C}" srcId="{48C60634-CFFB-4211-A728-8EFD5E2D5CE9}" destId="{BFC9ADAB-B5B2-4456-B6E0-492773F2F745}" srcOrd="1" destOrd="0" parTransId="{95D197D7-4231-4C83-8233-F04822279295}" sibTransId="{C5F26430-86FD-43BC-AD08-DAE9FEA05A04}"/>
    <dgm:cxn modelId="{7EF74584-FF9A-40F8-B2B7-D6358E27FD1C}" type="presOf" srcId="{21ED0C69-1577-4C31-9DDD-D12929BCEDB2}" destId="{AF5D601E-976C-4412-ACF7-D8CE089A9891}" srcOrd="0" destOrd="2" presId="urn:microsoft.com/office/officeart/2018/2/layout/IconVerticalSolidList"/>
    <dgm:cxn modelId="{54469684-B0DA-405E-8FDA-9A5F908D0837}" srcId="{242184D6-0DF7-4FB9-82FB-106874E5F6E7}" destId="{48C60634-CFFB-4211-A728-8EFD5E2D5CE9}" srcOrd="0" destOrd="0" parTransId="{FCFF713F-CE68-4B8E-8A87-6567A33649D6}" sibTransId="{A26013C0-5E57-46B1-B6EE-1937A1921258}"/>
    <dgm:cxn modelId="{3B43429B-FC4B-4173-BD1C-EC390970B377}" srcId="{958F4946-F34D-4101-B729-0A4A74FE585E}" destId="{3B0773EF-3721-4BE9-AF9D-2C939B5D810E}" srcOrd="2" destOrd="0" parTransId="{B6BC71E8-14D9-4CC3-B11D-82B532189470}" sibTransId="{3E8A10D0-56DD-4373-A528-3765C20C1A64}"/>
    <dgm:cxn modelId="{FA2A4BAE-4F89-4D63-BE4F-747D43D55A95}" type="presOf" srcId="{BEF34461-3259-4050-A48E-5100D23DDECC}" destId="{6B1B27C9-2730-4D74-836B-831628F3BF8F}" srcOrd="0" destOrd="0" presId="urn:microsoft.com/office/officeart/2018/2/layout/IconVerticalSolidList"/>
    <dgm:cxn modelId="{730766B1-EFF1-46A0-80C2-A50ADA48708E}" srcId="{958F4946-F34D-4101-B729-0A4A74FE585E}" destId="{BEF34461-3259-4050-A48E-5100D23DDECC}" srcOrd="0" destOrd="0" parTransId="{4B1F8540-0D60-4EE2-AAEA-CD65E6EAF7E8}" sibTransId="{7FBA64EE-38B9-4538-B139-0E102FB74C8C}"/>
    <dgm:cxn modelId="{BDB5D1B2-6B04-4ADD-B8A7-005BF75E053F}" type="presOf" srcId="{958F4946-F34D-4101-B729-0A4A74FE585E}" destId="{E6845382-DBE5-41E8-8FDE-8B6AA21E21DC}" srcOrd="0" destOrd="0" presId="urn:microsoft.com/office/officeart/2018/2/layout/IconVerticalSolidList"/>
    <dgm:cxn modelId="{C02991E8-324C-4BD4-922E-858426698C49}" type="presOf" srcId="{3B0773EF-3721-4BE9-AF9D-2C939B5D810E}" destId="{6B1B27C9-2730-4D74-836B-831628F3BF8F}" srcOrd="0" destOrd="2" presId="urn:microsoft.com/office/officeart/2018/2/layout/IconVerticalSolidList"/>
    <dgm:cxn modelId="{213B4DEF-C1B9-48AF-BF65-62EC596B0943}" srcId="{958F4946-F34D-4101-B729-0A4A74FE585E}" destId="{452040BD-E0A6-4F32-BA3C-110E3AAB2C7F}" srcOrd="1" destOrd="0" parTransId="{F8B8D472-A5D2-437D-A573-D5467DFD3BB8}" sibTransId="{2513574F-1B5A-4E13-8F37-95BFECB5A3CF}"/>
    <dgm:cxn modelId="{6DEB9894-4593-4543-8943-E6F75662802D}" type="presParOf" srcId="{62B68A44-007C-4BB7-94E3-D08AB6FE426D}" destId="{38426917-67E1-4BFD-B21C-99DB23061001}" srcOrd="0" destOrd="0" presId="urn:microsoft.com/office/officeart/2018/2/layout/IconVerticalSolidList"/>
    <dgm:cxn modelId="{4591BA6B-30FF-4BD8-8FB8-54962CB47AB9}" type="presParOf" srcId="{38426917-67E1-4BFD-B21C-99DB23061001}" destId="{C7AD7752-7114-42B7-BAD8-FEDD761F4CC5}" srcOrd="0" destOrd="0" presId="urn:microsoft.com/office/officeart/2018/2/layout/IconVerticalSolidList"/>
    <dgm:cxn modelId="{D1B5C286-6468-475F-A14B-1A5898A12F35}" type="presParOf" srcId="{38426917-67E1-4BFD-B21C-99DB23061001}" destId="{AD9FF0B7-D5CB-4B87-9987-61CE4E34D8BD}" srcOrd="1" destOrd="0" presId="urn:microsoft.com/office/officeart/2018/2/layout/IconVerticalSolidList"/>
    <dgm:cxn modelId="{1DF6D6AF-3E96-4F36-A572-DEDA051B96F2}" type="presParOf" srcId="{38426917-67E1-4BFD-B21C-99DB23061001}" destId="{4BCF3EFA-2C82-401D-92DC-C040BC73523D}" srcOrd="2" destOrd="0" presId="urn:microsoft.com/office/officeart/2018/2/layout/IconVerticalSolidList"/>
    <dgm:cxn modelId="{E7628199-9FF1-4F48-975B-6A2CB39C7282}" type="presParOf" srcId="{38426917-67E1-4BFD-B21C-99DB23061001}" destId="{AFC2F5E6-A014-491E-B65C-9E9E9537FE4A}" srcOrd="3" destOrd="0" presId="urn:microsoft.com/office/officeart/2018/2/layout/IconVerticalSolidList"/>
    <dgm:cxn modelId="{010B57BB-8800-4029-93E2-9FBF950199CD}" type="presParOf" srcId="{38426917-67E1-4BFD-B21C-99DB23061001}" destId="{AF5D601E-976C-4412-ACF7-D8CE089A9891}" srcOrd="4" destOrd="0" presId="urn:microsoft.com/office/officeart/2018/2/layout/IconVerticalSolidList"/>
    <dgm:cxn modelId="{2C5E747F-0947-490F-AC10-BA7B70AF7430}" type="presParOf" srcId="{62B68A44-007C-4BB7-94E3-D08AB6FE426D}" destId="{AD006CBF-F224-4D91-99EB-CFE40C2CCFC0}" srcOrd="1" destOrd="0" presId="urn:microsoft.com/office/officeart/2018/2/layout/IconVerticalSolidList"/>
    <dgm:cxn modelId="{9CF9A1AE-17C6-4AA5-B355-1076C70F4D9C}" type="presParOf" srcId="{62B68A44-007C-4BB7-94E3-D08AB6FE426D}" destId="{E049FFD9-0B89-40D0-87A8-BD82B50C851E}" srcOrd="2" destOrd="0" presId="urn:microsoft.com/office/officeart/2018/2/layout/IconVerticalSolidList"/>
    <dgm:cxn modelId="{98D1A0E9-922C-4878-A38B-3BA4CFCAD625}" type="presParOf" srcId="{E049FFD9-0B89-40D0-87A8-BD82B50C851E}" destId="{6CDD6762-A978-4A3F-AC78-F43EC130AE26}" srcOrd="0" destOrd="0" presId="urn:microsoft.com/office/officeart/2018/2/layout/IconVerticalSolidList"/>
    <dgm:cxn modelId="{628BAD16-5638-43C0-90FB-AB7DD0072AC6}" type="presParOf" srcId="{E049FFD9-0B89-40D0-87A8-BD82B50C851E}" destId="{966D2FAF-CF10-4F8D-B87A-552CD22EBD82}" srcOrd="1" destOrd="0" presId="urn:microsoft.com/office/officeart/2018/2/layout/IconVerticalSolidList"/>
    <dgm:cxn modelId="{3CE92827-6996-4BB5-95B1-6E04C2AC97F4}" type="presParOf" srcId="{E049FFD9-0B89-40D0-87A8-BD82B50C851E}" destId="{21C2EEBC-CD25-491A-A4C1-724A0BA1B21A}" srcOrd="2" destOrd="0" presId="urn:microsoft.com/office/officeart/2018/2/layout/IconVerticalSolidList"/>
    <dgm:cxn modelId="{55829CB1-28B9-4840-883E-64CF652390CD}" type="presParOf" srcId="{E049FFD9-0B89-40D0-87A8-BD82B50C851E}" destId="{E6845382-DBE5-41E8-8FDE-8B6AA21E21DC}" srcOrd="3" destOrd="0" presId="urn:microsoft.com/office/officeart/2018/2/layout/IconVerticalSolidList"/>
    <dgm:cxn modelId="{1684CD72-4921-4CF4-A042-93CA72E03C80}" type="presParOf" srcId="{E049FFD9-0B89-40D0-87A8-BD82B50C851E}" destId="{6B1B27C9-2730-4D74-836B-831628F3BF8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FBEB9-E8A7-45B9-9256-579CE5415C25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82069-0293-4FE0-A113-13D3B240AB7D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383F7-77F9-4837-85DF-4D0E214B48D2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Bright white LED lighting installation</a:t>
          </a:r>
        </a:p>
      </dsp:txBody>
      <dsp:txXfrm>
        <a:off x="1814259" y="671"/>
        <a:ext cx="4357688" cy="1570787"/>
      </dsp:txXfrm>
    </dsp:sp>
    <dsp:sp modelId="{DDF3B5CD-E3CE-4068-87B0-155FC6142DD7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30C2A-5FB8-49A3-9A3B-1C0C2EE24861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7513-CB20-4605-AF19-91D63974FFBC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Regular cleaning protocols</a:t>
          </a:r>
        </a:p>
      </dsp:txBody>
      <dsp:txXfrm>
        <a:off x="1814259" y="1964156"/>
        <a:ext cx="4357688" cy="1570787"/>
      </dsp:txXfrm>
    </dsp:sp>
    <dsp:sp modelId="{A8E2BAAD-B513-420F-89C6-6E39BD894457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596B5-A9CE-4755-8089-5E617217B018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11BDB-17F3-4289-8B8A-6AA332988CF2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Pest control measures</a:t>
          </a:r>
        </a:p>
      </dsp:txBody>
      <dsp:txXfrm>
        <a:off x="1814259" y="3927640"/>
        <a:ext cx="4357688" cy="157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ADF8B-FAF2-4FE0-8499-1EAAFC2A5C7D}">
      <dsp:nvSpPr>
        <dsp:cNvPr id="0" name=""/>
        <dsp:cNvSpPr/>
      </dsp:nvSpPr>
      <dsp:spPr>
        <a:xfrm>
          <a:off x="683905" y="250074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435D0-88F6-4316-B6AC-AF95FA52E799}">
      <dsp:nvSpPr>
        <dsp:cNvPr id="0" name=""/>
        <dsp:cNvSpPr/>
      </dsp:nvSpPr>
      <dsp:spPr>
        <a:xfrm>
          <a:off x="109340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D9DD5-39C0-47EC-B6A5-524260DB0AB3}">
      <dsp:nvSpPr>
        <dsp:cNvPr id="0" name=""/>
        <dsp:cNvSpPr/>
      </dsp:nvSpPr>
      <dsp:spPr>
        <a:xfrm>
          <a:off x="6965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Grab-and-Go Packages</a:t>
          </a:r>
          <a:r>
            <a:rPr lang="en-US" sz="1800" kern="1200"/>
            <a:t>: Banana, bread, boiled egg</a:t>
          </a:r>
        </a:p>
      </dsp:txBody>
      <dsp:txXfrm>
        <a:off x="69655" y="2770075"/>
        <a:ext cx="3150000" cy="720000"/>
      </dsp:txXfrm>
    </dsp:sp>
    <dsp:sp modelId="{B1F87A50-2BE1-4377-BC87-461CB8E3541C}">
      <dsp:nvSpPr>
        <dsp:cNvPr id="0" name=""/>
        <dsp:cNvSpPr/>
      </dsp:nvSpPr>
      <dsp:spPr>
        <a:xfrm>
          <a:off x="4385155" y="250074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C6C7C-71A1-479E-AE3D-76CE98782A03}">
      <dsp:nvSpPr>
        <dsp:cNvPr id="0" name=""/>
        <dsp:cNvSpPr/>
      </dsp:nvSpPr>
      <dsp:spPr>
        <a:xfrm>
          <a:off x="479465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19C01-BD90-4643-9DB6-02BB5D79CFC0}">
      <dsp:nvSpPr>
        <dsp:cNvPr id="0" name=""/>
        <dsp:cNvSpPr/>
      </dsp:nvSpPr>
      <dsp:spPr>
        <a:xfrm>
          <a:off x="377090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Pre-packaged Options</a:t>
          </a:r>
          <a:r>
            <a:rPr lang="en-US" sz="1800" kern="1200"/>
            <a:t> to eliminate morning rush</a:t>
          </a:r>
        </a:p>
      </dsp:txBody>
      <dsp:txXfrm>
        <a:off x="3770905" y="2770075"/>
        <a:ext cx="3150000" cy="720000"/>
      </dsp:txXfrm>
    </dsp:sp>
    <dsp:sp modelId="{01836861-7653-4E80-8EF6-4EAD5C5D017A}">
      <dsp:nvSpPr>
        <dsp:cNvPr id="0" name=""/>
        <dsp:cNvSpPr/>
      </dsp:nvSpPr>
      <dsp:spPr>
        <a:xfrm>
          <a:off x="8086406" y="250074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1FF30-17FD-4CE2-A67C-1B3E154EFF7B}">
      <dsp:nvSpPr>
        <dsp:cNvPr id="0" name=""/>
        <dsp:cNvSpPr/>
      </dsp:nvSpPr>
      <dsp:spPr>
        <a:xfrm>
          <a:off x="8495906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3E36D-5B71-45B0-9756-2776A17C5C00}">
      <dsp:nvSpPr>
        <dsp:cNvPr id="0" name=""/>
        <dsp:cNvSpPr/>
      </dsp:nvSpPr>
      <dsp:spPr>
        <a:xfrm>
          <a:off x="7472156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/>
            <a:t>Lunch Takeaway</a:t>
          </a:r>
          <a:r>
            <a:rPr lang="en-US" sz="1800" kern="1200"/>
            <a:t> option for busy students</a:t>
          </a:r>
        </a:p>
      </dsp:txBody>
      <dsp:txXfrm>
        <a:off x="7472156" y="2770075"/>
        <a:ext cx="31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DADFC-A38D-4CB4-9D2D-F1027F4C97F1}">
      <dsp:nvSpPr>
        <dsp:cNvPr id="0" name=""/>
        <dsp:cNvSpPr/>
      </dsp:nvSpPr>
      <dsp:spPr>
        <a:xfrm>
          <a:off x="0" y="2245"/>
          <a:ext cx="5676900" cy="11380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80D01-239A-4DBB-A7F4-54C1AAACB024}">
      <dsp:nvSpPr>
        <dsp:cNvPr id="0" name=""/>
        <dsp:cNvSpPr/>
      </dsp:nvSpPr>
      <dsp:spPr>
        <a:xfrm>
          <a:off x="344258" y="258305"/>
          <a:ext cx="625924" cy="6259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B13F7-3486-4B9E-B075-94367C890ED1}">
      <dsp:nvSpPr>
        <dsp:cNvPr id="0" name=""/>
        <dsp:cNvSpPr/>
      </dsp:nvSpPr>
      <dsp:spPr>
        <a:xfrm>
          <a:off x="1314440" y="2245"/>
          <a:ext cx="4362459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Why This Solution?</a:t>
          </a:r>
          <a:endParaRPr lang="en-US" sz="2200" kern="1200" dirty="0"/>
        </a:p>
      </dsp:txBody>
      <dsp:txXfrm>
        <a:off x="1314440" y="2245"/>
        <a:ext cx="4362459" cy="1138044"/>
      </dsp:txXfrm>
    </dsp:sp>
    <dsp:sp modelId="{A126A6AD-6CD6-4218-B38C-475784AFEA67}">
      <dsp:nvSpPr>
        <dsp:cNvPr id="0" name=""/>
        <dsp:cNvSpPr/>
      </dsp:nvSpPr>
      <dsp:spPr>
        <a:xfrm>
          <a:off x="0" y="1424800"/>
          <a:ext cx="5676900" cy="1138044"/>
        </a:xfrm>
        <a:prstGeom prst="roundRect">
          <a:avLst>
            <a:gd name="adj" fmla="val 10000"/>
          </a:avLst>
        </a:prstGeom>
        <a:solidFill>
          <a:schemeClr val="accent5">
            <a:hueOff val="6336313"/>
            <a:satOff val="-8887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DD45A-D179-4420-9924-B3F42AF993FD}">
      <dsp:nvSpPr>
        <dsp:cNvPr id="0" name=""/>
        <dsp:cNvSpPr/>
      </dsp:nvSpPr>
      <dsp:spPr>
        <a:xfrm>
          <a:off x="344258" y="1680860"/>
          <a:ext cx="625924" cy="6259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BE776-0B1B-4B2B-B5AD-EA78BAB54357}">
      <dsp:nvSpPr>
        <dsp:cNvPr id="0" name=""/>
        <dsp:cNvSpPr/>
      </dsp:nvSpPr>
      <dsp:spPr>
        <a:xfrm>
          <a:off x="1314440" y="1424800"/>
          <a:ext cx="4362459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/>
              <a:ea typeface="Calibri"/>
              <a:cs typeface="Calibri"/>
            </a:rPr>
            <a:t>Optimizes resource utilization</a:t>
          </a:r>
        </a:p>
      </dsp:txBody>
      <dsp:txXfrm>
        <a:off x="1314440" y="1424800"/>
        <a:ext cx="4362459" cy="1138044"/>
      </dsp:txXfrm>
    </dsp:sp>
    <dsp:sp modelId="{060FE7AC-B13A-4ACE-BD23-64D15936B01C}">
      <dsp:nvSpPr>
        <dsp:cNvPr id="0" name=""/>
        <dsp:cNvSpPr/>
      </dsp:nvSpPr>
      <dsp:spPr>
        <a:xfrm>
          <a:off x="0" y="2847355"/>
          <a:ext cx="5676900" cy="1138044"/>
        </a:xfrm>
        <a:prstGeom prst="roundRect">
          <a:avLst>
            <a:gd name="adj" fmla="val 10000"/>
          </a:avLst>
        </a:prstGeom>
        <a:solidFill>
          <a:schemeClr val="accent5">
            <a:hueOff val="12672627"/>
            <a:satOff val="-17773"/>
            <a:lumOff val="-1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318DB-5F17-4C6B-91BA-3EFB112EE45C}">
      <dsp:nvSpPr>
        <dsp:cNvPr id="0" name=""/>
        <dsp:cNvSpPr/>
      </dsp:nvSpPr>
      <dsp:spPr>
        <a:xfrm>
          <a:off x="344258" y="3103415"/>
          <a:ext cx="625924" cy="6259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86310-5814-42D7-B64C-17B13C356CCB}">
      <dsp:nvSpPr>
        <dsp:cNvPr id="0" name=""/>
        <dsp:cNvSpPr/>
      </dsp:nvSpPr>
      <dsp:spPr>
        <a:xfrm>
          <a:off x="1314440" y="2847355"/>
          <a:ext cx="4362459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Scalable to other hostel messes</a:t>
          </a:r>
        </a:p>
      </dsp:txBody>
      <dsp:txXfrm>
        <a:off x="1314440" y="2847355"/>
        <a:ext cx="4362459" cy="1138044"/>
      </dsp:txXfrm>
    </dsp:sp>
    <dsp:sp modelId="{3F263D1B-4FC3-4DC3-988D-9671BB5B0073}">
      <dsp:nvSpPr>
        <dsp:cNvPr id="0" name=""/>
        <dsp:cNvSpPr/>
      </dsp:nvSpPr>
      <dsp:spPr>
        <a:xfrm>
          <a:off x="0" y="4269910"/>
          <a:ext cx="5676900" cy="1138044"/>
        </a:xfrm>
        <a:prstGeom prst="roundRect">
          <a:avLst>
            <a:gd name="adj" fmla="val 10000"/>
          </a:avLst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14A1E-D67C-4929-A75D-0DAB151411ED}">
      <dsp:nvSpPr>
        <dsp:cNvPr id="0" name=""/>
        <dsp:cNvSpPr/>
      </dsp:nvSpPr>
      <dsp:spPr>
        <a:xfrm>
          <a:off x="344258" y="4525970"/>
          <a:ext cx="625924" cy="6259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6B943-7BE3-48EC-AB1A-C101B6173528}">
      <dsp:nvSpPr>
        <dsp:cNvPr id="0" name=""/>
        <dsp:cNvSpPr/>
      </dsp:nvSpPr>
      <dsp:spPr>
        <a:xfrm>
          <a:off x="1314440" y="4269910"/>
          <a:ext cx="4362459" cy="113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3" tIns="120443" rIns="120443" bIns="120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Creates transparent communication</a:t>
          </a:r>
        </a:p>
      </dsp:txBody>
      <dsp:txXfrm>
        <a:off x="1314440" y="4269910"/>
        <a:ext cx="4362459" cy="1138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D7752-7114-42B7-BAD8-FEDD761F4CC5}">
      <dsp:nvSpPr>
        <dsp:cNvPr id="0" name=""/>
        <dsp:cNvSpPr/>
      </dsp:nvSpPr>
      <dsp:spPr>
        <a:xfrm>
          <a:off x="0" y="813545"/>
          <a:ext cx="7201797" cy="15019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FF0B7-D5CB-4B87-9987-61CE4E34D8BD}">
      <dsp:nvSpPr>
        <dsp:cNvPr id="0" name=""/>
        <dsp:cNvSpPr/>
      </dsp:nvSpPr>
      <dsp:spPr>
        <a:xfrm>
          <a:off x="454334" y="1151480"/>
          <a:ext cx="826061" cy="8260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2F5E6-A014-491E-B65C-9E9E9537FE4A}">
      <dsp:nvSpPr>
        <dsp:cNvPr id="0" name=""/>
        <dsp:cNvSpPr/>
      </dsp:nvSpPr>
      <dsp:spPr>
        <a:xfrm>
          <a:off x="1734730" y="813545"/>
          <a:ext cx="3240808" cy="150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54" tIns="158954" rIns="158954" bIns="1589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Student Interface</a:t>
          </a:r>
          <a:r>
            <a:rPr lang="en-US" sz="2500" kern="1200"/>
            <a:t> </a:t>
          </a:r>
          <a:endParaRPr lang="en-US" sz="2500" b="1" kern="1200"/>
        </a:p>
      </dsp:txBody>
      <dsp:txXfrm>
        <a:off x="1734730" y="813545"/>
        <a:ext cx="3240808" cy="1501930"/>
      </dsp:txXfrm>
    </dsp:sp>
    <dsp:sp modelId="{AF5D601E-976C-4412-ACF7-D8CE089A9891}">
      <dsp:nvSpPr>
        <dsp:cNvPr id="0" name=""/>
        <dsp:cNvSpPr/>
      </dsp:nvSpPr>
      <dsp:spPr>
        <a:xfrm>
          <a:off x="4975538" y="813545"/>
          <a:ext cx="2226258" cy="150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54" tIns="158954" rIns="158954" bIns="1589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Preference selection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Order tracking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Billing history</a:t>
          </a:r>
        </a:p>
      </dsp:txBody>
      <dsp:txXfrm>
        <a:off x="4975538" y="813545"/>
        <a:ext cx="2226258" cy="1501930"/>
      </dsp:txXfrm>
    </dsp:sp>
    <dsp:sp modelId="{6CDD6762-A978-4A3F-AC78-F43EC130AE26}">
      <dsp:nvSpPr>
        <dsp:cNvPr id="0" name=""/>
        <dsp:cNvSpPr/>
      </dsp:nvSpPr>
      <dsp:spPr>
        <a:xfrm>
          <a:off x="0" y="2690959"/>
          <a:ext cx="7201797" cy="15019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D2FAF-CF10-4F8D-B87A-552CD22EBD82}">
      <dsp:nvSpPr>
        <dsp:cNvPr id="0" name=""/>
        <dsp:cNvSpPr/>
      </dsp:nvSpPr>
      <dsp:spPr>
        <a:xfrm>
          <a:off x="454334" y="3028893"/>
          <a:ext cx="826061" cy="8260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45382-DBE5-41E8-8FDE-8B6AA21E21DC}">
      <dsp:nvSpPr>
        <dsp:cNvPr id="0" name=""/>
        <dsp:cNvSpPr/>
      </dsp:nvSpPr>
      <dsp:spPr>
        <a:xfrm>
          <a:off x="1734730" y="2690959"/>
          <a:ext cx="3240808" cy="150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54" tIns="158954" rIns="158954" bIns="15895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Administrative Panel</a:t>
          </a:r>
          <a:r>
            <a:rPr lang="en-US" sz="2500" kern="1200"/>
            <a:t> </a:t>
          </a:r>
        </a:p>
      </dsp:txBody>
      <dsp:txXfrm>
        <a:off x="1734730" y="2690959"/>
        <a:ext cx="3240808" cy="1501930"/>
      </dsp:txXfrm>
    </dsp:sp>
    <dsp:sp modelId="{6B1B27C9-2730-4D74-836B-831628F3BF8F}">
      <dsp:nvSpPr>
        <dsp:cNvPr id="0" name=""/>
        <dsp:cNvSpPr/>
      </dsp:nvSpPr>
      <dsp:spPr>
        <a:xfrm>
          <a:off x="4975538" y="2690959"/>
          <a:ext cx="2226258" cy="150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954" tIns="158954" rIns="158954" bIns="1589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Usage analytics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Resource optimization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Financial tracking</a:t>
          </a:r>
        </a:p>
      </dsp:txBody>
      <dsp:txXfrm>
        <a:off x="4975538" y="2690959"/>
        <a:ext cx="2226258" cy="1501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9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7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0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9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4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3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pritam8abstract.github.io/nit-mess-syste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@nitw.ac.i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Back shot of a row of graduates">
            <a:extLst>
              <a:ext uri="{FF2B5EF4-FFF2-40B4-BE49-F238E27FC236}">
                <a16:creationId xmlns:a16="http://schemas.microsoft.com/office/drawing/2014/main" id="{3E6545A6-4B7B-C6DA-1E8D-CC89A3E2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96" r="9085" b="20975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b="1" dirty="0">
                <a:ea typeface="+mj-lt"/>
                <a:cs typeface="+mj-lt"/>
              </a:rPr>
              <a:t>National Institute of Technology, Warangal</a:t>
            </a:r>
            <a:br>
              <a:rPr lang="en-US" sz="3100" b="1" dirty="0">
                <a:ea typeface="+mj-lt"/>
                <a:cs typeface="+mj-lt"/>
              </a:rPr>
            </a:br>
            <a:r>
              <a:rPr lang="en-US" sz="2500" b="1" dirty="0">
                <a:ea typeface="+mj-lt"/>
                <a:cs typeface="+mj-lt"/>
              </a:rPr>
              <a:t>Department of Management Studies</a:t>
            </a:r>
            <a:endParaRPr lang="en-US" sz="2500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69" y="5715655"/>
            <a:ext cx="5267351" cy="868139"/>
          </a:xfrm>
        </p:spPr>
        <p:txBody>
          <a:bodyPr anchor="ctr">
            <a:normAutofit fontScale="85000" lnSpcReduction="10000"/>
          </a:bodyPr>
          <a:lstStyle/>
          <a:p>
            <a:pPr algn="r"/>
            <a:r>
              <a:rPr lang="en-US" sz="1800" dirty="0"/>
              <a:t>Desing </a:t>
            </a:r>
            <a:r>
              <a:rPr lang="en-US" sz="1800" dirty="0" err="1"/>
              <a:t>Thimking</a:t>
            </a:r>
            <a:r>
              <a:rPr lang="en-US" sz="1800" dirty="0"/>
              <a:t> Group - </a:t>
            </a:r>
          </a:p>
          <a:p>
            <a:pPr algn="r"/>
            <a:r>
              <a:rPr lang="en-US" sz="1800" dirty="0"/>
              <a:t>Likhita, </a:t>
            </a:r>
            <a:r>
              <a:rPr lang="en-US" sz="1800" dirty="0" err="1"/>
              <a:t>Dhritabrata</a:t>
            </a:r>
            <a:r>
              <a:rPr lang="en-US" sz="1800" dirty="0"/>
              <a:t>, Padma, Prasanti, Satyaki, </a:t>
            </a:r>
            <a:r>
              <a:rPr lang="en-US" sz="1800" dirty="0" err="1"/>
              <a:t>Kiranmayee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F2A1C-7F91-54CB-5861-5F333F8A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Prototype – NIT W mess management </a:t>
            </a:r>
            <a:r>
              <a:rPr lang="en-US" dirty="0" err="1">
                <a:ea typeface="+mj-lt"/>
                <a:cs typeface="+mj-lt"/>
              </a:rPr>
              <a:t>syestem</a:t>
            </a:r>
            <a:endParaRPr lang="en-US" dirty="0" err="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C111-87E4-39DF-C6AE-1ED96EC66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Core Features to Prototype: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Pre-booking System</a:t>
            </a:r>
            <a:r>
              <a:rPr lang="en-US" dirty="0">
                <a:ea typeface="+mn-lt"/>
                <a:cs typeface="+mn-lt"/>
              </a:rPr>
              <a:t> with advance payment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OTP-based Verification</a:t>
            </a:r>
            <a:r>
              <a:rPr lang="en-US" dirty="0">
                <a:ea typeface="+mn-lt"/>
                <a:cs typeface="+mn-lt"/>
              </a:rPr>
              <a:t> for meal collection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Time Slot Management</a:t>
            </a:r>
            <a:r>
              <a:rPr lang="en-US" dirty="0">
                <a:ea typeface="+mn-lt"/>
                <a:cs typeface="+mn-lt"/>
              </a:rPr>
              <a:t> to reduce queues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Real-time Inventory</a:t>
            </a:r>
            <a:r>
              <a:rPr lang="en-US" dirty="0">
                <a:ea typeface="+mn-lt"/>
                <a:cs typeface="+mn-lt"/>
              </a:rPr>
              <a:t> tracking for kitchen staff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Live Demo Available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ea typeface="+mn-lt"/>
                <a:cs typeface="+mn-lt"/>
                <a:hlinkClick r:id="rId2"/>
              </a:rPr>
              <a:t>https://pritam8abstract.github.io/nit-mess-system/</a:t>
            </a:r>
            <a:endParaRPr lang="en-US"/>
          </a:p>
          <a:p>
            <a:pPr>
              <a:buFont typeface="Arial"/>
            </a:pPr>
            <a:endParaRPr lang="en-US" dirty="0"/>
          </a:p>
          <a:p>
            <a:pPr marL="0" indent="0">
              <a:buNone/>
            </a:pPr>
            <a:endParaRPr lang="en-US" b="1"/>
          </a:p>
        </p:txBody>
      </p:sp>
      <p:pic>
        <p:nvPicPr>
          <p:cNvPr id="4" name="Picture 3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72CBCABB-A63B-AA4C-7406-255BFEFE7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1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76DF7-4CF5-B99C-93ED-C7CB3BCC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3095616" cy="19287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ea typeface="+mj-lt"/>
                <a:cs typeface="+mj-lt"/>
              </a:rPr>
              <a:t>Prototype - System Architecture</a:t>
            </a:r>
            <a:endParaRPr lang="en-US" sz="3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DF30A6-B534-C32C-7F1C-A49A36E71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248194"/>
              </p:ext>
            </p:extLst>
          </p:nvPr>
        </p:nvGraphicFramePr>
        <p:xfrm>
          <a:off x="4274820" y="968377"/>
          <a:ext cx="7201797" cy="500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26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46FC5-78C3-B1EB-5151-58FA7FD1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PROTOTYPE - SYSTEM ARCHITECTURE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52A3DCA-9190-7AEE-1907-FDCB8C316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2713-0EB3-0EAA-0EB0-79379770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 dirty="0">
                <a:ea typeface="+mn-lt"/>
                <a:cs typeface="+mn-lt"/>
              </a:rPr>
              <a:t>Student Portal</a:t>
            </a:r>
            <a:r>
              <a:rPr lang="en-US" sz="1700" dirty="0">
                <a:ea typeface="+mn-lt"/>
                <a:cs typeface="+mn-lt"/>
              </a:rPr>
              <a:t> (</a:t>
            </a:r>
            <a:r>
              <a:rPr lang="en-US" sz="1700" dirty="0">
                <a:latin typeface="Consolas"/>
              </a:rPr>
              <a:t>*.student.nitw.ac.in</a:t>
            </a:r>
            <a:r>
              <a:rPr lang="en-US" sz="1700" dirty="0">
                <a:ea typeface="+mn-lt"/>
                <a:cs typeface="+mn-lt"/>
              </a:rPr>
              <a:t> authentication)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>
                <a:ea typeface="+mn-lt"/>
                <a:cs typeface="+mn-lt"/>
              </a:rPr>
              <a:t>Daily meal menu viewing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>
                <a:ea typeface="+mn-lt"/>
                <a:cs typeface="+mn-lt"/>
              </a:rPr>
              <a:t>Non-veg advance booking with payment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>
                <a:ea typeface="+mn-lt"/>
                <a:cs typeface="+mn-lt"/>
              </a:rPr>
              <a:t>OTP generation for meal collection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>
                <a:ea typeface="+mn-lt"/>
                <a:cs typeface="+mn-lt"/>
              </a:rPr>
              <a:t>Time slot advance alertness (12:00-2:30 PM)</a:t>
            </a: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dirty="0">
                <a:ea typeface="+mn-lt"/>
                <a:cs typeface="+mn-lt"/>
              </a:rPr>
              <a:t>Manager Dashboard</a:t>
            </a:r>
            <a:r>
              <a:rPr lang="en-US" sz="1700" dirty="0">
                <a:ea typeface="+mn-lt"/>
                <a:cs typeface="+mn-lt"/>
              </a:rPr>
              <a:t> (</a:t>
            </a:r>
            <a:r>
              <a:rPr lang="en-US" sz="1700" dirty="0">
                <a:latin typeface="Consolas"/>
                <a:hlinkClick r:id="rId4"/>
              </a:rPr>
              <a:t>@nitw.ac.in</a:t>
            </a:r>
            <a:r>
              <a:rPr lang="en-US" sz="1700" dirty="0">
                <a:ea typeface="+mn-lt"/>
                <a:cs typeface="+mn-lt"/>
              </a:rPr>
              <a:t> authentication)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>
                <a:ea typeface="+mn-lt"/>
                <a:cs typeface="+mn-lt"/>
              </a:rPr>
              <a:t>OTP verification system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>
                <a:ea typeface="+mn-lt"/>
                <a:cs typeface="+mn-lt"/>
              </a:rPr>
              <a:t>Student payment status checking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>
                <a:ea typeface="+mn-lt"/>
                <a:cs typeface="+mn-lt"/>
              </a:rPr>
              <a:t>Daily demand analytics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>
                <a:ea typeface="+mn-lt"/>
                <a:cs typeface="+mn-lt"/>
              </a:rPr>
              <a:t>Inventory planning tools</a:t>
            </a: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dirty="0">
                <a:ea typeface="+mn-lt"/>
                <a:cs typeface="+mn-lt"/>
              </a:rPr>
              <a:t>Takeaway System Integration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>
                <a:ea typeface="+mn-lt"/>
                <a:cs typeface="+mn-lt"/>
              </a:rPr>
              <a:t>Breakfast package pre-ordering</a:t>
            </a: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>
                <a:ea typeface="+mn-lt"/>
                <a:cs typeface="+mn-lt"/>
              </a:rPr>
              <a:t>Lunch takeaway options</a:t>
            </a:r>
            <a:endParaRPr lang="en-US" sz="1700" dirty="0"/>
          </a:p>
          <a:p>
            <a:pPr>
              <a:lnSpc>
                <a:spcPct val="10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69843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A0F61-6DC5-2E43-1EA5-B1720548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Expected Outcomes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E6A02E3-06DE-1E3B-EC6A-740245AECA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95" r="42455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81CE-4562-FEEC-4580-4E55C4FB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717569"/>
            <a:ext cx="6236208" cy="39410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Resource Optimization: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 dirty="0">
                <a:ea typeface="+mn-lt"/>
                <a:cs typeface="+mn-lt"/>
              </a:rPr>
              <a:t>Reduced food wastage</a:t>
            </a:r>
            <a:r>
              <a:rPr lang="en-US" dirty="0">
                <a:ea typeface="+mn-lt"/>
                <a:cs typeface="+mn-lt"/>
              </a:rPr>
              <a:t> through accurate demand prediction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 dirty="0">
                <a:ea typeface="+mn-lt"/>
                <a:cs typeface="+mn-lt"/>
              </a:rPr>
              <a:t>Better inventory management</a:t>
            </a:r>
            <a:endParaRPr lang="en-US" b="1"/>
          </a:p>
          <a:p>
            <a:pPr>
              <a:lnSpc>
                <a:spcPct val="100000"/>
              </a:lnSpc>
            </a:pPr>
            <a:r>
              <a:rPr lang="en-US" b="1" dirty="0">
                <a:ea typeface="+mn-lt"/>
                <a:cs typeface="+mn-lt"/>
              </a:rPr>
              <a:t>Cost savings</a:t>
            </a:r>
            <a:r>
              <a:rPr lang="en-US" dirty="0">
                <a:ea typeface="+mn-lt"/>
                <a:cs typeface="+mn-lt"/>
              </a:rPr>
              <a:t> for mess operations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User Experience Enhancement: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 dirty="0">
                <a:ea typeface="+mn-lt"/>
                <a:cs typeface="+mn-lt"/>
              </a:rPr>
              <a:t>100% Meal Availability</a:t>
            </a:r>
            <a:r>
              <a:rPr lang="en-US" dirty="0">
                <a:ea typeface="+mn-lt"/>
                <a:cs typeface="+mn-lt"/>
              </a:rPr>
              <a:t> for paid bookings</a:t>
            </a:r>
          </a:p>
          <a:p>
            <a:pPr>
              <a:lnSpc>
                <a:spcPct val="100000"/>
              </a:lnSpc>
            </a:pPr>
            <a:r>
              <a:rPr lang="en-US" b="1" dirty="0">
                <a:ea typeface="+mn-lt"/>
                <a:cs typeface="+mn-lt"/>
              </a:rPr>
              <a:t>Convenient Breakfast</a:t>
            </a:r>
            <a:r>
              <a:rPr lang="en-US" dirty="0">
                <a:ea typeface="+mn-lt"/>
                <a:cs typeface="+mn-lt"/>
              </a:rPr>
              <a:t> takeaway options</a:t>
            </a:r>
          </a:p>
          <a:p>
            <a:pPr>
              <a:lnSpc>
                <a:spcPct val="100000"/>
              </a:lnSpc>
            </a:pPr>
            <a:r>
              <a:rPr lang="en-US" b="1" dirty="0">
                <a:ea typeface="+mn-lt"/>
                <a:cs typeface="+mn-lt"/>
              </a:rPr>
              <a:t>Transparent</a:t>
            </a:r>
            <a:r>
              <a:rPr lang="en-US" dirty="0">
                <a:ea typeface="+mn-lt"/>
                <a:cs typeface="+mn-lt"/>
              </a:rPr>
              <a:t> payment and booking system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Scalability Potential: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Data-driven insights for menu planning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Community feedback integration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7055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Wood human figure">
            <a:extLst>
              <a:ext uri="{FF2B5EF4-FFF2-40B4-BE49-F238E27FC236}">
                <a16:creationId xmlns:a16="http://schemas.microsoft.com/office/drawing/2014/main" id="{542AB22B-A994-DEEE-2142-D6B1E333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4" r="8257" b="2339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36C0-3036-1B50-BFCD-0E13A22C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736" y="908651"/>
            <a:ext cx="4754880" cy="41717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Thank  you,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2E3E8-E32A-C05A-3725-C006AC38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736" y="5216955"/>
            <a:ext cx="4754880" cy="1003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200" dirty="0"/>
              <a:t>Any Questions 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54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C31D2-1EE1-4AC0-1EE8-0D5EDBD0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Design Thinking Approach to Hostel Mess Challenges</a:t>
            </a:r>
            <a:endParaRPr lang="en-US" sz="3700"/>
          </a:p>
        </p:txBody>
      </p:sp>
      <p:pic>
        <p:nvPicPr>
          <p:cNvPr id="14" name="Picture 13" descr="Sticky notes on a wall">
            <a:extLst>
              <a:ext uri="{FF2B5EF4-FFF2-40B4-BE49-F238E27FC236}">
                <a16:creationId xmlns:a16="http://schemas.microsoft.com/office/drawing/2014/main" id="{64D7A9FE-06E0-670C-BD89-4DEDC172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76" r="27956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C6FE-400D-5CAF-23C3-478CD4EEB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Empathize → Define → Ideate → </a:t>
            </a:r>
            <a:r>
              <a:rPr lang="en-US" b="1" dirty="0">
                <a:ea typeface="+mn-lt"/>
                <a:cs typeface="+mn-lt"/>
              </a:rPr>
              <a:t>Prototype</a:t>
            </a:r>
            <a:r>
              <a:rPr lang="en-US" dirty="0">
                <a:ea typeface="+mn-lt"/>
                <a:cs typeface="+mn-lt"/>
              </a:rPr>
              <a:t> → Test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Focus: Information Management System for Dynamic Mess Menu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8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89471-F6EB-2A87-D6E5-E588D3D3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ea typeface="+mj-lt"/>
                <a:cs typeface="+mj-lt"/>
              </a:rPr>
              <a:t>Empathize - Understanding User Pain Points</a:t>
            </a:r>
            <a:endParaRPr lang="en-US" sz="3700"/>
          </a:p>
        </p:txBody>
      </p:sp>
      <p:cxnSp>
        <p:nvCxnSpPr>
          <p:cNvPr id="17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Fork and knife">
            <a:extLst>
              <a:ext uri="{FF2B5EF4-FFF2-40B4-BE49-F238E27FC236}">
                <a16:creationId xmlns:a16="http://schemas.microsoft.com/office/drawing/2014/main" id="{1514215B-9602-7EB6-BC2C-13F49CD33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72" y="2672080"/>
            <a:ext cx="3490974" cy="34909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C3BA-4D8A-8E30-0463-1E32DA50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Key Insights from Our Survey: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Students frustrated with water wastage and spillage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Hygiene concerns affecting meal experience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Diverse taste preferences not accommodated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Long queues and payment confusion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Food wastage due to poor demand estimation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User Emotions: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Dissatisfaction with current mess system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Desire for personalization and choice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Need for transparency and efficiency</a:t>
            </a: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AE638-4C3B-1596-16D4-7EDCBC89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10688470" cy="130759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Define - Problem Statement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208E-BAFC-EB31-8C04-951608C1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673755" cy="37740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 dirty="0">
                <a:ea typeface="+mn-lt"/>
                <a:cs typeface="+mn-lt"/>
              </a:rPr>
              <a:t>Core Challenge:</a:t>
            </a:r>
            <a:r>
              <a:rPr lang="en-US" sz="1700" dirty="0">
                <a:ea typeface="+mn-lt"/>
                <a:cs typeface="+mn-lt"/>
              </a:rPr>
              <a:t> "How might we create a responsive mess management system that accommodates diverse student preferences while optimizing resource utilization and improving overall mess experience?"</a:t>
            </a: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endParaRPr lang="en-US" sz="1700" b="1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dirty="0">
                <a:ea typeface="+mn-lt"/>
                <a:cs typeface="+mn-lt"/>
              </a:rPr>
              <a:t>Three Critical Problems Identified:</a:t>
            </a:r>
            <a:endParaRPr lang="en-US" sz="17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700" b="1" dirty="0">
                <a:ea typeface="+mn-lt"/>
                <a:cs typeface="+mn-lt"/>
              </a:rPr>
              <a:t> Water Management</a:t>
            </a:r>
            <a:r>
              <a:rPr lang="en-US" sz="1700" dirty="0">
                <a:ea typeface="+mn-lt"/>
                <a:cs typeface="+mn-lt"/>
              </a:rPr>
              <a:t> - Unregulated taps causing spillage</a:t>
            </a:r>
            <a:endParaRPr lang="en-US" sz="1700" dirty="0"/>
          </a:p>
          <a:p>
            <a:pPr>
              <a:lnSpc>
                <a:spcPct val="100000"/>
              </a:lnSpc>
              <a:buAutoNum type="arabicPeriod"/>
            </a:pPr>
            <a:r>
              <a:rPr lang="en-US" sz="1700" b="1" dirty="0">
                <a:ea typeface="+mn-lt"/>
                <a:cs typeface="+mn-lt"/>
              </a:rPr>
              <a:t>     Hygiene Issues</a:t>
            </a:r>
            <a:r>
              <a:rPr lang="en-US" sz="1700" dirty="0">
                <a:ea typeface="+mn-lt"/>
                <a:cs typeface="+mn-lt"/>
              </a:rPr>
              <a:t> - Poor lighting and cleanliness standards</a:t>
            </a:r>
            <a:endParaRPr lang="en-US" sz="1700" dirty="0"/>
          </a:p>
          <a:p>
            <a:pPr>
              <a:lnSpc>
                <a:spcPct val="100000"/>
              </a:lnSpc>
              <a:buAutoNum type="arabicPeriod"/>
            </a:pPr>
            <a:r>
              <a:rPr lang="en-US" sz="1700" b="1" dirty="0">
                <a:ea typeface="+mn-lt"/>
                <a:cs typeface="+mn-lt"/>
              </a:rPr>
              <a:t>     Menu &amp; Time Inflexibility</a:t>
            </a:r>
            <a:r>
              <a:rPr lang="en-US" sz="1700" dirty="0">
                <a:ea typeface="+mn-lt"/>
                <a:cs typeface="+mn-lt"/>
              </a:rPr>
              <a:t> - One-size-fits-all   approach, fails diverse tastes</a:t>
            </a:r>
            <a:endParaRPr lang="en-US" sz="1700"/>
          </a:p>
          <a:p>
            <a:pPr>
              <a:lnSpc>
                <a:spcPct val="100000"/>
              </a:lnSpc>
              <a:buAutoNum type="arabicPeriod"/>
            </a:pPr>
            <a:endParaRPr lang="en-US" sz="1700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F208D728-F69E-8187-34EA-FE81BDB18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11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88DE3-D1C6-478D-1AEC-6311F4D8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Ideate - Solution Brainstorming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plash">
            <a:extLst>
              <a:ext uri="{FF2B5EF4-FFF2-40B4-BE49-F238E27FC236}">
                <a16:creationId xmlns:a16="http://schemas.microsoft.com/office/drawing/2014/main" id="{2CFEAF22-89BD-AB46-4F95-96FA868EC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838" y="2286633"/>
            <a:ext cx="3876421" cy="38764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CFE9-01D8-DA83-C552-55A71EC2D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Problem 1: Water Spillage Solutions</a:t>
            </a:r>
          </a:p>
          <a:p>
            <a:r>
              <a:rPr lang="en-US" b="1" dirty="0">
                <a:ea typeface="+mn-lt"/>
                <a:cs typeface="+mn-lt"/>
              </a:rPr>
              <a:t>Low Budget:</a:t>
            </a:r>
            <a:r>
              <a:rPr lang="en-US" dirty="0">
                <a:ea typeface="+mn-lt"/>
                <a:cs typeface="+mn-lt"/>
              </a:rPr>
              <a:t> Water-saving nozzles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Mid Budget:</a:t>
            </a:r>
            <a:r>
              <a:rPr lang="en-US" dirty="0">
                <a:ea typeface="+mn-lt"/>
                <a:cs typeface="+mn-lt"/>
              </a:rPr>
              <a:t> Push-tap mechanisms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High Budget:</a:t>
            </a:r>
            <a:r>
              <a:rPr lang="en-US" dirty="0">
                <a:ea typeface="+mn-lt"/>
                <a:cs typeface="+mn-lt"/>
              </a:rPr>
              <a:t> Automatic sensor taps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2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366C5-9D0B-48A7-9AC4-F735AA73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Problem 2 solutions: Hygiene Enhancement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4BA73B-457B-75AD-7EE4-A5D9B6381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855611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8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538CD-5296-4C11-6FC5-26DC6AB5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Problem 3 solutions, part I:</a:t>
            </a:r>
            <a:br>
              <a:rPr lang="en-US" sz="3700"/>
            </a:br>
            <a:r>
              <a:rPr lang="en-US" sz="3700">
                <a:ea typeface="+mj-lt"/>
                <a:cs typeface="+mj-lt"/>
              </a:rPr>
              <a:t>Takeaway Systems for breakfast &amp; lunch</a:t>
            </a:r>
            <a:endParaRPr lang="en-US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7E5AE0-D007-CCFC-3EE3-95AFA87AE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448981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11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6CD93-7FFA-10FA-4FF4-9EBC5E19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7859485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Problem 3 solutions, part </a:t>
            </a:r>
            <a:r>
              <a:rPr lang="en-US" dirty="0" err="1">
                <a:ea typeface="+mj-lt"/>
                <a:cs typeface="+mj-lt"/>
              </a:rPr>
              <a:t>Ii</a:t>
            </a:r>
            <a:r>
              <a:rPr lang="en-US" dirty="0">
                <a:ea typeface="+mj-lt"/>
                <a:cs typeface="+mj-lt"/>
              </a:rPr>
              <a:t> : Dynamic Menu Management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F71C-4067-B44E-A711-F898905F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Digital Solution:</a:t>
            </a:r>
            <a:r>
              <a:rPr lang="en-US" dirty="0">
                <a:ea typeface="+mn-lt"/>
                <a:cs typeface="+mn-lt"/>
              </a:rPr>
              <a:t> Mess Management App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Pre-order system with preference selection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Weekly billing for special items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Register">
            <a:extLst>
              <a:ext uri="{FF2B5EF4-FFF2-40B4-BE49-F238E27FC236}">
                <a16:creationId xmlns:a16="http://schemas.microsoft.com/office/drawing/2014/main" id="{0BF10351-70B4-D508-50CD-631C7B915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7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AC69F-8A98-0639-4F93-29503413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Prototype Focus - Mess Management App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9B729E-B75E-C3F0-3CDE-06608F4D3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55091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2274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ChronicleVTI</vt:lpstr>
      <vt:lpstr>National Institute of Technology, Warangal Department of Management Studies</vt:lpstr>
      <vt:lpstr>Design Thinking Approach to Hostel Mess Challenges</vt:lpstr>
      <vt:lpstr>Empathize - Understanding User Pain Points</vt:lpstr>
      <vt:lpstr>Define - Problem Statement</vt:lpstr>
      <vt:lpstr>Ideate - Solution Brainstorming</vt:lpstr>
      <vt:lpstr>Problem 2 solutions: Hygiene Enhancement</vt:lpstr>
      <vt:lpstr>Problem 3 solutions, part I: Takeaway Systems for breakfast &amp; lunch</vt:lpstr>
      <vt:lpstr>Problem 3 solutions, part Ii : Dynamic Menu Management</vt:lpstr>
      <vt:lpstr>Prototype Focus - Mess Management App</vt:lpstr>
      <vt:lpstr>Prototype – NIT W mess management syestem</vt:lpstr>
      <vt:lpstr>Prototype - System Architecture</vt:lpstr>
      <vt:lpstr>PROTOTYPE - SYSTEM ARCHITECTURE </vt:lpstr>
      <vt:lpstr>Expected Outcomes</vt:lpstr>
      <vt:lpstr>Thank  you,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332</cp:revision>
  <dcterms:created xsi:type="dcterms:W3CDTF">2025-08-11T18:15:32Z</dcterms:created>
  <dcterms:modified xsi:type="dcterms:W3CDTF">2025-08-24T22:08:42Z</dcterms:modified>
</cp:coreProperties>
</file>