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5143500" cx="9144000"/>
  <p:notesSz cx="6858000" cy="9144000"/>
  <p:embeddedFontLst>
    <p:embeddedFont>
      <p:font typeface="Josefin Slab"/>
      <p:regular r:id="rId21"/>
      <p:bold r:id="rId22"/>
      <p:italic r:id="rId23"/>
      <p:boldItalic r:id="rId24"/>
    </p:embeddedFont>
    <p:embeddedFont>
      <p:font typeface="Anton"/>
      <p:regular r:id="rId25"/>
    </p:embeddedFont>
    <p:embeddedFont>
      <p:font typeface="Staatliches"/>
      <p:regular r:id="rId26"/>
    </p:embeddedFont>
    <p:embeddedFont>
      <p:font typeface="Fjalla One"/>
      <p:regular r:id="rId27"/>
    </p:embeddedFont>
    <p:embeddedFont>
      <p:font typeface="Josefin Sans"/>
      <p:regular r:id="rId28"/>
      <p:bold r:id="rId29"/>
      <p:italic r:id="rId30"/>
      <p:boldItalic r:id="rId31"/>
    </p:embeddedFont>
    <p:embeddedFont>
      <p:font typeface="Barlow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JosefinSlab-bold.fntdata"/><Relationship Id="rId21" Type="http://schemas.openxmlformats.org/officeDocument/2006/relationships/font" Target="fonts/JosefinSlab-regular.fntdata"/><Relationship Id="rId24" Type="http://schemas.openxmlformats.org/officeDocument/2006/relationships/font" Target="fonts/JosefinSlab-boldItalic.fntdata"/><Relationship Id="rId23" Type="http://schemas.openxmlformats.org/officeDocument/2006/relationships/font" Target="fonts/JosefinSlab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Staatliches-regular.fntdata"/><Relationship Id="rId25" Type="http://schemas.openxmlformats.org/officeDocument/2006/relationships/font" Target="fonts/Anton-regular.fntdata"/><Relationship Id="rId28" Type="http://schemas.openxmlformats.org/officeDocument/2006/relationships/font" Target="fonts/JosefinSans-regular.fntdata"/><Relationship Id="rId27" Type="http://schemas.openxmlformats.org/officeDocument/2006/relationships/font" Target="fonts/FjallaOne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JosefinSans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JosefinSans-boldItalic.fntdata"/><Relationship Id="rId30" Type="http://schemas.openxmlformats.org/officeDocument/2006/relationships/font" Target="fonts/JosefinSans-italic.fntdata"/><Relationship Id="rId11" Type="http://schemas.openxmlformats.org/officeDocument/2006/relationships/slide" Target="slides/slide7.xml"/><Relationship Id="rId33" Type="http://schemas.openxmlformats.org/officeDocument/2006/relationships/font" Target="fonts/Barlow-bold.fntdata"/><Relationship Id="rId10" Type="http://schemas.openxmlformats.org/officeDocument/2006/relationships/slide" Target="slides/slide6.xml"/><Relationship Id="rId32" Type="http://schemas.openxmlformats.org/officeDocument/2006/relationships/font" Target="fonts/Barlow-regular.fntdata"/><Relationship Id="rId13" Type="http://schemas.openxmlformats.org/officeDocument/2006/relationships/slide" Target="slides/slide9.xml"/><Relationship Id="rId35" Type="http://schemas.openxmlformats.org/officeDocument/2006/relationships/font" Target="fonts/Barlow-boldItalic.fntdata"/><Relationship Id="rId12" Type="http://schemas.openxmlformats.org/officeDocument/2006/relationships/slide" Target="slides/slide8.xml"/><Relationship Id="rId34" Type="http://schemas.openxmlformats.org/officeDocument/2006/relationships/font" Target="fonts/Barlow-italic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6e393eb295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6e393eb295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2401f91e7b7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2401f91e7b7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2401f91e7b7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2401f91e7b7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2401f91e7b7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" name="Google Shape;515;g2401f91e7b7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2401f91e7b7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2401f91e7b7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2401f91e7b7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2401f91e7b7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633ca579ef_0_13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Google Shape;534;g633ca579ef_0_13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6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g6e43c41c6f_6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8" name="Google Shape;798;g6e43c41c6f_6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6327c7807a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6327c7807a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6327c7807a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6327c7807a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6e43c41c6f_8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6e43c41c6f_8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6e43c41c6f_6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6e43c41c6f_6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70d0df954e_0_19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70d0df954e_0_19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6327c7807a_0_4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6327c7807a_0_4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2401f91e7b7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" name="Google Shape;488;g2401f91e7b7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2401f91e7b7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2401f91e7b7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23100" y="1417525"/>
            <a:ext cx="9190200" cy="3726000"/>
          </a:xfrm>
          <a:prstGeom prst="rect">
            <a:avLst/>
          </a:prstGeom>
          <a:solidFill>
            <a:srgbClr val="B5EE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 txBox="1"/>
          <p:nvPr>
            <p:ph type="ctrTitle"/>
          </p:nvPr>
        </p:nvSpPr>
        <p:spPr>
          <a:xfrm>
            <a:off x="536850" y="618475"/>
            <a:ext cx="8070300" cy="8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536850" y="1419300"/>
            <a:ext cx="8070300" cy="37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/>
          <p:nvPr/>
        </p:nvSpPr>
        <p:spPr>
          <a:xfrm>
            <a:off x="-23100" y="1417525"/>
            <a:ext cx="9190200" cy="3726000"/>
          </a:xfrm>
          <a:prstGeom prst="rect">
            <a:avLst/>
          </a:prstGeom>
          <a:solidFill>
            <a:srgbClr val="B5EE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1"/>
          <p:cNvSpPr txBox="1"/>
          <p:nvPr>
            <p:ph hasCustomPrompt="1" type="title"/>
          </p:nvPr>
        </p:nvSpPr>
        <p:spPr>
          <a:xfrm>
            <a:off x="5602101" y="2027700"/>
            <a:ext cx="2822700" cy="59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b="1"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5" name="Google Shape;75;p11"/>
          <p:cNvSpPr txBox="1"/>
          <p:nvPr>
            <p:ph idx="1" type="body"/>
          </p:nvPr>
        </p:nvSpPr>
        <p:spPr>
          <a:xfrm>
            <a:off x="5101175" y="2810794"/>
            <a:ext cx="3323700" cy="6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r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400"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76" name="Google Shape;76;p11"/>
          <p:cNvGrpSpPr/>
          <p:nvPr/>
        </p:nvGrpSpPr>
        <p:grpSpPr>
          <a:xfrm>
            <a:off x="319500" y="0"/>
            <a:ext cx="8505000" cy="981750"/>
            <a:chOff x="319500" y="0"/>
            <a:chExt cx="8505000" cy="981750"/>
          </a:xfrm>
        </p:grpSpPr>
        <p:sp>
          <p:nvSpPr>
            <p:cNvPr id="77" name="Google Shape;77;p11"/>
            <p:cNvSpPr/>
            <p:nvPr/>
          </p:nvSpPr>
          <p:spPr>
            <a:xfrm>
              <a:off x="319500" y="363150"/>
              <a:ext cx="8505000" cy="618600"/>
            </a:xfrm>
            <a:prstGeom prst="rect">
              <a:avLst/>
            </a:prstGeom>
            <a:solidFill>
              <a:srgbClr val="FCD0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1"/>
            <p:cNvSpPr/>
            <p:nvPr/>
          </p:nvSpPr>
          <p:spPr>
            <a:xfrm>
              <a:off x="572645" y="0"/>
              <a:ext cx="7343" cy="618485"/>
            </a:xfrm>
            <a:custGeom>
              <a:rect b="b" l="l" r="r" t="t"/>
              <a:pathLst>
                <a:path extrusionOk="0" h="23836" w="283">
                  <a:moveTo>
                    <a:pt x="0" y="1"/>
                  </a:moveTo>
                  <a:lnTo>
                    <a:pt x="0" y="23835"/>
                  </a:lnTo>
                  <a:lnTo>
                    <a:pt x="282" y="23835"/>
                  </a:lnTo>
                  <a:lnTo>
                    <a:pt x="282" y="1"/>
                  </a:lnTo>
                  <a:close/>
                </a:path>
              </a:pathLst>
            </a:custGeom>
            <a:solidFill>
              <a:srgbClr val="0C343D"/>
            </a:solidFill>
            <a:ln cap="flat" cmpd="sng" w="9525">
              <a:solidFill>
                <a:srgbClr val="0C343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1"/>
            <p:cNvSpPr/>
            <p:nvPr/>
          </p:nvSpPr>
          <p:spPr>
            <a:xfrm>
              <a:off x="552925" y="595011"/>
              <a:ext cx="46887" cy="46913"/>
            </a:xfrm>
            <a:custGeom>
              <a:rect b="b" l="l" r="r" t="t"/>
              <a:pathLst>
                <a:path extrusionOk="0" h="1808" w="1807">
                  <a:moveTo>
                    <a:pt x="903" y="283"/>
                  </a:moveTo>
                  <a:cubicBezTo>
                    <a:pt x="1247" y="283"/>
                    <a:pt x="1524" y="561"/>
                    <a:pt x="1524" y="904"/>
                  </a:cubicBezTo>
                  <a:cubicBezTo>
                    <a:pt x="1524" y="1247"/>
                    <a:pt x="1247" y="1525"/>
                    <a:pt x="903" y="1525"/>
                  </a:cubicBezTo>
                  <a:cubicBezTo>
                    <a:pt x="560" y="1525"/>
                    <a:pt x="283" y="1247"/>
                    <a:pt x="283" y="904"/>
                  </a:cubicBezTo>
                  <a:cubicBezTo>
                    <a:pt x="283" y="561"/>
                    <a:pt x="560" y="283"/>
                    <a:pt x="903" y="283"/>
                  </a:cubicBezTo>
                  <a:close/>
                  <a:moveTo>
                    <a:pt x="903" y="1"/>
                  </a:moveTo>
                  <a:cubicBezTo>
                    <a:pt x="404" y="1"/>
                    <a:pt x="1" y="405"/>
                    <a:pt x="1" y="904"/>
                  </a:cubicBezTo>
                  <a:cubicBezTo>
                    <a:pt x="1" y="1403"/>
                    <a:pt x="404" y="1807"/>
                    <a:pt x="903" y="1807"/>
                  </a:cubicBezTo>
                  <a:cubicBezTo>
                    <a:pt x="1398" y="1807"/>
                    <a:pt x="1806" y="1403"/>
                    <a:pt x="1806" y="904"/>
                  </a:cubicBezTo>
                  <a:cubicBezTo>
                    <a:pt x="1806" y="405"/>
                    <a:pt x="1398" y="1"/>
                    <a:pt x="903" y="1"/>
                  </a:cubicBezTo>
                  <a:close/>
                </a:path>
              </a:pathLst>
            </a:custGeom>
            <a:solidFill>
              <a:srgbClr val="0C343D"/>
            </a:solidFill>
            <a:ln cap="flat" cmpd="sng" w="9525">
              <a:solidFill>
                <a:srgbClr val="0C343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1"/>
            <p:cNvSpPr/>
            <p:nvPr/>
          </p:nvSpPr>
          <p:spPr>
            <a:xfrm>
              <a:off x="8535908" y="0"/>
              <a:ext cx="7343" cy="618485"/>
            </a:xfrm>
            <a:custGeom>
              <a:rect b="b" l="l" r="r" t="t"/>
              <a:pathLst>
                <a:path extrusionOk="0" h="23836" w="283">
                  <a:moveTo>
                    <a:pt x="0" y="1"/>
                  </a:moveTo>
                  <a:lnTo>
                    <a:pt x="0" y="23835"/>
                  </a:lnTo>
                  <a:lnTo>
                    <a:pt x="283" y="23835"/>
                  </a:lnTo>
                  <a:lnTo>
                    <a:pt x="283" y="1"/>
                  </a:lnTo>
                  <a:close/>
                </a:path>
              </a:pathLst>
            </a:custGeom>
            <a:solidFill>
              <a:srgbClr val="0C343D"/>
            </a:solidFill>
            <a:ln cap="flat" cmpd="sng" w="9525">
              <a:solidFill>
                <a:srgbClr val="0C343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1"/>
            <p:cNvSpPr/>
            <p:nvPr/>
          </p:nvSpPr>
          <p:spPr>
            <a:xfrm>
              <a:off x="8516187" y="595011"/>
              <a:ext cx="46887" cy="46913"/>
            </a:xfrm>
            <a:custGeom>
              <a:rect b="b" l="l" r="r" t="t"/>
              <a:pathLst>
                <a:path extrusionOk="0" h="1808" w="1807">
                  <a:moveTo>
                    <a:pt x="903" y="283"/>
                  </a:moveTo>
                  <a:cubicBezTo>
                    <a:pt x="1247" y="283"/>
                    <a:pt x="1524" y="561"/>
                    <a:pt x="1524" y="904"/>
                  </a:cubicBezTo>
                  <a:cubicBezTo>
                    <a:pt x="1524" y="1247"/>
                    <a:pt x="1247" y="1525"/>
                    <a:pt x="903" y="1525"/>
                  </a:cubicBezTo>
                  <a:cubicBezTo>
                    <a:pt x="560" y="1525"/>
                    <a:pt x="283" y="1247"/>
                    <a:pt x="283" y="904"/>
                  </a:cubicBezTo>
                  <a:cubicBezTo>
                    <a:pt x="283" y="561"/>
                    <a:pt x="560" y="283"/>
                    <a:pt x="903" y="283"/>
                  </a:cubicBezTo>
                  <a:close/>
                  <a:moveTo>
                    <a:pt x="903" y="1"/>
                  </a:moveTo>
                  <a:cubicBezTo>
                    <a:pt x="404" y="1"/>
                    <a:pt x="1" y="405"/>
                    <a:pt x="1" y="904"/>
                  </a:cubicBezTo>
                  <a:cubicBezTo>
                    <a:pt x="1" y="1403"/>
                    <a:pt x="404" y="1807"/>
                    <a:pt x="903" y="1807"/>
                  </a:cubicBezTo>
                  <a:cubicBezTo>
                    <a:pt x="1403" y="1807"/>
                    <a:pt x="1807" y="1403"/>
                    <a:pt x="1807" y="904"/>
                  </a:cubicBezTo>
                  <a:cubicBezTo>
                    <a:pt x="1807" y="405"/>
                    <a:pt x="1403" y="1"/>
                    <a:pt x="903" y="1"/>
                  </a:cubicBezTo>
                  <a:close/>
                </a:path>
              </a:pathLst>
            </a:custGeom>
            <a:solidFill>
              <a:srgbClr val="0C343D"/>
            </a:solidFill>
            <a:ln cap="flat" cmpd="sng" w="9525">
              <a:solidFill>
                <a:srgbClr val="0C343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2" name="Google Shape;82;p11"/>
          <p:cNvSpPr txBox="1"/>
          <p:nvPr>
            <p:ph idx="2" type="ctrTitle"/>
          </p:nvPr>
        </p:nvSpPr>
        <p:spPr>
          <a:xfrm>
            <a:off x="1374925" y="416354"/>
            <a:ext cx="63903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dk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BLANK_1">
    <p:bg>
      <p:bgPr>
        <a:solidFill>
          <a:schemeClr val="dk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/>
          <p:nvPr/>
        </p:nvSpPr>
        <p:spPr>
          <a:xfrm>
            <a:off x="-23100" y="1417525"/>
            <a:ext cx="9190200" cy="3726000"/>
          </a:xfrm>
          <a:prstGeom prst="rect">
            <a:avLst/>
          </a:prstGeom>
          <a:solidFill>
            <a:srgbClr val="B5EE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726451" y="1378126"/>
            <a:ext cx="17418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  <p:sp>
        <p:nvSpPr>
          <p:cNvPr id="87" name="Google Shape;87;p13"/>
          <p:cNvSpPr txBox="1"/>
          <p:nvPr>
            <p:ph idx="2" type="subTitle"/>
          </p:nvPr>
        </p:nvSpPr>
        <p:spPr>
          <a:xfrm>
            <a:off x="3701096" y="1378119"/>
            <a:ext cx="17418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  <p:sp>
        <p:nvSpPr>
          <p:cNvPr id="88" name="Google Shape;88;p13"/>
          <p:cNvSpPr txBox="1"/>
          <p:nvPr>
            <p:ph idx="3" type="subTitle"/>
          </p:nvPr>
        </p:nvSpPr>
        <p:spPr>
          <a:xfrm>
            <a:off x="6675742" y="1378119"/>
            <a:ext cx="17418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  <p:sp>
        <p:nvSpPr>
          <p:cNvPr id="89" name="Google Shape;89;p13"/>
          <p:cNvSpPr txBox="1"/>
          <p:nvPr>
            <p:ph idx="4" type="subTitle"/>
          </p:nvPr>
        </p:nvSpPr>
        <p:spPr>
          <a:xfrm>
            <a:off x="726450" y="3626849"/>
            <a:ext cx="17418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400">
                <a:solidFill>
                  <a:srgbClr val="2A2929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  <p:sp>
        <p:nvSpPr>
          <p:cNvPr id="90" name="Google Shape;90;p13"/>
          <p:cNvSpPr txBox="1"/>
          <p:nvPr>
            <p:ph idx="5" type="subTitle"/>
          </p:nvPr>
        </p:nvSpPr>
        <p:spPr>
          <a:xfrm>
            <a:off x="3701096" y="3626849"/>
            <a:ext cx="17418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400">
                <a:solidFill>
                  <a:srgbClr val="2A2929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  <p:sp>
        <p:nvSpPr>
          <p:cNvPr id="91" name="Google Shape;91;p13"/>
          <p:cNvSpPr txBox="1"/>
          <p:nvPr>
            <p:ph idx="6" type="subTitle"/>
          </p:nvPr>
        </p:nvSpPr>
        <p:spPr>
          <a:xfrm>
            <a:off x="6675742" y="3626849"/>
            <a:ext cx="17418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400">
                <a:solidFill>
                  <a:srgbClr val="2A2929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  <p:sp>
        <p:nvSpPr>
          <p:cNvPr id="92" name="Google Shape;92;p13"/>
          <p:cNvSpPr txBox="1"/>
          <p:nvPr>
            <p:ph type="ctrTitle"/>
          </p:nvPr>
        </p:nvSpPr>
        <p:spPr>
          <a:xfrm>
            <a:off x="713225" y="876910"/>
            <a:ext cx="174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93" name="Google Shape;93;p13"/>
          <p:cNvSpPr txBox="1"/>
          <p:nvPr>
            <p:ph idx="7" type="ctrTitle"/>
          </p:nvPr>
        </p:nvSpPr>
        <p:spPr>
          <a:xfrm>
            <a:off x="3694488" y="876910"/>
            <a:ext cx="174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94" name="Google Shape;94;p13"/>
          <p:cNvSpPr txBox="1"/>
          <p:nvPr>
            <p:ph idx="8" type="ctrTitle"/>
          </p:nvPr>
        </p:nvSpPr>
        <p:spPr>
          <a:xfrm>
            <a:off x="6688963" y="876910"/>
            <a:ext cx="174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95" name="Google Shape;95;p13"/>
          <p:cNvSpPr txBox="1"/>
          <p:nvPr>
            <p:ph idx="9" type="ctrTitle"/>
          </p:nvPr>
        </p:nvSpPr>
        <p:spPr>
          <a:xfrm>
            <a:off x="713225" y="3131720"/>
            <a:ext cx="174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96" name="Google Shape;96;p13"/>
          <p:cNvSpPr txBox="1"/>
          <p:nvPr>
            <p:ph idx="13" type="ctrTitle"/>
          </p:nvPr>
        </p:nvSpPr>
        <p:spPr>
          <a:xfrm>
            <a:off x="3694488" y="3131720"/>
            <a:ext cx="174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97" name="Google Shape;97;p13"/>
          <p:cNvSpPr txBox="1"/>
          <p:nvPr>
            <p:ph idx="14" type="ctrTitle"/>
          </p:nvPr>
        </p:nvSpPr>
        <p:spPr>
          <a:xfrm>
            <a:off x="6688963" y="3131720"/>
            <a:ext cx="174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815">
          <p15:clr>
            <a:srgbClr val="FA7B17"/>
          </p15:clr>
        </p15:guide>
        <p15:guide id="2" orient="horz" pos="2232">
          <p15:clr>
            <a:srgbClr val="FA7B17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3">
    <p:bg>
      <p:bgPr>
        <a:solidFill>
          <a:schemeClr val="dk1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 txBox="1"/>
          <p:nvPr>
            <p:ph type="ctrTitle"/>
          </p:nvPr>
        </p:nvSpPr>
        <p:spPr>
          <a:xfrm>
            <a:off x="1374925" y="416354"/>
            <a:ext cx="63903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100" name="Google Shape;100;p14"/>
          <p:cNvSpPr/>
          <p:nvPr/>
        </p:nvSpPr>
        <p:spPr>
          <a:xfrm>
            <a:off x="-23100" y="1417525"/>
            <a:ext cx="9190200" cy="3726000"/>
          </a:xfrm>
          <a:prstGeom prst="rect">
            <a:avLst/>
          </a:prstGeom>
          <a:solidFill>
            <a:srgbClr val="B5EE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4"/>
          <p:cNvSpPr txBox="1"/>
          <p:nvPr>
            <p:ph idx="2" type="title"/>
          </p:nvPr>
        </p:nvSpPr>
        <p:spPr>
          <a:xfrm>
            <a:off x="1007925" y="3686425"/>
            <a:ext cx="2203200" cy="549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i="0"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02" name="Google Shape;102;p14"/>
          <p:cNvSpPr txBox="1"/>
          <p:nvPr>
            <p:ph idx="1" type="subTitle"/>
          </p:nvPr>
        </p:nvSpPr>
        <p:spPr>
          <a:xfrm>
            <a:off x="1007925" y="4152355"/>
            <a:ext cx="3232800" cy="5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2A2929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2A2929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2A2929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2A2929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2A2929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2A2929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2A2929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2A2929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rgbClr val="2A2929"/>
                </a:solidFill>
              </a:defRPr>
            </a:lvl9pPr>
          </a:lstStyle>
          <a:p/>
        </p:txBody>
      </p:sp>
      <p:sp>
        <p:nvSpPr>
          <p:cNvPr id="103" name="Google Shape;103;p14"/>
          <p:cNvSpPr txBox="1"/>
          <p:nvPr>
            <p:ph idx="3" type="title"/>
          </p:nvPr>
        </p:nvSpPr>
        <p:spPr>
          <a:xfrm>
            <a:off x="1007925" y="2569500"/>
            <a:ext cx="2203200" cy="549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i="0"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04" name="Google Shape;104;p14"/>
          <p:cNvSpPr txBox="1"/>
          <p:nvPr>
            <p:ph idx="4" type="subTitle"/>
          </p:nvPr>
        </p:nvSpPr>
        <p:spPr>
          <a:xfrm>
            <a:off x="1007925" y="3035430"/>
            <a:ext cx="3232800" cy="5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2A2929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2A2929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2A2929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2A2929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2A2929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2A2929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2A2929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2A2929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rgbClr val="2A2929"/>
                </a:solidFill>
              </a:defRPr>
            </a:lvl9pPr>
          </a:lstStyle>
          <a:p/>
        </p:txBody>
      </p:sp>
      <p:sp>
        <p:nvSpPr>
          <p:cNvPr id="105" name="Google Shape;105;p14"/>
          <p:cNvSpPr txBox="1"/>
          <p:nvPr>
            <p:ph idx="5" type="title"/>
          </p:nvPr>
        </p:nvSpPr>
        <p:spPr>
          <a:xfrm>
            <a:off x="1007925" y="1452575"/>
            <a:ext cx="2203200" cy="549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i="0"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06" name="Google Shape;106;p14"/>
          <p:cNvSpPr txBox="1"/>
          <p:nvPr>
            <p:ph idx="6" type="subTitle"/>
          </p:nvPr>
        </p:nvSpPr>
        <p:spPr>
          <a:xfrm>
            <a:off x="1007925" y="1918505"/>
            <a:ext cx="3232800" cy="5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2A2929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2A2929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2A2929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2A2929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2A2929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2A2929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2A2929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2A2929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rgbClr val="2A292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_3_1">
    <p:bg>
      <p:bgPr>
        <a:solidFill>
          <a:schemeClr val="dk1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5"/>
          <p:cNvSpPr/>
          <p:nvPr/>
        </p:nvSpPr>
        <p:spPr>
          <a:xfrm>
            <a:off x="-23100" y="1417525"/>
            <a:ext cx="9190200" cy="3726000"/>
          </a:xfrm>
          <a:prstGeom prst="rect">
            <a:avLst/>
          </a:prstGeom>
          <a:solidFill>
            <a:srgbClr val="B5EE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5"/>
          <p:cNvSpPr txBox="1"/>
          <p:nvPr>
            <p:ph type="ctrTitle"/>
          </p:nvPr>
        </p:nvSpPr>
        <p:spPr>
          <a:xfrm>
            <a:off x="319500" y="3556325"/>
            <a:ext cx="8505000" cy="521400"/>
          </a:xfrm>
          <a:prstGeom prst="rect">
            <a:avLst/>
          </a:prstGeom>
          <a:solidFill>
            <a:schemeClr val="accent6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10" name="Google Shape;110;p15"/>
          <p:cNvSpPr txBox="1"/>
          <p:nvPr>
            <p:ph idx="1" type="subTitle"/>
          </p:nvPr>
        </p:nvSpPr>
        <p:spPr>
          <a:xfrm>
            <a:off x="1850550" y="1818050"/>
            <a:ext cx="5442900" cy="1272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2">
    <p:bg>
      <p:bgPr>
        <a:solidFill>
          <a:schemeClr val="dk1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/>
          <p:nvPr/>
        </p:nvSpPr>
        <p:spPr>
          <a:xfrm>
            <a:off x="-23100" y="1417525"/>
            <a:ext cx="9190200" cy="3726000"/>
          </a:xfrm>
          <a:prstGeom prst="rect">
            <a:avLst/>
          </a:prstGeom>
          <a:solidFill>
            <a:srgbClr val="B5EE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6"/>
          <p:cNvSpPr txBox="1"/>
          <p:nvPr>
            <p:ph idx="1" type="subTitle"/>
          </p:nvPr>
        </p:nvSpPr>
        <p:spPr>
          <a:xfrm>
            <a:off x="721496" y="2175450"/>
            <a:ext cx="2566500" cy="6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  <p:sp>
        <p:nvSpPr>
          <p:cNvPr id="114" name="Google Shape;114;p16"/>
          <p:cNvSpPr txBox="1"/>
          <p:nvPr>
            <p:ph idx="2" type="subTitle"/>
          </p:nvPr>
        </p:nvSpPr>
        <p:spPr>
          <a:xfrm>
            <a:off x="3289850" y="3172483"/>
            <a:ext cx="2566500" cy="661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115" name="Google Shape;115;p16"/>
          <p:cNvSpPr txBox="1"/>
          <p:nvPr>
            <p:ph idx="3" type="subTitle"/>
          </p:nvPr>
        </p:nvSpPr>
        <p:spPr>
          <a:xfrm>
            <a:off x="5858198" y="2175450"/>
            <a:ext cx="2566500" cy="6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  <p:sp>
        <p:nvSpPr>
          <p:cNvPr id="116" name="Google Shape;116;p16"/>
          <p:cNvSpPr txBox="1"/>
          <p:nvPr>
            <p:ph hasCustomPrompt="1" type="title"/>
          </p:nvPr>
        </p:nvSpPr>
        <p:spPr>
          <a:xfrm>
            <a:off x="721496" y="1594700"/>
            <a:ext cx="2566500" cy="69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nton"/>
              <a:buNone/>
              <a:defRPr sz="3600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nton"/>
              <a:buNone/>
              <a:defRPr sz="3600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nton"/>
              <a:buNone/>
              <a:defRPr sz="3600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nton"/>
              <a:buNone/>
              <a:defRPr sz="3600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nton"/>
              <a:buNone/>
              <a:defRPr sz="3600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nton"/>
              <a:buNone/>
              <a:defRPr sz="3600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nton"/>
              <a:buNone/>
              <a:defRPr sz="3600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nton"/>
              <a:buNone/>
              <a:defRPr sz="3600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r>
              <a:t>xx%</a:t>
            </a:r>
          </a:p>
        </p:txBody>
      </p:sp>
      <p:sp>
        <p:nvSpPr>
          <p:cNvPr id="117" name="Google Shape;117;p16"/>
          <p:cNvSpPr txBox="1"/>
          <p:nvPr>
            <p:ph hasCustomPrompt="1" idx="4" type="title"/>
          </p:nvPr>
        </p:nvSpPr>
        <p:spPr>
          <a:xfrm>
            <a:off x="3289850" y="2571738"/>
            <a:ext cx="2566500" cy="69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7EECE"/>
              </a:buClr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7EECE"/>
              </a:buClr>
              <a:buSzPts val="3600"/>
              <a:buFont typeface="Anton"/>
              <a:buNone/>
              <a:defRPr sz="3600">
                <a:solidFill>
                  <a:srgbClr val="F7EECE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7EECE"/>
              </a:buClr>
              <a:buSzPts val="3600"/>
              <a:buFont typeface="Anton"/>
              <a:buNone/>
              <a:defRPr sz="3600">
                <a:solidFill>
                  <a:srgbClr val="F7EECE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7EECE"/>
              </a:buClr>
              <a:buSzPts val="3600"/>
              <a:buFont typeface="Anton"/>
              <a:buNone/>
              <a:defRPr sz="3600">
                <a:solidFill>
                  <a:srgbClr val="F7EECE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7EECE"/>
              </a:buClr>
              <a:buSzPts val="3600"/>
              <a:buFont typeface="Anton"/>
              <a:buNone/>
              <a:defRPr sz="3600">
                <a:solidFill>
                  <a:srgbClr val="F7EECE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7EECE"/>
              </a:buClr>
              <a:buSzPts val="3600"/>
              <a:buFont typeface="Anton"/>
              <a:buNone/>
              <a:defRPr sz="3600">
                <a:solidFill>
                  <a:srgbClr val="F7EECE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7EECE"/>
              </a:buClr>
              <a:buSzPts val="3600"/>
              <a:buFont typeface="Anton"/>
              <a:buNone/>
              <a:defRPr sz="3600">
                <a:solidFill>
                  <a:srgbClr val="F7EECE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7EECE"/>
              </a:buClr>
              <a:buSzPts val="3600"/>
              <a:buFont typeface="Anton"/>
              <a:buNone/>
              <a:defRPr sz="3600">
                <a:solidFill>
                  <a:srgbClr val="F7EECE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7EECE"/>
              </a:buClr>
              <a:buSzPts val="3600"/>
              <a:buFont typeface="Anton"/>
              <a:buNone/>
              <a:defRPr sz="3600">
                <a:solidFill>
                  <a:srgbClr val="F7EECE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r>
              <a:t>xx%</a:t>
            </a:r>
          </a:p>
        </p:txBody>
      </p:sp>
      <p:sp>
        <p:nvSpPr>
          <p:cNvPr id="118" name="Google Shape;118;p16"/>
          <p:cNvSpPr txBox="1"/>
          <p:nvPr>
            <p:ph hasCustomPrompt="1" idx="5" type="title"/>
          </p:nvPr>
        </p:nvSpPr>
        <p:spPr>
          <a:xfrm>
            <a:off x="5858198" y="1594700"/>
            <a:ext cx="2566500" cy="69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ton"/>
              <a:buNone/>
              <a:defRPr sz="1400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ton"/>
              <a:buNone/>
              <a:defRPr sz="1400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ton"/>
              <a:buNone/>
              <a:defRPr sz="1400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ton"/>
              <a:buNone/>
              <a:defRPr sz="1400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ton"/>
              <a:buNone/>
              <a:defRPr sz="1400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ton"/>
              <a:buNone/>
              <a:defRPr sz="1400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ton"/>
              <a:buNone/>
              <a:defRPr sz="1400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ton"/>
              <a:buNone/>
              <a:defRPr sz="1400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r>
              <a:t>xx%</a:t>
            </a:r>
          </a:p>
        </p:txBody>
      </p:sp>
      <p:sp>
        <p:nvSpPr>
          <p:cNvPr id="119" name="Google Shape;119;p16"/>
          <p:cNvSpPr txBox="1"/>
          <p:nvPr>
            <p:ph idx="6" type="ctrTitle"/>
          </p:nvPr>
        </p:nvSpPr>
        <p:spPr>
          <a:xfrm>
            <a:off x="1374925" y="416354"/>
            <a:ext cx="63903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">
    <p:bg>
      <p:bgPr>
        <a:solidFill>
          <a:schemeClr val="dk1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/>
          <p:nvPr/>
        </p:nvSpPr>
        <p:spPr>
          <a:xfrm>
            <a:off x="-23100" y="1417525"/>
            <a:ext cx="9190200" cy="3726000"/>
          </a:xfrm>
          <a:prstGeom prst="rect">
            <a:avLst/>
          </a:prstGeom>
          <a:solidFill>
            <a:srgbClr val="B5EE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7"/>
          <p:cNvSpPr txBox="1"/>
          <p:nvPr>
            <p:ph idx="1" type="subTitle"/>
          </p:nvPr>
        </p:nvSpPr>
        <p:spPr>
          <a:xfrm>
            <a:off x="1232725" y="2067950"/>
            <a:ext cx="2769300" cy="445500"/>
          </a:xfrm>
          <a:prstGeom prst="rect">
            <a:avLst/>
          </a:prstGeom>
          <a:solidFill>
            <a:schemeClr val="accent6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Josefin Sans"/>
              <a:buNone/>
              <a:defRPr>
                <a:solidFill>
                  <a:srgbClr val="2A2929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ans"/>
              <a:buNone/>
              <a:defRPr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ans"/>
              <a:buNone/>
              <a:defRPr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ans"/>
              <a:buNone/>
              <a:defRPr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ans"/>
              <a:buNone/>
              <a:defRPr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ans"/>
              <a:buNone/>
              <a:defRPr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ans"/>
              <a:buNone/>
              <a:defRPr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ans"/>
              <a:buNone/>
              <a:defRPr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ans"/>
              <a:buNone/>
              <a:defRPr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123" name="Google Shape;123;p17"/>
          <p:cNvSpPr txBox="1"/>
          <p:nvPr>
            <p:ph idx="2" type="subTitle"/>
          </p:nvPr>
        </p:nvSpPr>
        <p:spPr>
          <a:xfrm>
            <a:off x="1022575" y="2459503"/>
            <a:ext cx="3189600" cy="47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400">
                <a:solidFill>
                  <a:srgbClr val="2A2929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  <p:sp>
        <p:nvSpPr>
          <p:cNvPr id="124" name="Google Shape;124;p17"/>
          <p:cNvSpPr txBox="1"/>
          <p:nvPr>
            <p:ph idx="3" type="subTitle"/>
          </p:nvPr>
        </p:nvSpPr>
        <p:spPr>
          <a:xfrm>
            <a:off x="5158172" y="2066550"/>
            <a:ext cx="2736900" cy="445500"/>
          </a:xfrm>
          <a:prstGeom prst="rect">
            <a:avLst/>
          </a:prstGeom>
          <a:solidFill>
            <a:schemeClr val="accent6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Josefin Sans"/>
              <a:buNone/>
              <a:defRPr>
                <a:solidFill>
                  <a:srgbClr val="2A2929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ans"/>
              <a:buNone/>
              <a:defRPr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ans"/>
              <a:buNone/>
              <a:defRPr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ans"/>
              <a:buNone/>
              <a:defRPr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ans"/>
              <a:buNone/>
              <a:defRPr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ans"/>
              <a:buNone/>
              <a:defRPr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ans"/>
              <a:buNone/>
              <a:defRPr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ans"/>
              <a:buNone/>
              <a:defRPr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ans"/>
              <a:buNone/>
              <a:defRPr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125" name="Google Shape;125;p17"/>
          <p:cNvSpPr txBox="1"/>
          <p:nvPr>
            <p:ph idx="4" type="subTitle"/>
          </p:nvPr>
        </p:nvSpPr>
        <p:spPr>
          <a:xfrm>
            <a:off x="4931822" y="2458097"/>
            <a:ext cx="3189600" cy="47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400">
                <a:solidFill>
                  <a:srgbClr val="2A2929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  <p:sp>
        <p:nvSpPr>
          <p:cNvPr id="126" name="Google Shape;126;p17"/>
          <p:cNvSpPr txBox="1"/>
          <p:nvPr>
            <p:ph idx="5" type="subTitle"/>
          </p:nvPr>
        </p:nvSpPr>
        <p:spPr>
          <a:xfrm>
            <a:off x="1232725" y="3606450"/>
            <a:ext cx="2769300" cy="445500"/>
          </a:xfrm>
          <a:prstGeom prst="rect">
            <a:avLst/>
          </a:prstGeom>
          <a:solidFill>
            <a:schemeClr val="accent6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Josefin Sans"/>
              <a:buNone/>
              <a:defRPr>
                <a:solidFill>
                  <a:srgbClr val="2A2929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ans"/>
              <a:buNone/>
              <a:defRPr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ans"/>
              <a:buNone/>
              <a:defRPr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ans"/>
              <a:buNone/>
              <a:defRPr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ans"/>
              <a:buNone/>
              <a:defRPr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ans"/>
              <a:buNone/>
              <a:defRPr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ans"/>
              <a:buNone/>
              <a:defRPr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ans"/>
              <a:buNone/>
              <a:defRPr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ans"/>
              <a:buNone/>
              <a:defRPr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127" name="Google Shape;127;p17"/>
          <p:cNvSpPr txBox="1"/>
          <p:nvPr>
            <p:ph idx="6" type="subTitle"/>
          </p:nvPr>
        </p:nvSpPr>
        <p:spPr>
          <a:xfrm>
            <a:off x="1022575" y="4005700"/>
            <a:ext cx="3189600" cy="47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400">
                <a:solidFill>
                  <a:srgbClr val="2A2929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  <p:sp>
        <p:nvSpPr>
          <p:cNvPr id="128" name="Google Shape;128;p17"/>
          <p:cNvSpPr txBox="1"/>
          <p:nvPr>
            <p:ph idx="7" type="subTitle"/>
          </p:nvPr>
        </p:nvSpPr>
        <p:spPr>
          <a:xfrm>
            <a:off x="5158172" y="3617356"/>
            <a:ext cx="2736900" cy="445500"/>
          </a:xfrm>
          <a:prstGeom prst="rect">
            <a:avLst/>
          </a:prstGeom>
          <a:solidFill>
            <a:schemeClr val="accent6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Josefin Sans"/>
              <a:buNone/>
              <a:defRPr>
                <a:solidFill>
                  <a:srgbClr val="2A2929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ans"/>
              <a:buNone/>
              <a:defRPr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ans"/>
              <a:buNone/>
              <a:defRPr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ans"/>
              <a:buNone/>
              <a:defRPr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ans"/>
              <a:buNone/>
              <a:defRPr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ans"/>
              <a:buNone/>
              <a:defRPr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ans"/>
              <a:buNone/>
              <a:defRPr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ans"/>
              <a:buNone/>
              <a:defRPr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ans"/>
              <a:buNone/>
              <a:defRPr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129" name="Google Shape;129;p17"/>
          <p:cNvSpPr txBox="1"/>
          <p:nvPr>
            <p:ph idx="8" type="subTitle"/>
          </p:nvPr>
        </p:nvSpPr>
        <p:spPr>
          <a:xfrm>
            <a:off x="4950422" y="4016603"/>
            <a:ext cx="3152400" cy="47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400">
                <a:solidFill>
                  <a:srgbClr val="2A2929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  <p:sp>
        <p:nvSpPr>
          <p:cNvPr id="130" name="Google Shape;130;p17"/>
          <p:cNvSpPr txBox="1"/>
          <p:nvPr>
            <p:ph type="ctrTitle"/>
          </p:nvPr>
        </p:nvSpPr>
        <p:spPr>
          <a:xfrm>
            <a:off x="1374925" y="416354"/>
            <a:ext cx="63903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BLANK_1_1_1_2_1">
    <p:bg>
      <p:bgPr>
        <a:solidFill>
          <a:schemeClr val="dk1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/>
          <p:nvPr/>
        </p:nvSpPr>
        <p:spPr>
          <a:xfrm>
            <a:off x="-23100" y="1417525"/>
            <a:ext cx="9190200" cy="3726000"/>
          </a:xfrm>
          <a:prstGeom prst="rect">
            <a:avLst/>
          </a:prstGeom>
          <a:solidFill>
            <a:srgbClr val="B5EE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3" name="Google Shape;133;p18"/>
          <p:cNvGrpSpPr/>
          <p:nvPr/>
        </p:nvGrpSpPr>
        <p:grpSpPr>
          <a:xfrm>
            <a:off x="319500" y="1713723"/>
            <a:ext cx="8505000" cy="3006277"/>
            <a:chOff x="319500" y="1713723"/>
            <a:chExt cx="8505000" cy="3006277"/>
          </a:xfrm>
        </p:grpSpPr>
        <p:sp>
          <p:nvSpPr>
            <p:cNvPr id="134" name="Google Shape;134;p18"/>
            <p:cNvSpPr/>
            <p:nvPr/>
          </p:nvSpPr>
          <p:spPr>
            <a:xfrm>
              <a:off x="319500" y="2268700"/>
              <a:ext cx="8505000" cy="2451300"/>
            </a:xfrm>
            <a:prstGeom prst="rect">
              <a:avLst/>
            </a:prstGeom>
            <a:solidFill>
              <a:srgbClr val="F7E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5" name="Google Shape;135;p18"/>
            <p:cNvGrpSpPr/>
            <p:nvPr/>
          </p:nvGrpSpPr>
          <p:grpSpPr>
            <a:xfrm>
              <a:off x="552925" y="1713723"/>
              <a:ext cx="8010149" cy="785777"/>
              <a:chOff x="552925" y="1713723"/>
              <a:chExt cx="8010149" cy="785777"/>
            </a:xfrm>
          </p:grpSpPr>
          <p:grpSp>
            <p:nvGrpSpPr>
              <p:cNvPr id="136" name="Google Shape;136;p18"/>
              <p:cNvGrpSpPr/>
              <p:nvPr/>
            </p:nvGrpSpPr>
            <p:grpSpPr>
              <a:xfrm>
                <a:off x="572650" y="1713723"/>
                <a:ext cx="7970600" cy="762335"/>
                <a:chOff x="572650" y="1713723"/>
                <a:chExt cx="7970600" cy="762335"/>
              </a:xfrm>
            </p:grpSpPr>
            <p:sp>
              <p:nvSpPr>
                <p:cNvPr id="137" name="Google Shape;137;p18"/>
                <p:cNvSpPr/>
                <p:nvPr/>
              </p:nvSpPr>
              <p:spPr>
                <a:xfrm>
                  <a:off x="572650" y="1713723"/>
                  <a:ext cx="7343" cy="762335"/>
                </a:xfrm>
                <a:custGeom>
                  <a:rect b="b" l="l" r="r" t="t"/>
                  <a:pathLst>
                    <a:path extrusionOk="0" h="23836" w="283">
                      <a:moveTo>
                        <a:pt x="0" y="1"/>
                      </a:moveTo>
                      <a:lnTo>
                        <a:pt x="0" y="23835"/>
                      </a:lnTo>
                      <a:lnTo>
                        <a:pt x="282" y="23835"/>
                      </a:lnTo>
                      <a:lnTo>
                        <a:pt x="282" y="1"/>
                      </a:lnTo>
                      <a:close/>
                    </a:path>
                  </a:pathLst>
                </a:custGeom>
                <a:solidFill>
                  <a:srgbClr val="0C343D"/>
                </a:solidFill>
                <a:ln cap="flat" cmpd="sng" w="9525">
                  <a:solidFill>
                    <a:srgbClr val="0C343D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8" name="Google Shape;138;p18"/>
                <p:cNvSpPr/>
                <p:nvPr/>
              </p:nvSpPr>
              <p:spPr>
                <a:xfrm>
                  <a:off x="8535907" y="1713723"/>
                  <a:ext cx="7343" cy="762335"/>
                </a:xfrm>
                <a:custGeom>
                  <a:rect b="b" l="l" r="r" t="t"/>
                  <a:pathLst>
                    <a:path extrusionOk="0" h="23836" w="283">
                      <a:moveTo>
                        <a:pt x="0" y="1"/>
                      </a:moveTo>
                      <a:lnTo>
                        <a:pt x="0" y="23835"/>
                      </a:lnTo>
                      <a:lnTo>
                        <a:pt x="283" y="23835"/>
                      </a:lnTo>
                      <a:lnTo>
                        <a:pt x="283" y="1"/>
                      </a:lnTo>
                      <a:close/>
                    </a:path>
                  </a:pathLst>
                </a:custGeom>
                <a:solidFill>
                  <a:srgbClr val="0C343D"/>
                </a:solidFill>
                <a:ln cap="flat" cmpd="sng" w="9525">
                  <a:solidFill>
                    <a:srgbClr val="0C343D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39" name="Google Shape;139;p18"/>
              <p:cNvSpPr/>
              <p:nvPr/>
            </p:nvSpPr>
            <p:spPr>
              <a:xfrm>
                <a:off x="552925" y="2452586"/>
                <a:ext cx="46887" cy="46913"/>
              </a:xfrm>
              <a:custGeom>
                <a:rect b="b" l="l" r="r" t="t"/>
                <a:pathLst>
                  <a:path extrusionOk="0" h="1808" w="1807">
                    <a:moveTo>
                      <a:pt x="903" y="283"/>
                    </a:moveTo>
                    <a:cubicBezTo>
                      <a:pt x="1247" y="283"/>
                      <a:pt x="1524" y="561"/>
                      <a:pt x="1524" y="904"/>
                    </a:cubicBezTo>
                    <a:cubicBezTo>
                      <a:pt x="1524" y="1247"/>
                      <a:pt x="1247" y="1525"/>
                      <a:pt x="903" y="1525"/>
                    </a:cubicBezTo>
                    <a:cubicBezTo>
                      <a:pt x="560" y="1525"/>
                      <a:pt x="283" y="1247"/>
                      <a:pt x="283" y="904"/>
                    </a:cubicBezTo>
                    <a:cubicBezTo>
                      <a:pt x="283" y="561"/>
                      <a:pt x="560" y="283"/>
                      <a:pt x="903" y="283"/>
                    </a:cubicBezTo>
                    <a:close/>
                    <a:moveTo>
                      <a:pt x="903" y="1"/>
                    </a:moveTo>
                    <a:cubicBezTo>
                      <a:pt x="404" y="1"/>
                      <a:pt x="1" y="405"/>
                      <a:pt x="1" y="904"/>
                    </a:cubicBezTo>
                    <a:cubicBezTo>
                      <a:pt x="1" y="1403"/>
                      <a:pt x="404" y="1807"/>
                      <a:pt x="903" y="1807"/>
                    </a:cubicBezTo>
                    <a:cubicBezTo>
                      <a:pt x="1398" y="1807"/>
                      <a:pt x="1806" y="1403"/>
                      <a:pt x="1806" y="904"/>
                    </a:cubicBezTo>
                    <a:cubicBezTo>
                      <a:pt x="1806" y="405"/>
                      <a:pt x="1398" y="1"/>
                      <a:pt x="903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 cap="flat" cmpd="sng" w="9525">
                <a:solidFill>
                  <a:srgbClr val="0C343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" name="Google Shape;140;p18"/>
              <p:cNvSpPr/>
              <p:nvPr/>
            </p:nvSpPr>
            <p:spPr>
              <a:xfrm>
                <a:off x="8516187" y="2452586"/>
                <a:ext cx="46887" cy="46913"/>
              </a:xfrm>
              <a:custGeom>
                <a:rect b="b" l="l" r="r" t="t"/>
                <a:pathLst>
                  <a:path extrusionOk="0" h="1808" w="1807">
                    <a:moveTo>
                      <a:pt x="903" y="283"/>
                    </a:moveTo>
                    <a:cubicBezTo>
                      <a:pt x="1247" y="283"/>
                      <a:pt x="1524" y="561"/>
                      <a:pt x="1524" y="904"/>
                    </a:cubicBezTo>
                    <a:cubicBezTo>
                      <a:pt x="1524" y="1247"/>
                      <a:pt x="1247" y="1525"/>
                      <a:pt x="903" y="1525"/>
                    </a:cubicBezTo>
                    <a:cubicBezTo>
                      <a:pt x="560" y="1525"/>
                      <a:pt x="283" y="1247"/>
                      <a:pt x="283" y="904"/>
                    </a:cubicBezTo>
                    <a:cubicBezTo>
                      <a:pt x="283" y="561"/>
                      <a:pt x="560" y="283"/>
                      <a:pt x="903" y="283"/>
                    </a:cubicBezTo>
                    <a:close/>
                    <a:moveTo>
                      <a:pt x="903" y="1"/>
                    </a:moveTo>
                    <a:cubicBezTo>
                      <a:pt x="404" y="1"/>
                      <a:pt x="1" y="405"/>
                      <a:pt x="1" y="904"/>
                    </a:cubicBezTo>
                    <a:cubicBezTo>
                      <a:pt x="1" y="1403"/>
                      <a:pt x="404" y="1807"/>
                      <a:pt x="903" y="1807"/>
                    </a:cubicBezTo>
                    <a:cubicBezTo>
                      <a:pt x="1403" y="1807"/>
                      <a:pt x="1807" y="1403"/>
                      <a:pt x="1807" y="904"/>
                    </a:cubicBezTo>
                    <a:cubicBezTo>
                      <a:pt x="1807" y="405"/>
                      <a:pt x="1403" y="1"/>
                      <a:pt x="903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 cap="flat" cmpd="sng" w="9525">
                <a:solidFill>
                  <a:srgbClr val="0C343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41" name="Google Shape;141;p18"/>
          <p:cNvSpPr/>
          <p:nvPr/>
        </p:nvSpPr>
        <p:spPr>
          <a:xfrm>
            <a:off x="319500" y="363150"/>
            <a:ext cx="8505000" cy="1457400"/>
          </a:xfrm>
          <a:prstGeom prst="rect">
            <a:avLst/>
          </a:prstGeom>
          <a:solidFill>
            <a:srgbClr val="FCD06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8"/>
          <p:cNvSpPr/>
          <p:nvPr/>
        </p:nvSpPr>
        <p:spPr>
          <a:xfrm>
            <a:off x="572645" y="0"/>
            <a:ext cx="7343" cy="618485"/>
          </a:xfrm>
          <a:custGeom>
            <a:rect b="b" l="l" r="r" t="t"/>
            <a:pathLst>
              <a:path extrusionOk="0" h="23836" w="283">
                <a:moveTo>
                  <a:pt x="0" y="1"/>
                </a:moveTo>
                <a:lnTo>
                  <a:pt x="0" y="23835"/>
                </a:lnTo>
                <a:lnTo>
                  <a:pt x="282" y="23835"/>
                </a:lnTo>
                <a:lnTo>
                  <a:pt x="282" y="1"/>
                </a:lnTo>
                <a:close/>
              </a:path>
            </a:pathLst>
          </a:custGeom>
          <a:solidFill>
            <a:srgbClr val="0C343D"/>
          </a:solidFill>
          <a:ln cap="flat" cmpd="sng" w="9525">
            <a:solidFill>
              <a:srgbClr val="0C343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8"/>
          <p:cNvSpPr/>
          <p:nvPr/>
        </p:nvSpPr>
        <p:spPr>
          <a:xfrm>
            <a:off x="8535908" y="0"/>
            <a:ext cx="7343" cy="618485"/>
          </a:xfrm>
          <a:custGeom>
            <a:rect b="b" l="l" r="r" t="t"/>
            <a:pathLst>
              <a:path extrusionOk="0" h="23836" w="283">
                <a:moveTo>
                  <a:pt x="0" y="1"/>
                </a:moveTo>
                <a:lnTo>
                  <a:pt x="0" y="23835"/>
                </a:lnTo>
                <a:lnTo>
                  <a:pt x="283" y="23835"/>
                </a:lnTo>
                <a:lnTo>
                  <a:pt x="283" y="1"/>
                </a:lnTo>
                <a:close/>
              </a:path>
            </a:pathLst>
          </a:custGeom>
          <a:solidFill>
            <a:srgbClr val="0C343D"/>
          </a:solidFill>
          <a:ln cap="flat" cmpd="sng" w="9525">
            <a:solidFill>
              <a:srgbClr val="0C343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8"/>
          <p:cNvSpPr/>
          <p:nvPr/>
        </p:nvSpPr>
        <p:spPr>
          <a:xfrm>
            <a:off x="552925" y="595011"/>
            <a:ext cx="46887" cy="46913"/>
          </a:xfrm>
          <a:custGeom>
            <a:rect b="b" l="l" r="r" t="t"/>
            <a:pathLst>
              <a:path extrusionOk="0" h="1808" w="1807">
                <a:moveTo>
                  <a:pt x="903" y="283"/>
                </a:moveTo>
                <a:cubicBezTo>
                  <a:pt x="1247" y="283"/>
                  <a:pt x="1524" y="561"/>
                  <a:pt x="1524" y="904"/>
                </a:cubicBezTo>
                <a:cubicBezTo>
                  <a:pt x="1524" y="1247"/>
                  <a:pt x="1247" y="1525"/>
                  <a:pt x="903" y="1525"/>
                </a:cubicBezTo>
                <a:cubicBezTo>
                  <a:pt x="560" y="1525"/>
                  <a:pt x="283" y="1247"/>
                  <a:pt x="283" y="904"/>
                </a:cubicBezTo>
                <a:cubicBezTo>
                  <a:pt x="283" y="561"/>
                  <a:pt x="560" y="283"/>
                  <a:pt x="903" y="283"/>
                </a:cubicBezTo>
                <a:close/>
                <a:moveTo>
                  <a:pt x="903" y="1"/>
                </a:moveTo>
                <a:cubicBezTo>
                  <a:pt x="404" y="1"/>
                  <a:pt x="1" y="405"/>
                  <a:pt x="1" y="904"/>
                </a:cubicBezTo>
                <a:cubicBezTo>
                  <a:pt x="1" y="1403"/>
                  <a:pt x="404" y="1807"/>
                  <a:pt x="903" y="1807"/>
                </a:cubicBezTo>
                <a:cubicBezTo>
                  <a:pt x="1398" y="1807"/>
                  <a:pt x="1806" y="1403"/>
                  <a:pt x="1806" y="904"/>
                </a:cubicBezTo>
                <a:cubicBezTo>
                  <a:pt x="1806" y="405"/>
                  <a:pt x="1398" y="1"/>
                  <a:pt x="903" y="1"/>
                </a:cubicBezTo>
                <a:close/>
              </a:path>
            </a:pathLst>
          </a:custGeom>
          <a:solidFill>
            <a:srgbClr val="0C343D"/>
          </a:solidFill>
          <a:ln cap="flat" cmpd="sng" w="9525">
            <a:solidFill>
              <a:srgbClr val="0C343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8"/>
          <p:cNvSpPr/>
          <p:nvPr/>
        </p:nvSpPr>
        <p:spPr>
          <a:xfrm>
            <a:off x="8516187" y="595011"/>
            <a:ext cx="46887" cy="46913"/>
          </a:xfrm>
          <a:custGeom>
            <a:rect b="b" l="l" r="r" t="t"/>
            <a:pathLst>
              <a:path extrusionOk="0" h="1808" w="1807">
                <a:moveTo>
                  <a:pt x="903" y="283"/>
                </a:moveTo>
                <a:cubicBezTo>
                  <a:pt x="1247" y="283"/>
                  <a:pt x="1524" y="561"/>
                  <a:pt x="1524" y="904"/>
                </a:cubicBezTo>
                <a:cubicBezTo>
                  <a:pt x="1524" y="1247"/>
                  <a:pt x="1247" y="1525"/>
                  <a:pt x="903" y="1525"/>
                </a:cubicBezTo>
                <a:cubicBezTo>
                  <a:pt x="560" y="1525"/>
                  <a:pt x="283" y="1247"/>
                  <a:pt x="283" y="904"/>
                </a:cubicBezTo>
                <a:cubicBezTo>
                  <a:pt x="283" y="561"/>
                  <a:pt x="560" y="283"/>
                  <a:pt x="903" y="283"/>
                </a:cubicBezTo>
                <a:close/>
                <a:moveTo>
                  <a:pt x="903" y="1"/>
                </a:moveTo>
                <a:cubicBezTo>
                  <a:pt x="404" y="1"/>
                  <a:pt x="1" y="405"/>
                  <a:pt x="1" y="904"/>
                </a:cubicBezTo>
                <a:cubicBezTo>
                  <a:pt x="1" y="1403"/>
                  <a:pt x="404" y="1807"/>
                  <a:pt x="903" y="1807"/>
                </a:cubicBezTo>
                <a:cubicBezTo>
                  <a:pt x="1403" y="1807"/>
                  <a:pt x="1807" y="1403"/>
                  <a:pt x="1807" y="904"/>
                </a:cubicBezTo>
                <a:cubicBezTo>
                  <a:pt x="1807" y="405"/>
                  <a:pt x="1403" y="1"/>
                  <a:pt x="903" y="1"/>
                </a:cubicBezTo>
                <a:close/>
              </a:path>
            </a:pathLst>
          </a:custGeom>
          <a:solidFill>
            <a:srgbClr val="0C343D"/>
          </a:solidFill>
          <a:ln cap="flat" cmpd="sng" w="9525">
            <a:solidFill>
              <a:srgbClr val="0C343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8"/>
          <p:cNvSpPr txBox="1"/>
          <p:nvPr>
            <p:ph idx="1" type="subTitle"/>
          </p:nvPr>
        </p:nvSpPr>
        <p:spPr>
          <a:xfrm>
            <a:off x="2516700" y="2928300"/>
            <a:ext cx="4099500" cy="100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Josefin Slab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Josefin Slab"/>
              <a:buNone/>
              <a:defRPr sz="1100"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Josefin Slab"/>
              <a:buNone/>
              <a:defRPr sz="1100"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Josefin Slab"/>
              <a:buNone/>
              <a:defRPr sz="1100"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Josefin Slab"/>
              <a:buNone/>
              <a:defRPr sz="1100"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Josefin Slab"/>
              <a:buNone/>
              <a:defRPr sz="1100"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Josefin Slab"/>
              <a:buNone/>
              <a:defRPr sz="1100"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Josefin Slab"/>
              <a:buNone/>
              <a:defRPr sz="1100"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Josefin Slab"/>
              <a:buNone/>
              <a:defRPr sz="1100"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  <p:sp>
        <p:nvSpPr>
          <p:cNvPr id="147" name="Google Shape;147;p18"/>
          <p:cNvSpPr txBox="1"/>
          <p:nvPr>
            <p:ph type="ctrTitle"/>
          </p:nvPr>
        </p:nvSpPr>
        <p:spPr>
          <a:xfrm>
            <a:off x="2604800" y="596700"/>
            <a:ext cx="3934500" cy="1001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">
    <p:bg>
      <p:bgPr>
        <a:solidFill>
          <a:schemeClr val="dk1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" name="Google Shape;149;p19"/>
          <p:cNvGrpSpPr/>
          <p:nvPr/>
        </p:nvGrpSpPr>
        <p:grpSpPr>
          <a:xfrm>
            <a:off x="319500" y="0"/>
            <a:ext cx="8505000" cy="981750"/>
            <a:chOff x="319500" y="0"/>
            <a:chExt cx="8505000" cy="981750"/>
          </a:xfrm>
        </p:grpSpPr>
        <p:sp>
          <p:nvSpPr>
            <p:cNvPr id="150" name="Google Shape;150;p19"/>
            <p:cNvSpPr/>
            <p:nvPr/>
          </p:nvSpPr>
          <p:spPr>
            <a:xfrm>
              <a:off x="319500" y="363150"/>
              <a:ext cx="8505000" cy="618600"/>
            </a:xfrm>
            <a:prstGeom prst="rect">
              <a:avLst/>
            </a:prstGeom>
            <a:solidFill>
              <a:srgbClr val="FCD0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19"/>
            <p:cNvSpPr/>
            <p:nvPr/>
          </p:nvSpPr>
          <p:spPr>
            <a:xfrm>
              <a:off x="572645" y="0"/>
              <a:ext cx="7343" cy="618485"/>
            </a:xfrm>
            <a:custGeom>
              <a:rect b="b" l="l" r="r" t="t"/>
              <a:pathLst>
                <a:path extrusionOk="0" h="23836" w="283">
                  <a:moveTo>
                    <a:pt x="0" y="1"/>
                  </a:moveTo>
                  <a:lnTo>
                    <a:pt x="0" y="23835"/>
                  </a:lnTo>
                  <a:lnTo>
                    <a:pt x="282" y="23835"/>
                  </a:lnTo>
                  <a:lnTo>
                    <a:pt x="282" y="1"/>
                  </a:lnTo>
                  <a:close/>
                </a:path>
              </a:pathLst>
            </a:custGeom>
            <a:solidFill>
              <a:srgbClr val="0C343D"/>
            </a:solidFill>
            <a:ln cap="flat" cmpd="sng" w="9525">
              <a:solidFill>
                <a:srgbClr val="0C343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19"/>
            <p:cNvSpPr/>
            <p:nvPr/>
          </p:nvSpPr>
          <p:spPr>
            <a:xfrm>
              <a:off x="552925" y="595011"/>
              <a:ext cx="46887" cy="46913"/>
            </a:xfrm>
            <a:custGeom>
              <a:rect b="b" l="l" r="r" t="t"/>
              <a:pathLst>
                <a:path extrusionOk="0" h="1808" w="1807">
                  <a:moveTo>
                    <a:pt x="903" y="283"/>
                  </a:moveTo>
                  <a:cubicBezTo>
                    <a:pt x="1247" y="283"/>
                    <a:pt x="1524" y="561"/>
                    <a:pt x="1524" y="904"/>
                  </a:cubicBezTo>
                  <a:cubicBezTo>
                    <a:pt x="1524" y="1247"/>
                    <a:pt x="1247" y="1525"/>
                    <a:pt x="903" y="1525"/>
                  </a:cubicBezTo>
                  <a:cubicBezTo>
                    <a:pt x="560" y="1525"/>
                    <a:pt x="283" y="1247"/>
                    <a:pt x="283" y="904"/>
                  </a:cubicBezTo>
                  <a:cubicBezTo>
                    <a:pt x="283" y="561"/>
                    <a:pt x="560" y="283"/>
                    <a:pt x="903" y="283"/>
                  </a:cubicBezTo>
                  <a:close/>
                  <a:moveTo>
                    <a:pt x="903" y="1"/>
                  </a:moveTo>
                  <a:cubicBezTo>
                    <a:pt x="404" y="1"/>
                    <a:pt x="1" y="405"/>
                    <a:pt x="1" y="904"/>
                  </a:cubicBezTo>
                  <a:cubicBezTo>
                    <a:pt x="1" y="1403"/>
                    <a:pt x="404" y="1807"/>
                    <a:pt x="903" y="1807"/>
                  </a:cubicBezTo>
                  <a:cubicBezTo>
                    <a:pt x="1398" y="1807"/>
                    <a:pt x="1806" y="1403"/>
                    <a:pt x="1806" y="904"/>
                  </a:cubicBezTo>
                  <a:cubicBezTo>
                    <a:pt x="1806" y="405"/>
                    <a:pt x="1398" y="1"/>
                    <a:pt x="903" y="1"/>
                  </a:cubicBezTo>
                  <a:close/>
                </a:path>
              </a:pathLst>
            </a:custGeom>
            <a:solidFill>
              <a:srgbClr val="0C343D"/>
            </a:solidFill>
            <a:ln cap="flat" cmpd="sng" w="9525">
              <a:solidFill>
                <a:srgbClr val="0C343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19"/>
            <p:cNvSpPr/>
            <p:nvPr/>
          </p:nvSpPr>
          <p:spPr>
            <a:xfrm>
              <a:off x="8535908" y="0"/>
              <a:ext cx="7343" cy="618485"/>
            </a:xfrm>
            <a:custGeom>
              <a:rect b="b" l="l" r="r" t="t"/>
              <a:pathLst>
                <a:path extrusionOk="0" h="23836" w="283">
                  <a:moveTo>
                    <a:pt x="0" y="1"/>
                  </a:moveTo>
                  <a:lnTo>
                    <a:pt x="0" y="23835"/>
                  </a:lnTo>
                  <a:lnTo>
                    <a:pt x="283" y="23835"/>
                  </a:lnTo>
                  <a:lnTo>
                    <a:pt x="283" y="1"/>
                  </a:lnTo>
                  <a:close/>
                </a:path>
              </a:pathLst>
            </a:custGeom>
            <a:solidFill>
              <a:srgbClr val="0C343D"/>
            </a:solidFill>
            <a:ln cap="flat" cmpd="sng" w="9525">
              <a:solidFill>
                <a:srgbClr val="0C343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19"/>
            <p:cNvSpPr/>
            <p:nvPr/>
          </p:nvSpPr>
          <p:spPr>
            <a:xfrm>
              <a:off x="8516187" y="595011"/>
              <a:ext cx="46887" cy="46913"/>
            </a:xfrm>
            <a:custGeom>
              <a:rect b="b" l="l" r="r" t="t"/>
              <a:pathLst>
                <a:path extrusionOk="0" h="1808" w="1807">
                  <a:moveTo>
                    <a:pt x="903" y="283"/>
                  </a:moveTo>
                  <a:cubicBezTo>
                    <a:pt x="1247" y="283"/>
                    <a:pt x="1524" y="561"/>
                    <a:pt x="1524" y="904"/>
                  </a:cubicBezTo>
                  <a:cubicBezTo>
                    <a:pt x="1524" y="1247"/>
                    <a:pt x="1247" y="1525"/>
                    <a:pt x="903" y="1525"/>
                  </a:cubicBezTo>
                  <a:cubicBezTo>
                    <a:pt x="560" y="1525"/>
                    <a:pt x="283" y="1247"/>
                    <a:pt x="283" y="904"/>
                  </a:cubicBezTo>
                  <a:cubicBezTo>
                    <a:pt x="283" y="561"/>
                    <a:pt x="560" y="283"/>
                    <a:pt x="903" y="283"/>
                  </a:cubicBezTo>
                  <a:close/>
                  <a:moveTo>
                    <a:pt x="903" y="1"/>
                  </a:moveTo>
                  <a:cubicBezTo>
                    <a:pt x="404" y="1"/>
                    <a:pt x="1" y="405"/>
                    <a:pt x="1" y="904"/>
                  </a:cubicBezTo>
                  <a:cubicBezTo>
                    <a:pt x="1" y="1403"/>
                    <a:pt x="404" y="1807"/>
                    <a:pt x="903" y="1807"/>
                  </a:cubicBezTo>
                  <a:cubicBezTo>
                    <a:pt x="1403" y="1807"/>
                    <a:pt x="1807" y="1403"/>
                    <a:pt x="1807" y="904"/>
                  </a:cubicBezTo>
                  <a:cubicBezTo>
                    <a:pt x="1807" y="405"/>
                    <a:pt x="1403" y="1"/>
                    <a:pt x="903" y="1"/>
                  </a:cubicBezTo>
                  <a:close/>
                </a:path>
              </a:pathLst>
            </a:custGeom>
            <a:solidFill>
              <a:srgbClr val="0C343D"/>
            </a:solidFill>
            <a:ln cap="flat" cmpd="sng" w="9525">
              <a:solidFill>
                <a:srgbClr val="0C343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5" name="Google Shape;155;p19"/>
          <p:cNvSpPr txBox="1"/>
          <p:nvPr>
            <p:ph type="ctrTitle"/>
          </p:nvPr>
        </p:nvSpPr>
        <p:spPr>
          <a:xfrm>
            <a:off x="1374925" y="416354"/>
            <a:ext cx="63903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156" name="Google Shape;156;p19"/>
          <p:cNvSpPr/>
          <p:nvPr/>
        </p:nvSpPr>
        <p:spPr>
          <a:xfrm>
            <a:off x="-23100" y="1417525"/>
            <a:ext cx="9190200" cy="3726000"/>
          </a:xfrm>
          <a:prstGeom prst="rect">
            <a:avLst/>
          </a:prstGeom>
          <a:solidFill>
            <a:srgbClr val="B5EE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9"/>
          <p:cNvSpPr txBox="1"/>
          <p:nvPr>
            <p:ph idx="1" type="subTitle"/>
          </p:nvPr>
        </p:nvSpPr>
        <p:spPr>
          <a:xfrm>
            <a:off x="719300" y="2497475"/>
            <a:ext cx="2039100" cy="549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2A2929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2A2929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2A2929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2A2929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2A2929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2A2929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2A2929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2A2929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200">
                <a:solidFill>
                  <a:srgbClr val="2A2929"/>
                </a:solidFill>
              </a:defRPr>
            </a:lvl9pPr>
          </a:lstStyle>
          <a:p/>
        </p:txBody>
      </p:sp>
      <p:sp>
        <p:nvSpPr>
          <p:cNvPr id="158" name="Google Shape;158;p19"/>
          <p:cNvSpPr txBox="1"/>
          <p:nvPr>
            <p:ph idx="2" type="subTitle"/>
          </p:nvPr>
        </p:nvSpPr>
        <p:spPr>
          <a:xfrm>
            <a:off x="6374443" y="2497475"/>
            <a:ext cx="2039100" cy="549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2A2929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2A2929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2A2929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2A2929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2A2929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2A2929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2A2929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2A2929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200">
                <a:solidFill>
                  <a:srgbClr val="2A2929"/>
                </a:solidFill>
              </a:defRPr>
            </a:lvl9pPr>
          </a:lstStyle>
          <a:p/>
        </p:txBody>
      </p:sp>
      <p:sp>
        <p:nvSpPr>
          <p:cNvPr id="159" name="Google Shape;159;p19"/>
          <p:cNvSpPr txBox="1"/>
          <p:nvPr>
            <p:ph idx="3" type="subTitle"/>
          </p:nvPr>
        </p:nvSpPr>
        <p:spPr>
          <a:xfrm>
            <a:off x="3546861" y="3832325"/>
            <a:ext cx="2039100" cy="549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2A2929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2A2929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2A2929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2A2929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2A2929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2A2929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2A2929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2A2929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200">
                <a:solidFill>
                  <a:srgbClr val="2A2929"/>
                </a:solidFill>
              </a:defRPr>
            </a:lvl9pPr>
          </a:lstStyle>
          <a:p/>
        </p:txBody>
      </p:sp>
      <p:sp>
        <p:nvSpPr>
          <p:cNvPr id="160" name="Google Shape;160;p19"/>
          <p:cNvSpPr txBox="1"/>
          <p:nvPr>
            <p:ph idx="4" type="subTitle"/>
          </p:nvPr>
        </p:nvSpPr>
        <p:spPr>
          <a:xfrm>
            <a:off x="3546861" y="2497475"/>
            <a:ext cx="2039100" cy="549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2A2929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2A2929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2A2929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2A2929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2A2929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2A2929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2A2929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2A2929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200">
                <a:solidFill>
                  <a:srgbClr val="2A2929"/>
                </a:solidFill>
              </a:defRPr>
            </a:lvl9pPr>
          </a:lstStyle>
          <a:p/>
        </p:txBody>
      </p:sp>
      <p:sp>
        <p:nvSpPr>
          <p:cNvPr id="161" name="Google Shape;161;p19"/>
          <p:cNvSpPr txBox="1"/>
          <p:nvPr>
            <p:ph idx="5" type="subTitle"/>
          </p:nvPr>
        </p:nvSpPr>
        <p:spPr>
          <a:xfrm>
            <a:off x="719300" y="3832325"/>
            <a:ext cx="2039100" cy="549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2A2929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2A2929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2A2929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2A2929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2A2929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2A2929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2A2929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2A2929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200">
                <a:solidFill>
                  <a:srgbClr val="2A2929"/>
                </a:solidFill>
              </a:defRPr>
            </a:lvl9pPr>
          </a:lstStyle>
          <a:p/>
        </p:txBody>
      </p:sp>
      <p:sp>
        <p:nvSpPr>
          <p:cNvPr id="162" name="Google Shape;162;p19"/>
          <p:cNvSpPr txBox="1"/>
          <p:nvPr>
            <p:ph idx="6" type="subTitle"/>
          </p:nvPr>
        </p:nvSpPr>
        <p:spPr>
          <a:xfrm>
            <a:off x="6374401" y="3832325"/>
            <a:ext cx="2039100" cy="549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2A2929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2A2929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2A2929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2A2929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2A2929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2A2929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2A2929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2A2929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200">
                <a:solidFill>
                  <a:srgbClr val="2A2929"/>
                </a:solidFill>
              </a:defRPr>
            </a:lvl9pPr>
          </a:lstStyle>
          <a:p/>
        </p:txBody>
      </p:sp>
      <p:sp>
        <p:nvSpPr>
          <p:cNvPr id="163" name="Google Shape;163;p19"/>
          <p:cNvSpPr txBox="1"/>
          <p:nvPr>
            <p:ph idx="7" type="subTitle"/>
          </p:nvPr>
        </p:nvSpPr>
        <p:spPr>
          <a:xfrm>
            <a:off x="721500" y="2075375"/>
            <a:ext cx="2039100" cy="54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2A2929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rgbClr val="2A2929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rgbClr val="2A2929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rgbClr val="2A2929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rgbClr val="2A2929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rgbClr val="2A2929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rgbClr val="2A2929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rgbClr val="2A2929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2400">
                <a:solidFill>
                  <a:srgbClr val="2A2929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/>
        </p:txBody>
      </p:sp>
      <p:sp>
        <p:nvSpPr>
          <p:cNvPr id="164" name="Google Shape;164;p19"/>
          <p:cNvSpPr txBox="1"/>
          <p:nvPr>
            <p:ph idx="8" type="subTitle"/>
          </p:nvPr>
        </p:nvSpPr>
        <p:spPr>
          <a:xfrm>
            <a:off x="6372541" y="2075375"/>
            <a:ext cx="2039100" cy="54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2A2929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rgbClr val="2A2929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rgbClr val="2A2929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rgbClr val="2A2929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rgbClr val="2A2929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rgbClr val="2A2929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rgbClr val="2A2929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rgbClr val="2A2929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2400">
                <a:solidFill>
                  <a:srgbClr val="2A2929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/>
        </p:txBody>
      </p:sp>
      <p:sp>
        <p:nvSpPr>
          <p:cNvPr id="165" name="Google Shape;165;p19"/>
          <p:cNvSpPr txBox="1"/>
          <p:nvPr>
            <p:ph idx="9" type="subTitle"/>
          </p:nvPr>
        </p:nvSpPr>
        <p:spPr>
          <a:xfrm>
            <a:off x="3546850" y="3410225"/>
            <a:ext cx="2039100" cy="54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2A2929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rgbClr val="2A2929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rgbClr val="2A2929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rgbClr val="2A2929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rgbClr val="2A2929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rgbClr val="2A2929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rgbClr val="2A2929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rgbClr val="2A2929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2400">
                <a:solidFill>
                  <a:srgbClr val="2A2929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/>
        </p:txBody>
      </p:sp>
      <p:sp>
        <p:nvSpPr>
          <p:cNvPr id="166" name="Google Shape;166;p19"/>
          <p:cNvSpPr txBox="1"/>
          <p:nvPr>
            <p:ph idx="13" type="subTitle"/>
          </p:nvPr>
        </p:nvSpPr>
        <p:spPr>
          <a:xfrm>
            <a:off x="3546850" y="2075375"/>
            <a:ext cx="2039100" cy="54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2A2929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rgbClr val="2A2929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rgbClr val="2A2929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rgbClr val="2A2929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rgbClr val="2A2929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rgbClr val="2A2929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rgbClr val="2A2929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rgbClr val="2A2929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2400">
                <a:solidFill>
                  <a:srgbClr val="2A2929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/>
        </p:txBody>
      </p:sp>
      <p:sp>
        <p:nvSpPr>
          <p:cNvPr id="167" name="Google Shape;167;p19"/>
          <p:cNvSpPr txBox="1"/>
          <p:nvPr>
            <p:ph idx="14" type="subTitle"/>
          </p:nvPr>
        </p:nvSpPr>
        <p:spPr>
          <a:xfrm>
            <a:off x="721500" y="3410225"/>
            <a:ext cx="2039100" cy="54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2A2929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rgbClr val="2A2929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rgbClr val="2A2929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rgbClr val="2A2929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rgbClr val="2A2929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rgbClr val="2A2929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rgbClr val="2A2929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rgbClr val="2A2929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2400">
                <a:solidFill>
                  <a:srgbClr val="2A2929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/>
        </p:txBody>
      </p:sp>
      <p:sp>
        <p:nvSpPr>
          <p:cNvPr id="168" name="Google Shape;168;p19"/>
          <p:cNvSpPr txBox="1"/>
          <p:nvPr>
            <p:ph idx="15" type="subTitle"/>
          </p:nvPr>
        </p:nvSpPr>
        <p:spPr>
          <a:xfrm>
            <a:off x="6372500" y="3410225"/>
            <a:ext cx="2039100" cy="54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2A2929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rgbClr val="2A2929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rgbClr val="2A2929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rgbClr val="2A2929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rgbClr val="2A2929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rgbClr val="2A2929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rgbClr val="2A2929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rgbClr val="2A2929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2400">
                <a:solidFill>
                  <a:srgbClr val="2A2929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!">
  <p:cSld name="TITLE_1">
    <p:bg>
      <p:bgPr>
        <a:solidFill>
          <a:schemeClr val="dk1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0"/>
          <p:cNvSpPr/>
          <p:nvPr/>
        </p:nvSpPr>
        <p:spPr>
          <a:xfrm>
            <a:off x="-23100" y="1417525"/>
            <a:ext cx="9190200" cy="3726000"/>
          </a:xfrm>
          <a:prstGeom prst="rect">
            <a:avLst/>
          </a:prstGeom>
          <a:solidFill>
            <a:srgbClr val="B5EE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1" name="Google Shape;171;p20"/>
          <p:cNvGrpSpPr/>
          <p:nvPr/>
        </p:nvGrpSpPr>
        <p:grpSpPr>
          <a:xfrm>
            <a:off x="319500" y="0"/>
            <a:ext cx="8505000" cy="1948350"/>
            <a:chOff x="319500" y="0"/>
            <a:chExt cx="8505000" cy="1948350"/>
          </a:xfrm>
        </p:grpSpPr>
        <p:sp>
          <p:nvSpPr>
            <p:cNvPr id="172" name="Google Shape;172;p20"/>
            <p:cNvSpPr/>
            <p:nvPr/>
          </p:nvSpPr>
          <p:spPr>
            <a:xfrm>
              <a:off x="319500" y="363150"/>
              <a:ext cx="8505000" cy="15852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20"/>
            <p:cNvSpPr/>
            <p:nvPr/>
          </p:nvSpPr>
          <p:spPr>
            <a:xfrm>
              <a:off x="572645" y="0"/>
              <a:ext cx="7343" cy="618485"/>
            </a:xfrm>
            <a:custGeom>
              <a:rect b="b" l="l" r="r" t="t"/>
              <a:pathLst>
                <a:path extrusionOk="0" h="23836" w="283">
                  <a:moveTo>
                    <a:pt x="0" y="1"/>
                  </a:moveTo>
                  <a:lnTo>
                    <a:pt x="0" y="23835"/>
                  </a:lnTo>
                  <a:lnTo>
                    <a:pt x="282" y="23835"/>
                  </a:lnTo>
                  <a:lnTo>
                    <a:pt x="282" y="1"/>
                  </a:lnTo>
                  <a:close/>
                </a:path>
              </a:pathLst>
            </a:custGeom>
            <a:solidFill>
              <a:srgbClr val="0C343D"/>
            </a:solidFill>
            <a:ln cap="flat" cmpd="sng" w="9525">
              <a:solidFill>
                <a:srgbClr val="0C343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20"/>
            <p:cNvSpPr/>
            <p:nvPr/>
          </p:nvSpPr>
          <p:spPr>
            <a:xfrm>
              <a:off x="552925" y="595011"/>
              <a:ext cx="46887" cy="46913"/>
            </a:xfrm>
            <a:custGeom>
              <a:rect b="b" l="l" r="r" t="t"/>
              <a:pathLst>
                <a:path extrusionOk="0" h="1808" w="1807">
                  <a:moveTo>
                    <a:pt x="903" y="283"/>
                  </a:moveTo>
                  <a:cubicBezTo>
                    <a:pt x="1247" y="283"/>
                    <a:pt x="1524" y="561"/>
                    <a:pt x="1524" y="904"/>
                  </a:cubicBezTo>
                  <a:cubicBezTo>
                    <a:pt x="1524" y="1247"/>
                    <a:pt x="1247" y="1525"/>
                    <a:pt x="903" y="1525"/>
                  </a:cubicBezTo>
                  <a:cubicBezTo>
                    <a:pt x="560" y="1525"/>
                    <a:pt x="283" y="1247"/>
                    <a:pt x="283" y="904"/>
                  </a:cubicBezTo>
                  <a:cubicBezTo>
                    <a:pt x="283" y="561"/>
                    <a:pt x="560" y="283"/>
                    <a:pt x="903" y="283"/>
                  </a:cubicBezTo>
                  <a:close/>
                  <a:moveTo>
                    <a:pt x="903" y="1"/>
                  </a:moveTo>
                  <a:cubicBezTo>
                    <a:pt x="404" y="1"/>
                    <a:pt x="1" y="405"/>
                    <a:pt x="1" y="904"/>
                  </a:cubicBezTo>
                  <a:cubicBezTo>
                    <a:pt x="1" y="1403"/>
                    <a:pt x="404" y="1807"/>
                    <a:pt x="903" y="1807"/>
                  </a:cubicBezTo>
                  <a:cubicBezTo>
                    <a:pt x="1398" y="1807"/>
                    <a:pt x="1806" y="1403"/>
                    <a:pt x="1806" y="904"/>
                  </a:cubicBezTo>
                  <a:cubicBezTo>
                    <a:pt x="1806" y="405"/>
                    <a:pt x="1398" y="1"/>
                    <a:pt x="903" y="1"/>
                  </a:cubicBezTo>
                  <a:close/>
                </a:path>
              </a:pathLst>
            </a:custGeom>
            <a:solidFill>
              <a:srgbClr val="0C343D"/>
            </a:solidFill>
            <a:ln cap="flat" cmpd="sng" w="9525">
              <a:solidFill>
                <a:srgbClr val="0C343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20"/>
            <p:cNvSpPr/>
            <p:nvPr/>
          </p:nvSpPr>
          <p:spPr>
            <a:xfrm>
              <a:off x="8535908" y="0"/>
              <a:ext cx="7343" cy="618485"/>
            </a:xfrm>
            <a:custGeom>
              <a:rect b="b" l="l" r="r" t="t"/>
              <a:pathLst>
                <a:path extrusionOk="0" h="23836" w="283">
                  <a:moveTo>
                    <a:pt x="0" y="1"/>
                  </a:moveTo>
                  <a:lnTo>
                    <a:pt x="0" y="23835"/>
                  </a:lnTo>
                  <a:lnTo>
                    <a:pt x="283" y="23835"/>
                  </a:lnTo>
                  <a:lnTo>
                    <a:pt x="283" y="1"/>
                  </a:lnTo>
                  <a:close/>
                </a:path>
              </a:pathLst>
            </a:custGeom>
            <a:solidFill>
              <a:srgbClr val="0C343D"/>
            </a:solidFill>
            <a:ln cap="flat" cmpd="sng" w="9525">
              <a:solidFill>
                <a:srgbClr val="0C343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20"/>
            <p:cNvSpPr/>
            <p:nvPr/>
          </p:nvSpPr>
          <p:spPr>
            <a:xfrm>
              <a:off x="8516187" y="595011"/>
              <a:ext cx="46887" cy="46913"/>
            </a:xfrm>
            <a:custGeom>
              <a:rect b="b" l="l" r="r" t="t"/>
              <a:pathLst>
                <a:path extrusionOk="0" h="1808" w="1807">
                  <a:moveTo>
                    <a:pt x="903" y="283"/>
                  </a:moveTo>
                  <a:cubicBezTo>
                    <a:pt x="1247" y="283"/>
                    <a:pt x="1524" y="561"/>
                    <a:pt x="1524" y="904"/>
                  </a:cubicBezTo>
                  <a:cubicBezTo>
                    <a:pt x="1524" y="1247"/>
                    <a:pt x="1247" y="1525"/>
                    <a:pt x="903" y="1525"/>
                  </a:cubicBezTo>
                  <a:cubicBezTo>
                    <a:pt x="560" y="1525"/>
                    <a:pt x="283" y="1247"/>
                    <a:pt x="283" y="904"/>
                  </a:cubicBezTo>
                  <a:cubicBezTo>
                    <a:pt x="283" y="561"/>
                    <a:pt x="560" y="283"/>
                    <a:pt x="903" y="283"/>
                  </a:cubicBezTo>
                  <a:close/>
                  <a:moveTo>
                    <a:pt x="903" y="1"/>
                  </a:moveTo>
                  <a:cubicBezTo>
                    <a:pt x="404" y="1"/>
                    <a:pt x="1" y="405"/>
                    <a:pt x="1" y="904"/>
                  </a:cubicBezTo>
                  <a:cubicBezTo>
                    <a:pt x="1" y="1403"/>
                    <a:pt x="404" y="1807"/>
                    <a:pt x="903" y="1807"/>
                  </a:cubicBezTo>
                  <a:cubicBezTo>
                    <a:pt x="1403" y="1807"/>
                    <a:pt x="1807" y="1403"/>
                    <a:pt x="1807" y="904"/>
                  </a:cubicBezTo>
                  <a:cubicBezTo>
                    <a:pt x="1807" y="405"/>
                    <a:pt x="1403" y="1"/>
                    <a:pt x="903" y="1"/>
                  </a:cubicBezTo>
                  <a:close/>
                </a:path>
              </a:pathLst>
            </a:custGeom>
            <a:solidFill>
              <a:srgbClr val="0C343D"/>
            </a:solidFill>
            <a:ln cap="flat" cmpd="sng" w="9525">
              <a:solidFill>
                <a:srgbClr val="0C343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7" name="Google Shape;177;p20"/>
          <p:cNvSpPr txBox="1"/>
          <p:nvPr>
            <p:ph type="ctrTitle"/>
          </p:nvPr>
        </p:nvSpPr>
        <p:spPr>
          <a:xfrm>
            <a:off x="536850" y="618475"/>
            <a:ext cx="8070300" cy="8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78" name="Google Shape;178;p20"/>
          <p:cNvSpPr txBox="1"/>
          <p:nvPr/>
        </p:nvSpPr>
        <p:spPr>
          <a:xfrm>
            <a:off x="719300" y="3686000"/>
            <a:ext cx="3105600" cy="5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A2929"/>
                </a:solidFill>
                <a:latin typeface="Barlow"/>
                <a:ea typeface="Barlow"/>
                <a:cs typeface="Barlow"/>
                <a:sym typeface="Barlow"/>
              </a:rPr>
              <a:t>CREDITS: This presentation template was created by </a:t>
            </a:r>
            <a:r>
              <a:rPr lang="en" sz="1000">
                <a:solidFill>
                  <a:srgbClr val="2A2929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rgbClr val="2A2929"/>
                </a:solidFill>
                <a:latin typeface="Barlow"/>
                <a:ea typeface="Barlow"/>
                <a:cs typeface="Barlow"/>
                <a:sym typeface="Barlow"/>
              </a:rPr>
              <a:t>, including icons by </a:t>
            </a:r>
            <a:r>
              <a:rPr lang="en" sz="1000">
                <a:solidFill>
                  <a:srgbClr val="2A2929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rgbClr val="2A2929"/>
                </a:solidFill>
                <a:latin typeface="Barlow"/>
                <a:ea typeface="Barlow"/>
                <a:cs typeface="Barlow"/>
                <a:sym typeface="Barlow"/>
              </a:rPr>
              <a:t>, and infographics &amp; images by </a:t>
            </a:r>
            <a:r>
              <a:rPr lang="en" sz="1000">
                <a:solidFill>
                  <a:srgbClr val="2A2929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sz="1000">
              <a:solidFill>
                <a:srgbClr val="2A2929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79" name="Google Shape;179;p20"/>
          <p:cNvSpPr txBox="1"/>
          <p:nvPr>
            <p:ph idx="1" type="subTitle"/>
          </p:nvPr>
        </p:nvSpPr>
        <p:spPr>
          <a:xfrm>
            <a:off x="719300" y="2477700"/>
            <a:ext cx="3290100" cy="137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2929"/>
              </a:buClr>
              <a:buSzPts val="2800"/>
              <a:buNone/>
              <a:defRPr sz="1400">
                <a:solidFill>
                  <a:srgbClr val="2A2929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2929"/>
              </a:buClr>
              <a:buSzPts val="2800"/>
              <a:buNone/>
              <a:defRPr sz="2800">
                <a:solidFill>
                  <a:srgbClr val="2A2929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2929"/>
              </a:buClr>
              <a:buSzPts val="2800"/>
              <a:buNone/>
              <a:defRPr sz="2800">
                <a:solidFill>
                  <a:srgbClr val="2A2929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2929"/>
              </a:buClr>
              <a:buSzPts val="2800"/>
              <a:buNone/>
              <a:defRPr sz="2800">
                <a:solidFill>
                  <a:srgbClr val="2A2929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2929"/>
              </a:buClr>
              <a:buSzPts val="2800"/>
              <a:buNone/>
              <a:defRPr sz="2800">
                <a:solidFill>
                  <a:srgbClr val="2A2929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2929"/>
              </a:buClr>
              <a:buSzPts val="2800"/>
              <a:buNone/>
              <a:defRPr sz="2800">
                <a:solidFill>
                  <a:srgbClr val="2A2929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2929"/>
              </a:buClr>
              <a:buSzPts val="2800"/>
              <a:buNone/>
              <a:defRPr sz="2800">
                <a:solidFill>
                  <a:srgbClr val="2A2929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2929"/>
              </a:buClr>
              <a:buSzPts val="2800"/>
              <a:buNone/>
              <a:defRPr sz="2800">
                <a:solidFill>
                  <a:srgbClr val="2A2929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2929"/>
              </a:buClr>
              <a:buSzPts val="2800"/>
              <a:buNone/>
              <a:defRPr sz="2800">
                <a:solidFill>
                  <a:srgbClr val="2A292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-23100" y="1417525"/>
            <a:ext cx="9190200" cy="3726000"/>
          </a:xfrm>
          <a:prstGeom prst="rect">
            <a:avLst/>
          </a:prstGeom>
          <a:solidFill>
            <a:srgbClr val="B5EE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3"/>
          <p:cNvSpPr txBox="1"/>
          <p:nvPr>
            <p:ph type="ctrTitle"/>
          </p:nvPr>
        </p:nvSpPr>
        <p:spPr>
          <a:xfrm>
            <a:off x="1670500" y="2542250"/>
            <a:ext cx="5797500" cy="119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1670500" y="3740150"/>
            <a:ext cx="5797500" cy="3990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hasCustomPrompt="1" idx="2" type="title"/>
          </p:nvPr>
        </p:nvSpPr>
        <p:spPr>
          <a:xfrm>
            <a:off x="3775750" y="877525"/>
            <a:ext cx="1587000" cy="105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Font typeface="Staatliches"/>
              <a:buNone/>
              <a:defRPr sz="12000"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Font typeface="Staatliches"/>
              <a:buNone/>
              <a:defRPr sz="12000"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Font typeface="Staatliches"/>
              <a:buNone/>
              <a:defRPr sz="12000"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Font typeface="Staatliches"/>
              <a:buNone/>
              <a:defRPr sz="12000"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Font typeface="Staatliches"/>
              <a:buNone/>
              <a:defRPr sz="12000"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Font typeface="Staatliches"/>
              <a:buNone/>
              <a:defRPr sz="12000"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Font typeface="Staatliches"/>
              <a:buNone/>
              <a:defRPr sz="12000"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Font typeface="Staatliches"/>
              <a:buNone/>
              <a:defRPr sz="12000"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TITLE_1_1">
    <p:bg>
      <p:bgPr>
        <a:solidFill>
          <a:schemeClr val="dk1"/>
        </a:soli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1"/>
          <p:cNvSpPr/>
          <p:nvPr/>
        </p:nvSpPr>
        <p:spPr>
          <a:xfrm>
            <a:off x="-23100" y="1417525"/>
            <a:ext cx="9190200" cy="3726000"/>
          </a:xfrm>
          <a:prstGeom prst="rect">
            <a:avLst/>
          </a:prstGeom>
          <a:solidFill>
            <a:srgbClr val="B5EE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5309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/>
          <p:nvPr/>
        </p:nvSpPr>
        <p:spPr>
          <a:xfrm>
            <a:off x="-23100" y="1417525"/>
            <a:ext cx="9190200" cy="3726000"/>
          </a:xfrm>
          <a:prstGeom prst="rect">
            <a:avLst/>
          </a:prstGeom>
          <a:solidFill>
            <a:srgbClr val="B5EE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718500" y="1526625"/>
            <a:ext cx="7706400" cy="329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bel"/>
              <a:buChar char="●"/>
              <a:defRPr sz="1200"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rial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type="ctrTitle"/>
          </p:nvPr>
        </p:nvSpPr>
        <p:spPr>
          <a:xfrm>
            <a:off x="1374925" y="416354"/>
            <a:ext cx="63903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1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/>
          <p:nvPr/>
        </p:nvSpPr>
        <p:spPr>
          <a:xfrm>
            <a:off x="-23100" y="1417525"/>
            <a:ext cx="9190200" cy="3726000"/>
          </a:xfrm>
          <a:prstGeom prst="rect">
            <a:avLst/>
          </a:prstGeom>
          <a:solidFill>
            <a:srgbClr val="B5EE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5"/>
          <p:cNvSpPr txBox="1"/>
          <p:nvPr>
            <p:ph idx="1" type="subTitle"/>
          </p:nvPr>
        </p:nvSpPr>
        <p:spPr>
          <a:xfrm>
            <a:off x="4617950" y="3452799"/>
            <a:ext cx="3710400" cy="82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1400">
                <a:solidFill>
                  <a:srgbClr val="2A2929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24" name="Google Shape;24;p5"/>
          <p:cNvSpPr txBox="1"/>
          <p:nvPr>
            <p:ph idx="2" type="subTitle"/>
          </p:nvPr>
        </p:nvSpPr>
        <p:spPr>
          <a:xfrm>
            <a:off x="4617950" y="1260349"/>
            <a:ext cx="3710400" cy="82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25" name="Google Shape;25;p5"/>
          <p:cNvSpPr txBox="1"/>
          <p:nvPr>
            <p:ph type="ctrTitle"/>
          </p:nvPr>
        </p:nvSpPr>
        <p:spPr>
          <a:xfrm>
            <a:off x="4617950" y="425075"/>
            <a:ext cx="3710400" cy="119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idx="3" type="ctrTitle"/>
          </p:nvPr>
        </p:nvSpPr>
        <p:spPr>
          <a:xfrm>
            <a:off x="4617950" y="2613350"/>
            <a:ext cx="3710400" cy="119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1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/>
          <p:nvPr/>
        </p:nvSpPr>
        <p:spPr>
          <a:xfrm>
            <a:off x="-23100" y="1417525"/>
            <a:ext cx="9190200" cy="3726000"/>
          </a:xfrm>
          <a:prstGeom prst="rect">
            <a:avLst/>
          </a:prstGeom>
          <a:solidFill>
            <a:srgbClr val="B5EE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" name="Google Shape;29;p6"/>
          <p:cNvGrpSpPr/>
          <p:nvPr/>
        </p:nvGrpSpPr>
        <p:grpSpPr>
          <a:xfrm>
            <a:off x="319500" y="0"/>
            <a:ext cx="8505000" cy="981750"/>
            <a:chOff x="319500" y="0"/>
            <a:chExt cx="8505000" cy="981750"/>
          </a:xfrm>
        </p:grpSpPr>
        <p:sp>
          <p:nvSpPr>
            <p:cNvPr id="30" name="Google Shape;30;p6"/>
            <p:cNvSpPr/>
            <p:nvPr/>
          </p:nvSpPr>
          <p:spPr>
            <a:xfrm>
              <a:off x="319500" y="363150"/>
              <a:ext cx="8505000" cy="618600"/>
            </a:xfrm>
            <a:prstGeom prst="rect">
              <a:avLst/>
            </a:prstGeom>
            <a:solidFill>
              <a:srgbClr val="FCD0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6"/>
            <p:cNvSpPr/>
            <p:nvPr/>
          </p:nvSpPr>
          <p:spPr>
            <a:xfrm>
              <a:off x="572645" y="0"/>
              <a:ext cx="7343" cy="618485"/>
            </a:xfrm>
            <a:custGeom>
              <a:rect b="b" l="l" r="r" t="t"/>
              <a:pathLst>
                <a:path extrusionOk="0" h="23836" w="283">
                  <a:moveTo>
                    <a:pt x="0" y="1"/>
                  </a:moveTo>
                  <a:lnTo>
                    <a:pt x="0" y="23835"/>
                  </a:lnTo>
                  <a:lnTo>
                    <a:pt x="282" y="23835"/>
                  </a:lnTo>
                  <a:lnTo>
                    <a:pt x="282" y="1"/>
                  </a:lnTo>
                  <a:close/>
                </a:path>
              </a:pathLst>
            </a:custGeom>
            <a:solidFill>
              <a:srgbClr val="0C343D"/>
            </a:solidFill>
            <a:ln cap="flat" cmpd="sng" w="9525">
              <a:solidFill>
                <a:srgbClr val="0C343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6"/>
            <p:cNvSpPr/>
            <p:nvPr/>
          </p:nvSpPr>
          <p:spPr>
            <a:xfrm>
              <a:off x="552925" y="595011"/>
              <a:ext cx="46887" cy="46913"/>
            </a:xfrm>
            <a:custGeom>
              <a:rect b="b" l="l" r="r" t="t"/>
              <a:pathLst>
                <a:path extrusionOk="0" h="1808" w="1807">
                  <a:moveTo>
                    <a:pt x="903" y="283"/>
                  </a:moveTo>
                  <a:cubicBezTo>
                    <a:pt x="1247" y="283"/>
                    <a:pt x="1524" y="561"/>
                    <a:pt x="1524" y="904"/>
                  </a:cubicBezTo>
                  <a:cubicBezTo>
                    <a:pt x="1524" y="1247"/>
                    <a:pt x="1247" y="1525"/>
                    <a:pt x="903" y="1525"/>
                  </a:cubicBezTo>
                  <a:cubicBezTo>
                    <a:pt x="560" y="1525"/>
                    <a:pt x="283" y="1247"/>
                    <a:pt x="283" y="904"/>
                  </a:cubicBezTo>
                  <a:cubicBezTo>
                    <a:pt x="283" y="561"/>
                    <a:pt x="560" y="283"/>
                    <a:pt x="903" y="283"/>
                  </a:cubicBezTo>
                  <a:close/>
                  <a:moveTo>
                    <a:pt x="903" y="1"/>
                  </a:moveTo>
                  <a:cubicBezTo>
                    <a:pt x="404" y="1"/>
                    <a:pt x="1" y="405"/>
                    <a:pt x="1" y="904"/>
                  </a:cubicBezTo>
                  <a:cubicBezTo>
                    <a:pt x="1" y="1403"/>
                    <a:pt x="404" y="1807"/>
                    <a:pt x="903" y="1807"/>
                  </a:cubicBezTo>
                  <a:cubicBezTo>
                    <a:pt x="1398" y="1807"/>
                    <a:pt x="1806" y="1403"/>
                    <a:pt x="1806" y="904"/>
                  </a:cubicBezTo>
                  <a:cubicBezTo>
                    <a:pt x="1806" y="405"/>
                    <a:pt x="1398" y="1"/>
                    <a:pt x="903" y="1"/>
                  </a:cubicBezTo>
                  <a:close/>
                </a:path>
              </a:pathLst>
            </a:custGeom>
            <a:solidFill>
              <a:srgbClr val="0C343D"/>
            </a:solidFill>
            <a:ln cap="flat" cmpd="sng" w="9525">
              <a:solidFill>
                <a:srgbClr val="0C343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6"/>
            <p:cNvSpPr/>
            <p:nvPr/>
          </p:nvSpPr>
          <p:spPr>
            <a:xfrm>
              <a:off x="8535908" y="0"/>
              <a:ext cx="7343" cy="618485"/>
            </a:xfrm>
            <a:custGeom>
              <a:rect b="b" l="l" r="r" t="t"/>
              <a:pathLst>
                <a:path extrusionOk="0" h="23836" w="283">
                  <a:moveTo>
                    <a:pt x="0" y="1"/>
                  </a:moveTo>
                  <a:lnTo>
                    <a:pt x="0" y="23835"/>
                  </a:lnTo>
                  <a:lnTo>
                    <a:pt x="283" y="23835"/>
                  </a:lnTo>
                  <a:lnTo>
                    <a:pt x="283" y="1"/>
                  </a:lnTo>
                  <a:close/>
                </a:path>
              </a:pathLst>
            </a:custGeom>
            <a:solidFill>
              <a:srgbClr val="0C343D"/>
            </a:solidFill>
            <a:ln cap="flat" cmpd="sng" w="9525">
              <a:solidFill>
                <a:srgbClr val="0C343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6"/>
            <p:cNvSpPr/>
            <p:nvPr/>
          </p:nvSpPr>
          <p:spPr>
            <a:xfrm>
              <a:off x="8516187" y="595011"/>
              <a:ext cx="46887" cy="46913"/>
            </a:xfrm>
            <a:custGeom>
              <a:rect b="b" l="l" r="r" t="t"/>
              <a:pathLst>
                <a:path extrusionOk="0" h="1808" w="1807">
                  <a:moveTo>
                    <a:pt x="903" y="283"/>
                  </a:moveTo>
                  <a:cubicBezTo>
                    <a:pt x="1247" y="283"/>
                    <a:pt x="1524" y="561"/>
                    <a:pt x="1524" y="904"/>
                  </a:cubicBezTo>
                  <a:cubicBezTo>
                    <a:pt x="1524" y="1247"/>
                    <a:pt x="1247" y="1525"/>
                    <a:pt x="903" y="1525"/>
                  </a:cubicBezTo>
                  <a:cubicBezTo>
                    <a:pt x="560" y="1525"/>
                    <a:pt x="283" y="1247"/>
                    <a:pt x="283" y="904"/>
                  </a:cubicBezTo>
                  <a:cubicBezTo>
                    <a:pt x="283" y="561"/>
                    <a:pt x="560" y="283"/>
                    <a:pt x="903" y="283"/>
                  </a:cubicBezTo>
                  <a:close/>
                  <a:moveTo>
                    <a:pt x="903" y="1"/>
                  </a:moveTo>
                  <a:cubicBezTo>
                    <a:pt x="404" y="1"/>
                    <a:pt x="1" y="405"/>
                    <a:pt x="1" y="904"/>
                  </a:cubicBezTo>
                  <a:cubicBezTo>
                    <a:pt x="1" y="1403"/>
                    <a:pt x="404" y="1807"/>
                    <a:pt x="903" y="1807"/>
                  </a:cubicBezTo>
                  <a:cubicBezTo>
                    <a:pt x="1403" y="1807"/>
                    <a:pt x="1807" y="1403"/>
                    <a:pt x="1807" y="904"/>
                  </a:cubicBezTo>
                  <a:cubicBezTo>
                    <a:pt x="1807" y="405"/>
                    <a:pt x="1403" y="1"/>
                    <a:pt x="903" y="1"/>
                  </a:cubicBezTo>
                  <a:close/>
                </a:path>
              </a:pathLst>
            </a:custGeom>
            <a:solidFill>
              <a:srgbClr val="0C343D"/>
            </a:solidFill>
            <a:ln cap="flat" cmpd="sng" w="9525">
              <a:solidFill>
                <a:srgbClr val="0C343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6"/>
          <p:cNvSpPr txBox="1"/>
          <p:nvPr>
            <p:ph type="ctrTitle"/>
          </p:nvPr>
        </p:nvSpPr>
        <p:spPr>
          <a:xfrm>
            <a:off x="1374925" y="416354"/>
            <a:ext cx="63903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dk1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-23100" y="1417525"/>
            <a:ext cx="9190200" cy="3726000"/>
          </a:xfrm>
          <a:prstGeom prst="rect">
            <a:avLst/>
          </a:prstGeom>
          <a:solidFill>
            <a:srgbClr val="B5EE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idx="1" type="subTitle"/>
          </p:nvPr>
        </p:nvSpPr>
        <p:spPr>
          <a:xfrm>
            <a:off x="4121900" y="2652225"/>
            <a:ext cx="4302900" cy="176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100"/>
              <a:buNone/>
              <a:defRPr sz="1400">
                <a:solidFill>
                  <a:srgbClr val="2A2929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100"/>
              <a:buNone/>
              <a:defRPr sz="1100">
                <a:solidFill>
                  <a:srgbClr val="F3F3F3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100"/>
              <a:buNone/>
              <a:defRPr sz="1100">
                <a:solidFill>
                  <a:srgbClr val="F3F3F3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100"/>
              <a:buNone/>
              <a:defRPr sz="1100">
                <a:solidFill>
                  <a:srgbClr val="F3F3F3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100"/>
              <a:buNone/>
              <a:defRPr sz="1100">
                <a:solidFill>
                  <a:srgbClr val="F3F3F3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100"/>
              <a:buNone/>
              <a:defRPr sz="1100">
                <a:solidFill>
                  <a:srgbClr val="F3F3F3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100"/>
              <a:buNone/>
              <a:defRPr sz="1100">
                <a:solidFill>
                  <a:srgbClr val="F3F3F3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100"/>
              <a:buNone/>
              <a:defRPr sz="1100">
                <a:solidFill>
                  <a:srgbClr val="F3F3F3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100"/>
              <a:buNone/>
              <a:defRPr sz="11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type="ctrTitle"/>
          </p:nvPr>
        </p:nvSpPr>
        <p:spPr>
          <a:xfrm>
            <a:off x="4070400" y="472200"/>
            <a:ext cx="4354500" cy="170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/>
          <p:nvPr/>
        </p:nvSpPr>
        <p:spPr>
          <a:xfrm>
            <a:off x="-23100" y="1417525"/>
            <a:ext cx="9190200" cy="3726000"/>
          </a:xfrm>
          <a:prstGeom prst="rect">
            <a:avLst/>
          </a:prstGeom>
          <a:solidFill>
            <a:srgbClr val="B5EE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8"/>
          <p:cNvSpPr txBox="1"/>
          <p:nvPr>
            <p:ph type="title"/>
          </p:nvPr>
        </p:nvSpPr>
        <p:spPr>
          <a:xfrm>
            <a:off x="3537201" y="1551150"/>
            <a:ext cx="4887600" cy="204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None/>
              <a:defRPr b="1" sz="480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None/>
              <a:defRPr b="1" sz="480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None/>
              <a:defRPr b="1" sz="480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None/>
              <a:defRPr b="1" sz="480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None/>
              <a:defRPr b="1" sz="480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None/>
              <a:defRPr b="1" sz="480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None/>
              <a:defRPr b="1" sz="480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None/>
              <a:defRPr b="1" sz="4800">
                <a:solidFill>
                  <a:srgbClr val="F3F3F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/>
          <p:nvPr/>
        </p:nvSpPr>
        <p:spPr>
          <a:xfrm>
            <a:off x="-23100" y="1417525"/>
            <a:ext cx="9190200" cy="3726000"/>
          </a:xfrm>
          <a:prstGeom prst="rect">
            <a:avLst/>
          </a:prstGeom>
          <a:solidFill>
            <a:srgbClr val="B5EE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" name="Google Shape;45;p9"/>
          <p:cNvGrpSpPr/>
          <p:nvPr/>
        </p:nvGrpSpPr>
        <p:grpSpPr>
          <a:xfrm>
            <a:off x="314000" y="2020325"/>
            <a:ext cx="8510400" cy="1625025"/>
            <a:chOff x="314000" y="2020325"/>
            <a:chExt cx="8510400" cy="1625025"/>
          </a:xfrm>
        </p:grpSpPr>
        <p:sp>
          <p:nvSpPr>
            <p:cNvPr id="46" name="Google Shape;46;p9"/>
            <p:cNvSpPr/>
            <p:nvPr/>
          </p:nvSpPr>
          <p:spPr>
            <a:xfrm>
              <a:off x="314000" y="2542250"/>
              <a:ext cx="8510400" cy="11031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7" name="Google Shape;47;p9"/>
            <p:cNvGrpSpPr/>
            <p:nvPr/>
          </p:nvGrpSpPr>
          <p:grpSpPr>
            <a:xfrm>
              <a:off x="3524825" y="2020325"/>
              <a:ext cx="2076362" cy="641924"/>
              <a:chOff x="3527575" y="0"/>
              <a:chExt cx="2076362" cy="641924"/>
            </a:xfrm>
          </p:grpSpPr>
          <p:sp>
            <p:nvSpPr>
              <p:cNvPr id="48" name="Google Shape;48;p9"/>
              <p:cNvSpPr/>
              <p:nvPr/>
            </p:nvSpPr>
            <p:spPr>
              <a:xfrm>
                <a:off x="3527575" y="595011"/>
                <a:ext cx="46887" cy="46913"/>
              </a:xfrm>
              <a:custGeom>
                <a:rect b="b" l="l" r="r" t="t"/>
                <a:pathLst>
                  <a:path extrusionOk="0" h="1808" w="1807">
                    <a:moveTo>
                      <a:pt x="903" y="283"/>
                    </a:moveTo>
                    <a:cubicBezTo>
                      <a:pt x="1247" y="283"/>
                      <a:pt x="1524" y="561"/>
                      <a:pt x="1524" y="904"/>
                    </a:cubicBezTo>
                    <a:cubicBezTo>
                      <a:pt x="1524" y="1247"/>
                      <a:pt x="1247" y="1525"/>
                      <a:pt x="903" y="1525"/>
                    </a:cubicBezTo>
                    <a:cubicBezTo>
                      <a:pt x="560" y="1525"/>
                      <a:pt x="283" y="1247"/>
                      <a:pt x="283" y="904"/>
                    </a:cubicBezTo>
                    <a:cubicBezTo>
                      <a:pt x="283" y="561"/>
                      <a:pt x="560" y="283"/>
                      <a:pt x="903" y="283"/>
                    </a:cubicBezTo>
                    <a:close/>
                    <a:moveTo>
                      <a:pt x="903" y="1"/>
                    </a:moveTo>
                    <a:cubicBezTo>
                      <a:pt x="404" y="1"/>
                      <a:pt x="1" y="405"/>
                      <a:pt x="1" y="904"/>
                    </a:cubicBezTo>
                    <a:cubicBezTo>
                      <a:pt x="1" y="1403"/>
                      <a:pt x="404" y="1807"/>
                      <a:pt x="903" y="1807"/>
                    </a:cubicBezTo>
                    <a:cubicBezTo>
                      <a:pt x="1398" y="1807"/>
                      <a:pt x="1806" y="1403"/>
                      <a:pt x="1806" y="904"/>
                    </a:cubicBezTo>
                    <a:cubicBezTo>
                      <a:pt x="1806" y="405"/>
                      <a:pt x="1398" y="1"/>
                      <a:pt x="903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 cap="flat" cmpd="sng" w="9525">
                <a:solidFill>
                  <a:srgbClr val="0C343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" name="Google Shape;49;p9"/>
              <p:cNvSpPr/>
              <p:nvPr/>
            </p:nvSpPr>
            <p:spPr>
              <a:xfrm>
                <a:off x="3547295" y="0"/>
                <a:ext cx="7343" cy="618485"/>
              </a:xfrm>
              <a:custGeom>
                <a:rect b="b" l="l" r="r" t="t"/>
                <a:pathLst>
                  <a:path extrusionOk="0" h="23836" w="283">
                    <a:moveTo>
                      <a:pt x="0" y="1"/>
                    </a:moveTo>
                    <a:lnTo>
                      <a:pt x="0" y="23835"/>
                    </a:lnTo>
                    <a:lnTo>
                      <a:pt x="282" y="23835"/>
                    </a:lnTo>
                    <a:lnTo>
                      <a:pt x="282" y="1"/>
                    </a:lnTo>
                    <a:close/>
                  </a:path>
                </a:pathLst>
              </a:custGeom>
              <a:solidFill>
                <a:srgbClr val="0C343D"/>
              </a:solidFill>
              <a:ln cap="flat" cmpd="sng" w="9525">
                <a:solidFill>
                  <a:srgbClr val="0C343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50" name="Google Shape;50;p9"/>
              <p:cNvGrpSpPr/>
              <p:nvPr/>
            </p:nvGrpSpPr>
            <p:grpSpPr>
              <a:xfrm>
                <a:off x="5557050" y="0"/>
                <a:ext cx="46887" cy="641924"/>
                <a:chOff x="2783050" y="0"/>
                <a:chExt cx="46887" cy="641924"/>
              </a:xfrm>
            </p:grpSpPr>
            <p:sp>
              <p:nvSpPr>
                <p:cNvPr id="51" name="Google Shape;51;p9"/>
                <p:cNvSpPr/>
                <p:nvPr/>
              </p:nvSpPr>
              <p:spPr>
                <a:xfrm>
                  <a:off x="2783050" y="595011"/>
                  <a:ext cx="46887" cy="46913"/>
                </a:xfrm>
                <a:custGeom>
                  <a:rect b="b" l="l" r="r" t="t"/>
                  <a:pathLst>
                    <a:path extrusionOk="0" h="1808" w="1807">
                      <a:moveTo>
                        <a:pt x="903" y="283"/>
                      </a:moveTo>
                      <a:cubicBezTo>
                        <a:pt x="1247" y="283"/>
                        <a:pt x="1524" y="561"/>
                        <a:pt x="1524" y="904"/>
                      </a:cubicBezTo>
                      <a:cubicBezTo>
                        <a:pt x="1524" y="1247"/>
                        <a:pt x="1247" y="1525"/>
                        <a:pt x="903" y="1525"/>
                      </a:cubicBezTo>
                      <a:cubicBezTo>
                        <a:pt x="560" y="1525"/>
                        <a:pt x="283" y="1247"/>
                        <a:pt x="283" y="904"/>
                      </a:cubicBezTo>
                      <a:cubicBezTo>
                        <a:pt x="283" y="561"/>
                        <a:pt x="560" y="283"/>
                        <a:pt x="903" y="283"/>
                      </a:cubicBezTo>
                      <a:close/>
                      <a:moveTo>
                        <a:pt x="903" y="1"/>
                      </a:moveTo>
                      <a:cubicBezTo>
                        <a:pt x="404" y="1"/>
                        <a:pt x="1" y="405"/>
                        <a:pt x="1" y="904"/>
                      </a:cubicBezTo>
                      <a:cubicBezTo>
                        <a:pt x="1" y="1403"/>
                        <a:pt x="404" y="1807"/>
                        <a:pt x="903" y="1807"/>
                      </a:cubicBezTo>
                      <a:cubicBezTo>
                        <a:pt x="1398" y="1807"/>
                        <a:pt x="1806" y="1403"/>
                        <a:pt x="1806" y="904"/>
                      </a:cubicBezTo>
                      <a:cubicBezTo>
                        <a:pt x="1806" y="405"/>
                        <a:pt x="1398" y="1"/>
                        <a:pt x="903" y="1"/>
                      </a:cubicBezTo>
                      <a:close/>
                    </a:path>
                  </a:pathLst>
                </a:custGeom>
                <a:solidFill>
                  <a:srgbClr val="0C343D"/>
                </a:solidFill>
                <a:ln cap="flat" cmpd="sng" w="9525">
                  <a:solidFill>
                    <a:srgbClr val="0C343D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" name="Google Shape;52;p9"/>
                <p:cNvSpPr/>
                <p:nvPr/>
              </p:nvSpPr>
              <p:spPr>
                <a:xfrm>
                  <a:off x="2802770" y="0"/>
                  <a:ext cx="7343" cy="618485"/>
                </a:xfrm>
                <a:custGeom>
                  <a:rect b="b" l="l" r="r" t="t"/>
                  <a:pathLst>
                    <a:path extrusionOk="0" h="23836" w="283">
                      <a:moveTo>
                        <a:pt x="0" y="1"/>
                      </a:moveTo>
                      <a:lnTo>
                        <a:pt x="0" y="23835"/>
                      </a:lnTo>
                      <a:lnTo>
                        <a:pt x="282" y="23835"/>
                      </a:lnTo>
                      <a:lnTo>
                        <a:pt x="282" y="1"/>
                      </a:lnTo>
                      <a:close/>
                    </a:path>
                  </a:pathLst>
                </a:custGeom>
                <a:solidFill>
                  <a:srgbClr val="0C343D"/>
                </a:solidFill>
                <a:ln cap="flat" cmpd="sng" w="9525">
                  <a:solidFill>
                    <a:srgbClr val="0C343D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53" name="Google Shape;53;p9"/>
          <p:cNvGrpSpPr/>
          <p:nvPr/>
        </p:nvGrpSpPr>
        <p:grpSpPr>
          <a:xfrm>
            <a:off x="3291400" y="0"/>
            <a:ext cx="2555700" cy="2301750"/>
            <a:chOff x="3294150" y="0"/>
            <a:chExt cx="2555700" cy="2301750"/>
          </a:xfrm>
        </p:grpSpPr>
        <p:sp>
          <p:nvSpPr>
            <p:cNvPr id="54" name="Google Shape;54;p9"/>
            <p:cNvSpPr/>
            <p:nvPr/>
          </p:nvSpPr>
          <p:spPr>
            <a:xfrm>
              <a:off x="3294150" y="363150"/>
              <a:ext cx="2555700" cy="1938600"/>
            </a:xfrm>
            <a:prstGeom prst="rect">
              <a:avLst/>
            </a:prstGeom>
            <a:solidFill>
              <a:srgbClr val="FCD0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9"/>
            <p:cNvSpPr/>
            <p:nvPr/>
          </p:nvSpPr>
          <p:spPr>
            <a:xfrm>
              <a:off x="3527575" y="595011"/>
              <a:ext cx="46887" cy="46913"/>
            </a:xfrm>
            <a:custGeom>
              <a:rect b="b" l="l" r="r" t="t"/>
              <a:pathLst>
                <a:path extrusionOk="0" h="1808" w="1807">
                  <a:moveTo>
                    <a:pt x="903" y="283"/>
                  </a:moveTo>
                  <a:cubicBezTo>
                    <a:pt x="1247" y="283"/>
                    <a:pt x="1524" y="561"/>
                    <a:pt x="1524" y="904"/>
                  </a:cubicBezTo>
                  <a:cubicBezTo>
                    <a:pt x="1524" y="1247"/>
                    <a:pt x="1247" y="1525"/>
                    <a:pt x="903" y="1525"/>
                  </a:cubicBezTo>
                  <a:cubicBezTo>
                    <a:pt x="560" y="1525"/>
                    <a:pt x="283" y="1247"/>
                    <a:pt x="283" y="904"/>
                  </a:cubicBezTo>
                  <a:cubicBezTo>
                    <a:pt x="283" y="561"/>
                    <a:pt x="560" y="283"/>
                    <a:pt x="903" y="283"/>
                  </a:cubicBezTo>
                  <a:close/>
                  <a:moveTo>
                    <a:pt x="903" y="1"/>
                  </a:moveTo>
                  <a:cubicBezTo>
                    <a:pt x="404" y="1"/>
                    <a:pt x="1" y="405"/>
                    <a:pt x="1" y="904"/>
                  </a:cubicBezTo>
                  <a:cubicBezTo>
                    <a:pt x="1" y="1403"/>
                    <a:pt x="404" y="1807"/>
                    <a:pt x="903" y="1807"/>
                  </a:cubicBezTo>
                  <a:cubicBezTo>
                    <a:pt x="1398" y="1807"/>
                    <a:pt x="1806" y="1403"/>
                    <a:pt x="1806" y="904"/>
                  </a:cubicBezTo>
                  <a:cubicBezTo>
                    <a:pt x="1806" y="405"/>
                    <a:pt x="1398" y="1"/>
                    <a:pt x="903" y="1"/>
                  </a:cubicBezTo>
                  <a:close/>
                </a:path>
              </a:pathLst>
            </a:custGeom>
            <a:solidFill>
              <a:srgbClr val="0C343D"/>
            </a:solidFill>
            <a:ln cap="flat" cmpd="sng" w="9525">
              <a:solidFill>
                <a:srgbClr val="0C343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9"/>
            <p:cNvSpPr/>
            <p:nvPr/>
          </p:nvSpPr>
          <p:spPr>
            <a:xfrm>
              <a:off x="3547295" y="0"/>
              <a:ext cx="7343" cy="618485"/>
            </a:xfrm>
            <a:custGeom>
              <a:rect b="b" l="l" r="r" t="t"/>
              <a:pathLst>
                <a:path extrusionOk="0" h="23836" w="283">
                  <a:moveTo>
                    <a:pt x="0" y="1"/>
                  </a:moveTo>
                  <a:lnTo>
                    <a:pt x="0" y="23835"/>
                  </a:lnTo>
                  <a:lnTo>
                    <a:pt x="282" y="23835"/>
                  </a:lnTo>
                  <a:lnTo>
                    <a:pt x="282" y="1"/>
                  </a:lnTo>
                  <a:close/>
                </a:path>
              </a:pathLst>
            </a:custGeom>
            <a:solidFill>
              <a:srgbClr val="0C343D"/>
            </a:solidFill>
            <a:ln cap="flat" cmpd="sng" w="9525">
              <a:solidFill>
                <a:srgbClr val="0C343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7" name="Google Shape;57;p9"/>
            <p:cNvGrpSpPr/>
            <p:nvPr/>
          </p:nvGrpSpPr>
          <p:grpSpPr>
            <a:xfrm>
              <a:off x="5557050" y="0"/>
              <a:ext cx="46887" cy="641924"/>
              <a:chOff x="2783050" y="0"/>
              <a:chExt cx="46887" cy="641924"/>
            </a:xfrm>
          </p:grpSpPr>
          <p:sp>
            <p:nvSpPr>
              <p:cNvPr id="58" name="Google Shape;58;p9"/>
              <p:cNvSpPr/>
              <p:nvPr/>
            </p:nvSpPr>
            <p:spPr>
              <a:xfrm>
                <a:off x="2783050" y="595011"/>
                <a:ext cx="46887" cy="46913"/>
              </a:xfrm>
              <a:custGeom>
                <a:rect b="b" l="l" r="r" t="t"/>
                <a:pathLst>
                  <a:path extrusionOk="0" h="1808" w="1807">
                    <a:moveTo>
                      <a:pt x="903" y="283"/>
                    </a:moveTo>
                    <a:cubicBezTo>
                      <a:pt x="1247" y="283"/>
                      <a:pt x="1524" y="561"/>
                      <a:pt x="1524" y="904"/>
                    </a:cubicBezTo>
                    <a:cubicBezTo>
                      <a:pt x="1524" y="1247"/>
                      <a:pt x="1247" y="1525"/>
                      <a:pt x="903" y="1525"/>
                    </a:cubicBezTo>
                    <a:cubicBezTo>
                      <a:pt x="560" y="1525"/>
                      <a:pt x="283" y="1247"/>
                      <a:pt x="283" y="904"/>
                    </a:cubicBezTo>
                    <a:cubicBezTo>
                      <a:pt x="283" y="561"/>
                      <a:pt x="560" y="283"/>
                      <a:pt x="903" y="283"/>
                    </a:cubicBezTo>
                    <a:close/>
                    <a:moveTo>
                      <a:pt x="903" y="1"/>
                    </a:moveTo>
                    <a:cubicBezTo>
                      <a:pt x="404" y="1"/>
                      <a:pt x="1" y="405"/>
                      <a:pt x="1" y="904"/>
                    </a:cubicBezTo>
                    <a:cubicBezTo>
                      <a:pt x="1" y="1403"/>
                      <a:pt x="404" y="1807"/>
                      <a:pt x="903" y="1807"/>
                    </a:cubicBezTo>
                    <a:cubicBezTo>
                      <a:pt x="1398" y="1807"/>
                      <a:pt x="1806" y="1403"/>
                      <a:pt x="1806" y="904"/>
                    </a:cubicBezTo>
                    <a:cubicBezTo>
                      <a:pt x="1806" y="405"/>
                      <a:pt x="1398" y="1"/>
                      <a:pt x="903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 cap="flat" cmpd="sng" w="9525">
                <a:solidFill>
                  <a:srgbClr val="0C343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" name="Google Shape;59;p9"/>
              <p:cNvSpPr/>
              <p:nvPr/>
            </p:nvSpPr>
            <p:spPr>
              <a:xfrm>
                <a:off x="2802770" y="0"/>
                <a:ext cx="7343" cy="618485"/>
              </a:xfrm>
              <a:custGeom>
                <a:rect b="b" l="l" r="r" t="t"/>
                <a:pathLst>
                  <a:path extrusionOk="0" h="23836" w="283">
                    <a:moveTo>
                      <a:pt x="0" y="1"/>
                    </a:moveTo>
                    <a:lnTo>
                      <a:pt x="0" y="23835"/>
                    </a:lnTo>
                    <a:lnTo>
                      <a:pt x="282" y="23835"/>
                    </a:lnTo>
                    <a:lnTo>
                      <a:pt x="282" y="1"/>
                    </a:lnTo>
                    <a:close/>
                  </a:path>
                </a:pathLst>
              </a:custGeom>
              <a:solidFill>
                <a:srgbClr val="0C343D"/>
              </a:solidFill>
              <a:ln cap="flat" cmpd="sng" w="9525">
                <a:solidFill>
                  <a:srgbClr val="0C343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0" name="Google Shape;60;p9"/>
          <p:cNvSpPr txBox="1"/>
          <p:nvPr>
            <p:ph type="ctrTitle"/>
          </p:nvPr>
        </p:nvSpPr>
        <p:spPr>
          <a:xfrm>
            <a:off x="1670500" y="2542250"/>
            <a:ext cx="5797500" cy="119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1" name="Google Shape;61;p9"/>
          <p:cNvSpPr txBox="1"/>
          <p:nvPr>
            <p:ph idx="1" type="subTitle"/>
          </p:nvPr>
        </p:nvSpPr>
        <p:spPr>
          <a:xfrm>
            <a:off x="1670500" y="3740150"/>
            <a:ext cx="5797500" cy="3990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2" name="Google Shape;62;p9"/>
          <p:cNvSpPr txBox="1"/>
          <p:nvPr>
            <p:ph hasCustomPrompt="1" idx="2" type="title"/>
          </p:nvPr>
        </p:nvSpPr>
        <p:spPr>
          <a:xfrm>
            <a:off x="3775750" y="877525"/>
            <a:ext cx="1587000" cy="105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Font typeface="Staatliches"/>
              <a:buNone/>
              <a:defRPr sz="12000"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Font typeface="Staatliches"/>
              <a:buNone/>
              <a:defRPr sz="12000"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Font typeface="Staatliches"/>
              <a:buNone/>
              <a:defRPr sz="12000"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Font typeface="Staatliches"/>
              <a:buNone/>
              <a:defRPr sz="12000"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Font typeface="Staatliches"/>
              <a:buNone/>
              <a:defRPr sz="12000"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Font typeface="Staatliches"/>
              <a:buNone/>
              <a:defRPr sz="12000"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Font typeface="Staatliches"/>
              <a:buNone/>
              <a:defRPr sz="12000"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Font typeface="Staatliches"/>
              <a:buNone/>
              <a:defRPr sz="12000"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dk1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/>
          <p:nvPr/>
        </p:nvSpPr>
        <p:spPr>
          <a:xfrm>
            <a:off x="-23100" y="1417525"/>
            <a:ext cx="9190200" cy="3726000"/>
          </a:xfrm>
          <a:prstGeom prst="rect">
            <a:avLst/>
          </a:prstGeom>
          <a:solidFill>
            <a:srgbClr val="B5EE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5" name="Google Shape;65;p10"/>
          <p:cNvGrpSpPr/>
          <p:nvPr/>
        </p:nvGrpSpPr>
        <p:grpSpPr>
          <a:xfrm>
            <a:off x="319500" y="0"/>
            <a:ext cx="8505000" cy="981750"/>
            <a:chOff x="319500" y="0"/>
            <a:chExt cx="8505000" cy="981750"/>
          </a:xfrm>
        </p:grpSpPr>
        <p:sp>
          <p:nvSpPr>
            <p:cNvPr id="66" name="Google Shape;66;p10"/>
            <p:cNvSpPr/>
            <p:nvPr/>
          </p:nvSpPr>
          <p:spPr>
            <a:xfrm>
              <a:off x="319500" y="363150"/>
              <a:ext cx="8505000" cy="618600"/>
            </a:xfrm>
            <a:prstGeom prst="rect">
              <a:avLst/>
            </a:prstGeom>
            <a:solidFill>
              <a:srgbClr val="FCD0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10"/>
            <p:cNvSpPr/>
            <p:nvPr/>
          </p:nvSpPr>
          <p:spPr>
            <a:xfrm>
              <a:off x="572645" y="0"/>
              <a:ext cx="7343" cy="618485"/>
            </a:xfrm>
            <a:custGeom>
              <a:rect b="b" l="l" r="r" t="t"/>
              <a:pathLst>
                <a:path extrusionOk="0" h="23836" w="283">
                  <a:moveTo>
                    <a:pt x="0" y="1"/>
                  </a:moveTo>
                  <a:lnTo>
                    <a:pt x="0" y="23835"/>
                  </a:lnTo>
                  <a:lnTo>
                    <a:pt x="282" y="23835"/>
                  </a:lnTo>
                  <a:lnTo>
                    <a:pt x="282" y="1"/>
                  </a:lnTo>
                  <a:close/>
                </a:path>
              </a:pathLst>
            </a:custGeom>
            <a:solidFill>
              <a:srgbClr val="0C343D"/>
            </a:solidFill>
            <a:ln cap="flat" cmpd="sng" w="9525">
              <a:solidFill>
                <a:srgbClr val="0C343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10"/>
            <p:cNvSpPr/>
            <p:nvPr/>
          </p:nvSpPr>
          <p:spPr>
            <a:xfrm>
              <a:off x="552925" y="595011"/>
              <a:ext cx="46887" cy="46913"/>
            </a:xfrm>
            <a:custGeom>
              <a:rect b="b" l="l" r="r" t="t"/>
              <a:pathLst>
                <a:path extrusionOk="0" h="1808" w="1807">
                  <a:moveTo>
                    <a:pt x="903" y="283"/>
                  </a:moveTo>
                  <a:cubicBezTo>
                    <a:pt x="1247" y="283"/>
                    <a:pt x="1524" y="561"/>
                    <a:pt x="1524" y="904"/>
                  </a:cubicBezTo>
                  <a:cubicBezTo>
                    <a:pt x="1524" y="1247"/>
                    <a:pt x="1247" y="1525"/>
                    <a:pt x="903" y="1525"/>
                  </a:cubicBezTo>
                  <a:cubicBezTo>
                    <a:pt x="560" y="1525"/>
                    <a:pt x="283" y="1247"/>
                    <a:pt x="283" y="904"/>
                  </a:cubicBezTo>
                  <a:cubicBezTo>
                    <a:pt x="283" y="561"/>
                    <a:pt x="560" y="283"/>
                    <a:pt x="903" y="283"/>
                  </a:cubicBezTo>
                  <a:close/>
                  <a:moveTo>
                    <a:pt x="903" y="1"/>
                  </a:moveTo>
                  <a:cubicBezTo>
                    <a:pt x="404" y="1"/>
                    <a:pt x="1" y="405"/>
                    <a:pt x="1" y="904"/>
                  </a:cubicBezTo>
                  <a:cubicBezTo>
                    <a:pt x="1" y="1403"/>
                    <a:pt x="404" y="1807"/>
                    <a:pt x="903" y="1807"/>
                  </a:cubicBezTo>
                  <a:cubicBezTo>
                    <a:pt x="1398" y="1807"/>
                    <a:pt x="1806" y="1403"/>
                    <a:pt x="1806" y="904"/>
                  </a:cubicBezTo>
                  <a:cubicBezTo>
                    <a:pt x="1806" y="405"/>
                    <a:pt x="1398" y="1"/>
                    <a:pt x="903" y="1"/>
                  </a:cubicBezTo>
                  <a:close/>
                </a:path>
              </a:pathLst>
            </a:custGeom>
            <a:solidFill>
              <a:srgbClr val="0C343D"/>
            </a:solidFill>
            <a:ln cap="flat" cmpd="sng" w="9525">
              <a:solidFill>
                <a:srgbClr val="0C343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10"/>
            <p:cNvSpPr/>
            <p:nvPr/>
          </p:nvSpPr>
          <p:spPr>
            <a:xfrm>
              <a:off x="8535908" y="0"/>
              <a:ext cx="7343" cy="618485"/>
            </a:xfrm>
            <a:custGeom>
              <a:rect b="b" l="l" r="r" t="t"/>
              <a:pathLst>
                <a:path extrusionOk="0" h="23836" w="283">
                  <a:moveTo>
                    <a:pt x="0" y="1"/>
                  </a:moveTo>
                  <a:lnTo>
                    <a:pt x="0" y="23835"/>
                  </a:lnTo>
                  <a:lnTo>
                    <a:pt x="283" y="23835"/>
                  </a:lnTo>
                  <a:lnTo>
                    <a:pt x="283" y="1"/>
                  </a:lnTo>
                  <a:close/>
                </a:path>
              </a:pathLst>
            </a:custGeom>
            <a:solidFill>
              <a:srgbClr val="0C343D"/>
            </a:solidFill>
            <a:ln cap="flat" cmpd="sng" w="9525">
              <a:solidFill>
                <a:srgbClr val="0C343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10"/>
            <p:cNvSpPr/>
            <p:nvPr/>
          </p:nvSpPr>
          <p:spPr>
            <a:xfrm>
              <a:off x="8516187" y="595011"/>
              <a:ext cx="46887" cy="46913"/>
            </a:xfrm>
            <a:custGeom>
              <a:rect b="b" l="l" r="r" t="t"/>
              <a:pathLst>
                <a:path extrusionOk="0" h="1808" w="1807">
                  <a:moveTo>
                    <a:pt x="903" y="283"/>
                  </a:moveTo>
                  <a:cubicBezTo>
                    <a:pt x="1247" y="283"/>
                    <a:pt x="1524" y="561"/>
                    <a:pt x="1524" y="904"/>
                  </a:cubicBezTo>
                  <a:cubicBezTo>
                    <a:pt x="1524" y="1247"/>
                    <a:pt x="1247" y="1525"/>
                    <a:pt x="903" y="1525"/>
                  </a:cubicBezTo>
                  <a:cubicBezTo>
                    <a:pt x="560" y="1525"/>
                    <a:pt x="283" y="1247"/>
                    <a:pt x="283" y="904"/>
                  </a:cubicBezTo>
                  <a:cubicBezTo>
                    <a:pt x="283" y="561"/>
                    <a:pt x="560" y="283"/>
                    <a:pt x="903" y="283"/>
                  </a:cubicBezTo>
                  <a:close/>
                  <a:moveTo>
                    <a:pt x="903" y="1"/>
                  </a:moveTo>
                  <a:cubicBezTo>
                    <a:pt x="404" y="1"/>
                    <a:pt x="1" y="405"/>
                    <a:pt x="1" y="904"/>
                  </a:cubicBezTo>
                  <a:cubicBezTo>
                    <a:pt x="1" y="1403"/>
                    <a:pt x="404" y="1807"/>
                    <a:pt x="903" y="1807"/>
                  </a:cubicBezTo>
                  <a:cubicBezTo>
                    <a:pt x="1403" y="1807"/>
                    <a:pt x="1807" y="1403"/>
                    <a:pt x="1807" y="904"/>
                  </a:cubicBezTo>
                  <a:cubicBezTo>
                    <a:pt x="1807" y="405"/>
                    <a:pt x="1403" y="1"/>
                    <a:pt x="903" y="1"/>
                  </a:cubicBezTo>
                  <a:close/>
                </a:path>
              </a:pathLst>
            </a:custGeom>
            <a:solidFill>
              <a:srgbClr val="0C343D"/>
            </a:solidFill>
            <a:ln cap="flat" cmpd="sng" w="9525">
              <a:solidFill>
                <a:srgbClr val="0C343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1" name="Google Shape;71;p10"/>
          <p:cNvSpPr txBox="1"/>
          <p:nvPr>
            <p:ph type="ctrTitle"/>
          </p:nvPr>
        </p:nvSpPr>
        <p:spPr>
          <a:xfrm>
            <a:off x="1374925" y="416354"/>
            <a:ext cx="63903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21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3F3F3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92329"/>
              </a:buClr>
              <a:buSzPts val="2800"/>
              <a:buFont typeface="Fjalla One"/>
              <a:buNone/>
              <a:defRPr sz="2800">
                <a:solidFill>
                  <a:srgbClr val="092329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92329"/>
              </a:buClr>
              <a:buSzPts val="2800"/>
              <a:buFont typeface="Fjalla One"/>
              <a:buNone/>
              <a:defRPr sz="2800">
                <a:solidFill>
                  <a:srgbClr val="092329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92329"/>
              </a:buClr>
              <a:buSzPts val="2800"/>
              <a:buFont typeface="Fjalla One"/>
              <a:buNone/>
              <a:defRPr sz="2800">
                <a:solidFill>
                  <a:srgbClr val="092329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92329"/>
              </a:buClr>
              <a:buSzPts val="2800"/>
              <a:buFont typeface="Fjalla One"/>
              <a:buNone/>
              <a:defRPr sz="2800">
                <a:solidFill>
                  <a:srgbClr val="092329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92329"/>
              </a:buClr>
              <a:buSzPts val="2800"/>
              <a:buFont typeface="Fjalla One"/>
              <a:buNone/>
              <a:defRPr sz="2800">
                <a:solidFill>
                  <a:srgbClr val="092329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92329"/>
              </a:buClr>
              <a:buSzPts val="2800"/>
              <a:buFont typeface="Fjalla One"/>
              <a:buNone/>
              <a:defRPr sz="2800">
                <a:solidFill>
                  <a:srgbClr val="092329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92329"/>
              </a:buClr>
              <a:buSzPts val="2800"/>
              <a:buFont typeface="Fjalla One"/>
              <a:buNone/>
              <a:defRPr sz="2800">
                <a:solidFill>
                  <a:srgbClr val="092329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92329"/>
              </a:buClr>
              <a:buSzPts val="2800"/>
              <a:buFont typeface="Fjalla One"/>
              <a:buNone/>
              <a:defRPr sz="2800">
                <a:solidFill>
                  <a:srgbClr val="092329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92329"/>
              </a:buClr>
              <a:buSzPts val="2800"/>
              <a:buFont typeface="Fjalla One"/>
              <a:buNone/>
              <a:defRPr sz="2800">
                <a:solidFill>
                  <a:srgbClr val="092329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92329"/>
              </a:buClr>
              <a:buSzPts val="1800"/>
              <a:buFont typeface="Barlow"/>
              <a:buChar char="●"/>
              <a:defRPr sz="1800">
                <a:solidFill>
                  <a:srgbClr val="092329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92329"/>
              </a:buClr>
              <a:buSzPts val="1400"/>
              <a:buFont typeface="Barlow"/>
              <a:buChar char="○"/>
              <a:defRPr>
                <a:solidFill>
                  <a:srgbClr val="092329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92329"/>
              </a:buClr>
              <a:buSzPts val="1400"/>
              <a:buFont typeface="Barlow"/>
              <a:buChar char="■"/>
              <a:defRPr>
                <a:solidFill>
                  <a:srgbClr val="092329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92329"/>
              </a:buClr>
              <a:buSzPts val="1400"/>
              <a:buFont typeface="Barlow"/>
              <a:buChar char="●"/>
              <a:defRPr>
                <a:solidFill>
                  <a:srgbClr val="092329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92329"/>
              </a:buClr>
              <a:buSzPts val="1400"/>
              <a:buFont typeface="Barlow"/>
              <a:buChar char="○"/>
              <a:defRPr>
                <a:solidFill>
                  <a:srgbClr val="092329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92329"/>
              </a:buClr>
              <a:buSzPts val="1400"/>
              <a:buFont typeface="Barlow"/>
              <a:buChar char="■"/>
              <a:defRPr>
                <a:solidFill>
                  <a:srgbClr val="092329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92329"/>
              </a:buClr>
              <a:buSzPts val="1400"/>
              <a:buFont typeface="Barlow"/>
              <a:buChar char="●"/>
              <a:defRPr>
                <a:solidFill>
                  <a:srgbClr val="092329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92329"/>
              </a:buClr>
              <a:buSzPts val="1400"/>
              <a:buFont typeface="Barlow"/>
              <a:buChar char="○"/>
              <a:defRPr>
                <a:solidFill>
                  <a:srgbClr val="092329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92329"/>
              </a:buClr>
              <a:buSzPts val="1400"/>
              <a:buFont typeface="Barlow"/>
              <a:buChar char="■"/>
              <a:defRPr>
                <a:solidFill>
                  <a:srgbClr val="092329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2"/>
          <p:cNvSpPr/>
          <p:nvPr/>
        </p:nvSpPr>
        <p:spPr>
          <a:xfrm rot="6780025">
            <a:off x="2546359" y="1825328"/>
            <a:ext cx="4384781" cy="5520537"/>
          </a:xfrm>
          <a:prstGeom prst="chord">
            <a:avLst>
              <a:gd fmla="val 2700000" name="adj1"/>
              <a:gd fmla="val 16122190" name="adj2"/>
            </a:avLst>
          </a:prstGeom>
          <a:solidFill>
            <a:srgbClr val="83C3A9">
              <a:alpha val="379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7" name="Google Shape;187;p22"/>
          <p:cNvGrpSpPr/>
          <p:nvPr/>
        </p:nvGrpSpPr>
        <p:grpSpPr>
          <a:xfrm>
            <a:off x="319500" y="0"/>
            <a:ext cx="8505000" cy="1948350"/>
            <a:chOff x="319500" y="0"/>
            <a:chExt cx="8505000" cy="1948350"/>
          </a:xfrm>
        </p:grpSpPr>
        <p:sp>
          <p:nvSpPr>
            <p:cNvPr id="188" name="Google Shape;188;p22"/>
            <p:cNvSpPr/>
            <p:nvPr/>
          </p:nvSpPr>
          <p:spPr>
            <a:xfrm>
              <a:off x="319500" y="363150"/>
              <a:ext cx="8505000" cy="15852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22"/>
            <p:cNvSpPr/>
            <p:nvPr/>
          </p:nvSpPr>
          <p:spPr>
            <a:xfrm>
              <a:off x="572645" y="0"/>
              <a:ext cx="7343" cy="618485"/>
            </a:xfrm>
            <a:custGeom>
              <a:rect b="b" l="l" r="r" t="t"/>
              <a:pathLst>
                <a:path extrusionOk="0" h="23836" w="283">
                  <a:moveTo>
                    <a:pt x="0" y="1"/>
                  </a:moveTo>
                  <a:lnTo>
                    <a:pt x="0" y="23835"/>
                  </a:lnTo>
                  <a:lnTo>
                    <a:pt x="282" y="23835"/>
                  </a:lnTo>
                  <a:lnTo>
                    <a:pt x="282" y="1"/>
                  </a:lnTo>
                  <a:close/>
                </a:path>
              </a:pathLst>
            </a:custGeom>
            <a:solidFill>
              <a:srgbClr val="0C343D"/>
            </a:solidFill>
            <a:ln cap="flat" cmpd="sng" w="9525">
              <a:solidFill>
                <a:srgbClr val="0C343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22"/>
            <p:cNvSpPr/>
            <p:nvPr/>
          </p:nvSpPr>
          <p:spPr>
            <a:xfrm>
              <a:off x="552925" y="595011"/>
              <a:ext cx="46887" cy="46913"/>
            </a:xfrm>
            <a:custGeom>
              <a:rect b="b" l="l" r="r" t="t"/>
              <a:pathLst>
                <a:path extrusionOk="0" h="1808" w="1807">
                  <a:moveTo>
                    <a:pt x="903" y="283"/>
                  </a:moveTo>
                  <a:cubicBezTo>
                    <a:pt x="1247" y="283"/>
                    <a:pt x="1524" y="561"/>
                    <a:pt x="1524" y="904"/>
                  </a:cubicBezTo>
                  <a:cubicBezTo>
                    <a:pt x="1524" y="1247"/>
                    <a:pt x="1247" y="1525"/>
                    <a:pt x="903" y="1525"/>
                  </a:cubicBezTo>
                  <a:cubicBezTo>
                    <a:pt x="560" y="1525"/>
                    <a:pt x="283" y="1247"/>
                    <a:pt x="283" y="904"/>
                  </a:cubicBezTo>
                  <a:cubicBezTo>
                    <a:pt x="283" y="561"/>
                    <a:pt x="560" y="283"/>
                    <a:pt x="903" y="283"/>
                  </a:cubicBezTo>
                  <a:close/>
                  <a:moveTo>
                    <a:pt x="903" y="1"/>
                  </a:moveTo>
                  <a:cubicBezTo>
                    <a:pt x="404" y="1"/>
                    <a:pt x="1" y="405"/>
                    <a:pt x="1" y="904"/>
                  </a:cubicBezTo>
                  <a:cubicBezTo>
                    <a:pt x="1" y="1403"/>
                    <a:pt x="404" y="1807"/>
                    <a:pt x="903" y="1807"/>
                  </a:cubicBezTo>
                  <a:cubicBezTo>
                    <a:pt x="1398" y="1807"/>
                    <a:pt x="1806" y="1403"/>
                    <a:pt x="1806" y="904"/>
                  </a:cubicBezTo>
                  <a:cubicBezTo>
                    <a:pt x="1806" y="405"/>
                    <a:pt x="1398" y="1"/>
                    <a:pt x="903" y="1"/>
                  </a:cubicBezTo>
                  <a:close/>
                </a:path>
              </a:pathLst>
            </a:custGeom>
            <a:solidFill>
              <a:srgbClr val="0C343D"/>
            </a:solidFill>
            <a:ln cap="flat" cmpd="sng" w="9525">
              <a:solidFill>
                <a:srgbClr val="0C343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22"/>
            <p:cNvSpPr/>
            <p:nvPr/>
          </p:nvSpPr>
          <p:spPr>
            <a:xfrm>
              <a:off x="8535908" y="0"/>
              <a:ext cx="7343" cy="618485"/>
            </a:xfrm>
            <a:custGeom>
              <a:rect b="b" l="l" r="r" t="t"/>
              <a:pathLst>
                <a:path extrusionOk="0" h="23836" w="283">
                  <a:moveTo>
                    <a:pt x="0" y="1"/>
                  </a:moveTo>
                  <a:lnTo>
                    <a:pt x="0" y="23835"/>
                  </a:lnTo>
                  <a:lnTo>
                    <a:pt x="283" y="23835"/>
                  </a:lnTo>
                  <a:lnTo>
                    <a:pt x="283" y="1"/>
                  </a:lnTo>
                  <a:close/>
                </a:path>
              </a:pathLst>
            </a:custGeom>
            <a:solidFill>
              <a:srgbClr val="0C343D"/>
            </a:solidFill>
            <a:ln cap="flat" cmpd="sng" w="9525">
              <a:solidFill>
                <a:srgbClr val="0C343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22"/>
            <p:cNvSpPr/>
            <p:nvPr/>
          </p:nvSpPr>
          <p:spPr>
            <a:xfrm>
              <a:off x="8516187" y="595011"/>
              <a:ext cx="46887" cy="46913"/>
            </a:xfrm>
            <a:custGeom>
              <a:rect b="b" l="l" r="r" t="t"/>
              <a:pathLst>
                <a:path extrusionOk="0" h="1808" w="1807">
                  <a:moveTo>
                    <a:pt x="903" y="283"/>
                  </a:moveTo>
                  <a:cubicBezTo>
                    <a:pt x="1247" y="283"/>
                    <a:pt x="1524" y="561"/>
                    <a:pt x="1524" y="904"/>
                  </a:cubicBezTo>
                  <a:cubicBezTo>
                    <a:pt x="1524" y="1247"/>
                    <a:pt x="1247" y="1525"/>
                    <a:pt x="903" y="1525"/>
                  </a:cubicBezTo>
                  <a:cubicBezTo>
                    <a:pt x="560" y="1525"/>
                    <a:pt x="283" y="1247"/>
                    <a:pt x="283" y="904"/>
                  </a:cubicBezTo>
                  <a:cubicBezTo>
                    <a:pt x="283" y="561"/>
                    <a:pt x="560" y="283"/>
                    <a:pt x="903" y="283"/>
                  </a:cubicBezTo>
                  <a:close/>
                  <a:moveTo>
                    <a:pt x="903" y="1"/>
                  </a:moveTo>
                  <a:cubicBezTo>
                    <a:pt x="404" y="1"/>
                    <a:pt x="1" y="405"/>
                    <a:pt x="1" y="904"/>
                  </a:cubicBezTo>
                  <a:cubicBezTo>
                    <a:pt x="1" y="1403"/>
                    <a:pt x="404" y="1807"/>
                    <a:pt x="903" y="1807"/>
                  </a:cubicBezTo>
                  <a:cubicBezTo>
                    <a:pt x="1403" y="1807"/>
                    <a:pt x="1807" y="1403"/>
                    <a:pt x="1807" y="904"/>
                  </a:cubicBezTo>
                  <a:cubicBezTo>
                    <a:pt x="1807" y="405"/>
                    <a:pt x="1403" y="1"/>
                    <a:pt x="903" y="1"/>
                  </a:cubicBezTo>
                  <a:close/>
                </a:path>
              </a:pathLst>
            </a:custGeom>
            <a:solidFill>
              <a:srgbClr val="0C343D"/>
            </a:solidFill>
            <a:ln cap="flat" cmpd="sng" w="9525">
              <a:solidFill>
                <a:srgbClr val="0C343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3" name="Google Shape;193;p22"/>
          <p:cNvSpPr txBox="1"/>
          <p:nvPr>
            <p:ph idx="1" type="subTitle"/>
          </p:nvPr>
        </p:nvSpPr>
        <p:spPr>
          <a:xfrm>
            <a:off x="536850" y="1419300"/>
            <a:ext cx="8070300" cy="37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Pritam Channawar</a:t>
            </a:r>
            <a:endParaRPr/>
          </a:p>
        </p:txBody>
      </p:sp>
      <p:sp>
        <p:nvSpPr>
          <p:cNvPr id="194" name="Google Shape;194;p22"/>
          <p:cNvSpPr txBox="1"/>
          <p:nvPr>
            <p:ph type="ctrTitle"/>
          </p:nvPr>
        </p:nvSpPr>
        <p:spPr>
          <a:xfrm>
            <a:off x="536850" y="618475"/>
            <a:ext cx="8070300" cy="8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Apriori Algorithm in Action: A Market Basket Analysis of Supermarket Transactions</a:t>
            </a:r>
            <a:endParaRPr sz="2500"/>
          </a:p>
        </p:txBody>
      </p:sp>
      <p:grpSp>
        <p:nvGrpSpPr>
          <p:cNvPr id="195" name="Google Shape;195;p22"/>
          <p:cNvGrpSpPr/>
          <p:nvPr/>
        </p:nvGrpSpPr>
        <p:grpSpPr>
          <a:xfrm>
            <a:off x="1226130" y="2372228"/>
            <a:ext cx="6581758" cy="2771271"/>
            <a:chOff x="1226130" y="2372228"/>
            <a:chExt cx="6581758" cy="2771271"/>
          </a:xfrm>
        </p:grpSpPr>
        <p:grpSp>
          <p:nvGrpSpPr>
            <p:cNvPr id="196" name="Google Shape;196;p22"/>
            <p:cNvGrpSpPr/>
            <p:nvPr/>
          </p:nvGrpSpPr>
          <p:grpSpPr>
            <a:xfrm>
              <a:off x="6887360" y="3082240"/>
              <a:ext cx="739266" cy="1280073"/>
              <a:chOff x="6887360" y="2941940"/>
              <a:chExt cx="739266" cy="1280073"/>
            </a:xfrm>
          </p:grpSpPr>
          <p:sp>
            <p:nvSpPr>
              <p:cNvPr id="197" name="Google Shape;197;p22"/>
              <p:cNvSpPr/>
              <p:nvPr/>
            </p:nvSpPr>
            <p:spPr>
              <a:xfrm>
                <a:off x="7242421" y="3003260"/>
                <a:ext cx="200248" cy="1218753"/>
              </a:xfrm>
              <a:custGeom>
                <a:rect b="b" l="l" r="r" t="t"/>
                <a:pathLst>
                  <a:path extrusionOk="0" h="12422" w="2041">
                    <a:moveTo>
                      <a:pt x="115" y="1"/>
                    </a:moveTo>
                    <a:lnTo>
                      <a:pt x="1" y="45"/>
                    </a:lnTo>
                    <a:cubicBezTo>
                      <a:pt x="1796" y="4575"/>
                      <a:pt x="1919" y="12341"/>
                      <a:pt x="1919" y="12421"/>
                    </a:cubicBezTo>
                    <a:lnTo>
                      <a:pt x="2041" y="12417"/>
                    </a:lnTo>
                    <a:cubicBezTo>
                      <a:pt x="2041" y="12341"/>
                      <a:pt x="1919" y="4547"/>
                      <a:pt x="115" y="1"/>
                    </a:cubicBezTo>
                    <a:close/>
                  </a:path>
                </a:pathLst>
              </a:custGeom>
              <a:solidFill>
                <a:srgbClr val="09232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" name="Google Shape;198;p22"/>
              <p:cNvSpPr/>
              <p:nvPr/>
            </p:nvSpPr>
            <p:spPr>
              <a:xfrm>
                <a:off x="7422846" y="3619498"/>
                <a:ext cx="203780" cy="251659"/>
              </a:xfrm>
              <a:custGeom>
                <a:rect b="b" l="l" r="r" t="t"/>
                <a:pathLst>
                  <a:path extrusionOk="0" h="2565" w="2077">
                    <a:moveTo>
                      <a:pt x="1588" y="0"/>
                    </a:moveTo>
                    <a:cubicBezTo>
                      <a:pt x="1537" y="0"/>
                      <a:pt x="1458" y="28"/>
                      <a:pt x="1347" y="90"/>
                    </a:cubicBezTo>
                    <a:cubicBezTo>
                      <a:pt x="163" y="745"/>
                      <a:pt x="1" y="2565"/>
                      <a:pt x="1" y="2565"/>
                    </a:cubicBezTo>
                    <a:cubicBezTo>
                      <a:pt x="1" y="2565"/>
                      <a:pt x="2076" y="0"/>
                      <a:pt x="1588" y="0"/>
                    </a:cubicBezTo>
                    <a:close/>
                  </a:path>
                </a:pathLst>
              </a:custGeom>
              <a:solidFill>
                <a:srgbClr val="83C3A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" name="Google Shape;199;p22"/>
              <p:cNvSpPr/>
              <p:nvPr/>
            </p:nvSpPr>
            <p:spPr>
              <a:xfrm>
                <a:off x="7397338" y="3419253"/>
                <a:ext cx="202112" cy="230859"/>
              </a:xfrm>
              <a:custGeom>
                <a:rect b="b" l="l" r="r" t="t"/>
                <a:pathLst>
                  <a:path extrusionOk="0" h="2353" w="2060">
                    <a:moveTo>
                      <a:pt x="1678" y="0"/>
                    </a:moveTo>
                    <a:cubicBezTo>
                      <a:pt x="1637" y="0"/>
                      <a:pt x="1566" y="28"/>
                      <a:pt x="1460" y="90"/>
                    </a:cubicBezTo>
                    <a:cubicBezTo>
                      <a:pt x="383" y="722"/>
                      <a:pt x="1" y="2352"/>
                      <a:pt x="1" y="2352"/>
                    </a:cubicBezTo>
                    <a:cubicBezTo>
                      <a:pt x="1" y="2352"/>
                      <a:pt x="2060" y="0"/>
                      <a:pt x="1678" y="0"/>
                    </a:cubicBezTo>
                    <a:close/>
                  </a:path>
                </a:pathLst>
              </a:custGeom>
              <a:solidFill>
                <a:srgbClr val="83C3A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22"/>
              <p:cNvSpPr/>
              <p:nvPr/>
            </p:nvSpPr>
            <p:spPr>
              <a:xfrm>
                <a:off x="7374085" y="3226169"/>
                <a:ext cx="148150" cy="269024"/>
              </a:xfrm>
              <a:custGeom>
                <a:rect b="b" l="l" r="r" t="t"/>
                <a:pathLst>
                  <a:path extrusionOk="0" h="2742" w="1510">
                    <a:moveTo>
                      <a:pt x="1133" y="0"/>
                    </a:moveTo>
                    <a:cubicBezTo>
                      <a:pt x="1085" y="0"/>
                      <a:pt x="1013" y="40"/>
                      <a:pt x="912" y="129"/>
                    </a:cubicBezTo>
                    <a:cubicBezTo>
                      <a:pt x="1" y="922"/>
                      <a:pt x="4" y="2741"/>
                      <a:pt x="4" y="2741"/>
                    </a:cubicBezTo>
                    <a:cubicBezTo>
                      <a:pt x="327" y="2517"/>
                      <a:pt x="1509" y="0"/>
                      <a:pt x="1133" y="0"/>
                    </a:cubicBezTo>
                    <a:close/>
                  </a:path>
                </a:pathLst>
              </a:custGeom>
              <a:solidFill>
                <a:srgbClr val="83C3A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22"/>
              <p:cNvSpPr/>
              <p:nvPr/>
            </p:nvSpPr>
            <p:spPr>
              <a:xfrm>
                <a:off x="7329151" y="3064972"/>
                <a:ext cx="123426" cy="217614"/>
              </a:xfrm>
              <a:custGeom>
                <a:rect b="b" l="l" r="r" t="t"/>
                <a:pathLst>
                  <a:path extrusionOk="0" h="2218" w="1258">
                    <a:moveTo>
                      <a:pt x="893" y="1"/>
                    </a:moveTo>
                    <a:cubicBezTo>
                      <a:pt x="869" y="1"/>
                      <a:pt x="840" y="9"/>
                      <a:pt x="805" y="27"/>
                    </a:cubicBezTo>
                    <a:cubicBezTo>
                      <a:pt x="226" y="323"/>
                      <a:pt x="0" y="2217"/>
                      <a:pt x="0" y="2217"/>
                    </a:cubicBezTo>
                    <a:cubicBezTo>
                      <a:pt x="275" y="2077"/>
                      <a:pt x="1257" y="1"/>
                      <a:pt x="893" y="1"/>
                    </a:cubicBezTo>
                    <a:close/>
                  </a:path>
                </a:pathLst>
              </a:custGeom>
              <a:solidFill>
                <a:srgbClr val="83C3A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22"/>
              <p:cNvSpPr/>
              <p:nvPr/>
            </p:nvSpPr>
            <p:spPr>
              <a:xfrm>
                <a:off x="7279998" y="2941940"/>
                <a:ext cx="85947" cy="171501"/>
              </a:xfrm>
              <a:custGeom>
                <a:rect b="b" l="l" r="r" t="t"/>
                <a:pathLst>
                  <a:path extrusionOk="0" h="1748" w="876">
                    <a:moveTo>
                      <a:pt x="705" y="1"/>
                    </a:moveTo>
                    <a:cubicBezTo>
                      <a:pt x="668" y="1"/>
                      <a:pt x="605" y="61"/>
                      <a:pt x="514" y="204"/>
                    </a:cubicBezTo>
                    <a:cubicBezTo>
                      <a:pt x="0" y="993"/>
                      <a:pt x="64" y="1747"/>
                      <a:pt x="64" y="1747"/>
                    </a:cubicBezTo>
                    <a:cubicBezTo>
                      <a:pt x="530" y="1252"/>
                      <a:pt x="876" y="1"/>
                      <a:pt x="705" y="1"/>
                    </a:cubicBezTo>
                    <a:close/>
                  </a:path>
                </a:pathLst>
              </a:custGeom>
              <a:solidFill>
                <a:srgbClr val="83C3A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" name="Google Shape;203;p22"/>
              <p:cNvSpPr/>
              <p:nvPr/>
            </p:nvSpPr>
            <p:spPr>
              <a:xfrm>
                <a:off x="7090939" y="2952144"/>
                <a:ext cx="162474" cy="89675"/>
              </a:xfrm>
              <a:custGeom>
                <a:rect b="b" l="l" r="r" t="t"/>
                <a:pathLst>
                  <a:path extrusionOk="0" h="914" w="1656">
                    <a:moveTo>
                      <a:pt x="669" y="1"/>
                    </a:moveTo>
                    <a:cubicBezTo>
                      <a:pt x="0" y="1"/>
                      <a:pt x="1175" y="886"/>
                      <a:pt x="1655" y="913"/>
                    </a:cubicBezTo>
                    <a:cubicBezTo>
                      <a:pt x="1655" y="913"/>
                      <a:pt x="1410" y="25"/>
                      <a:pt x="692" y="1"/>
                    </a:cubicBezTo>
                    <a:cubicBezTo>
                      <a:pt x="684" y="1"/>
                      <a:pt x="677" y="1"/>
                      <a:pt x="669" y="1"/>
                    </a:cubicBezTo>
                    <a:close/>
                  </a:path>
                </a:pathLst>
              </a:custGeom>
              <a:solidFill>
                <a:srgbClr val="83C3A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" name="Google Shape;204;p22"/>
              <p:cNvSpPr/>
              <p:nvPr/>
            </p:nvSpPr>
            <p:spPr>
              <a:xfrm>
                <a:off x="7089565" y="3107945"/>
                <a:ext cx="219576" cy="95562"/>
              </a:xfrm>
              <a:custGeom>
                <a:rect b="b" l="l" r="r" t="t"/>
                <a:pathLst>
                  <a:path extrusionOk="0" h="974" w="2238">
                    <a:moveTo>
                      <a:pt x="803" y="1"/>
                    </a:moveTo>
                    <a:cubicBezTo>
                      <a:pt x="757" y="1"/>
                      <a:pt x="711" y="6"/>
                      <a:pt x="666" y="16"/>
                    </a:cubicBezTo>
                    <a:cubicBezTo>
                      <a:pt x="0" y="168"/>
                      <a:pt x="1380" y="974"/>
                      <a:pt x="2155" y="974"/>
                    </a:cubicBezTo>
                    <a:cubicBezTo>
                      <a:pt x="2183" y="974"/>
                      <a:pt x="2211" y="973"/>
                      <a:pt x="2238" y="970"/>
                    </a:cubicBezTo>
                    <a:cubicBezTo>
                      <a:pt x="2238" y="970"/>
                      <a:pt x="1464" y="1"/>
                      <a:pt x="803" y="1"/>
                    </a:cubicBezTo>
                    <a:close/>
                  </a:path>
                </a:pathLst>
              </a:custGeom>
              <a:solidFill>
                <a:srgbClr val="83C3A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22"/>
              <p:cNvSpPr/>
              <p:nvPr/>
            </p:nvSpPr>
            <p:spPr>
              <a:xfrm>
                <a:off x="7126945" y="3272674"/>
                <a:ext cx="220851" cy="117931"/>
              </a:xfrm>
              <a:custGeom>
                <a:rect b="b" l="l" r="r" t="t"/>
                <a:pathLst>
                  <a:path extrusionOk="0" h="1202" w="2251">
                    <a:moveTo>
                      <a:pt x="752" y="0"/>
                    </a:moveTo>
                    <a:cubicBezTo>
                      <a:pt x="0" y="0"/>
                      <a:pt x="586" y="698"/>
                      <a:pt x="2251" y="1202"/>
                    </a:cubicBezTo>
                    <a:cubicBezTo>
                      <a:pt x="2251" y="1202"/>
                      <a:pt x="1655" y="38"/>
                      <a:pt x="815" y="2"/>
                    </a:cubicBezTo>
                    <a:cubicBezTo>
                      <a:pt x="793" y="1"/>
                      <a:pt x="772" y="0"/>
                      <a:pt x="752" y="0"/>
                    </a:cubicBezTo>
                    <a:close/>
                  </a:path>
                </a:pathLst>
              </a:custGeom>
              <a:solidFill>
                <a:srgbClr val="83C3A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22"/>
              <p:cNvSpPr/>
              <p:nvPr/>
            </p:nvSpPr>
            <p:spPr>
              <a:xfrm>
                <a:off x="7090350" y="3435147"/>
                <a:ext cx="295122" cy="139025"/>
              </a:xfrm>
              <a:custGeom>
                <a:rect b="b" l="l" r="r" t="t"/>
                <a:pathLst>
                  <a:path extrusionOk="0" h="1417" w="3008">
                    <a:moveTo>
                      <a:pt x="1029" y="0"/>
                    </a:moveTo>
                    <a:cubicBezTo>
                      <a:pt x="1004" y="0"/>
                      <a:pt x="979" y="1"/>
                      <a:pt x="955" y="3"/>
                    </a:cubicBezTo>
                    <a:cubicBezTo>
                      <a:pt x="0" y="87"/>
                      <a:pt x="1946" y="1258"/>
                      <a:pt x="3007" y="1416"/>
                    </a:cubicBezTo>
                    <a:cubicBezTo>
                      <a:pt x="3007" y="1416"/>
                      <a:pt x="1969" y="0"/>
                      <a:pt x="1029" y="0"/>
                    </a:cubicBezTo>
                    <a:close/>
                  </a:path>
                </a:pathLst>
              </a:custGeom>
              <a:solidFill>
                <a:srgbClr val="83C3A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22"/>
              <p:cNvSpPr/>
              <p:nvPr/>
            </p:nvSpPr>
            <p:spPr>
              <a:xfrm>
                <a:off x="7139209" y="3640984"/>
                <a:ext cx="271772" cy="137652"/>
              </a:xfrm>
              <a:custGeom>
                <a:rect b="b" l="l" r="r" t="t"/>
                <a:pathLst>
                  <a:path extrusionOk="0" h="1403" w="2770">
                    <a:moveTo>
                      <a:pt x="720" y="1"/>
                    </a:moveTo>
                    <a:cubicBezTo>
                      <a:pt x="0" y="1"/>
                      <a:pt x="1042" y="1000"/>
                      <a:pt x="2770" y="1402"/>
                    </a:cubicBezTo>
                    <a:cubicBezTo>
                      <a:pt x="2770" y="1402"/>
                      <a:pt x="1790" y="123"/>
                      <a:pt x="843" y="9"/>
                    </a:cubicBezTo>
                    <a:cubicBezTo>
                      <a:pt x="798" y="4"/>
                      <a:pt x="756" y="1"/>
                      <a:pt x="720" y="1"/>
                    </a:cubicBezTo>
                    <a:close/>
                  </a:path>
                </a:pathLst>
              </a:custGeom>
              <a:solidFill>
                <a:srgbClr val="83C3A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" name="Google Shape;208;p22"/>
              <p:cNvSpPr/>
              <p:nvPr/>
            </p:nvSpPr>
            <p:spPr>
              <a:xfrm>
                <a:off x="6887360" y="3373925"/>
                <a:ext cx="447393" cy="585143"/>
              </a:xfrm>
              <a:custGeom>
                <a:rect b="b" l="l" r="r" t="t"/>
                <a:pathLst>
                  <a:path extrusionOk="0" h="5964" w="4560">
                    <a:moveTo>
                      <a:pt x="1" y="773"/>
                    </a:moveTo>
                    <a:lnTo>
                      <a:pt x="1" y="773"/>
                    </a:lnTo>
                    <a:cubicBezTo>
                      <a:pt x="530" y="2738"/>
                      <a:pt x="3446" y="5659"/>
                      <a:pt x="3387" y="5840"/>
                    </a:cubicBezTo>
                    <a:lnTo>
                      <a:pt x="4106" y="5916"/>
                    </a:lnTo>
                    <a:lnTo>
                      <a:pt x="4106" y="5916"/>
                    </a:lnTo>
                    <a:cubicBezTo>
                      <a:pt x="3842" y="5446"/>
                      <a:pt x="1656" y="1625"/>
                      <a:pt x="1" y="773"/>
                    </a:cubicBezTo>
                    <a:close/>
                    <a:moveTo>
                      <a:pt x="4106" y="5916"/>
                    </a:moveTo>
                    <a:cubicBezTo>
                      <a:pt x="4124" y="5947"/>
                      <a:pt x="4133" y="5964"/>
                      <a:pt x="4133" y="5964"/>
                    </a:cubicBezTo>
                    <a:cubicBezTo>
                      <a:pt x="4133" y="5964"/>
                      <a:pt x="4125" y="5947"/>
                      <a:pt x="4109" y="5916"/>
                    </a:cubicBezTo>
                    <a:lnTo>
                      <a:pt x="4109" y="5916"/>
                    </a:lnTo>
                    <a:lnTo>
                      <a:pt x="4106" y="5916"/>
                    </a:lnTo>
                    <a:close/>
                    <a:moveTo>
                      <a:pt x="1461" y="0"/>
                    </a:moveTo>
                    <a:lnTo>
                      <a:pt x="1461" y="0"/>
                    </a:lnTo>
                    <a:cubicBezTo>
                      <a:pt x="1699" y="1151"/>
                      <a:pt x="3857" y="5419"/>
                      <a:pt x="4109" y="5916"/>
                    </a:cubicBezTo>
                    <a:lnTo>
                      <a:pt x="4109" y="5916"/>
                    </a:lnTo>
                    <a:lnTo>
                      <a:pt x="4559" y="5964"/>
                    </a:lnTo>
                    <a:cubicBezTo>
                      <a:pt x="4559" y="5964"/>
                      <a:pt x="3099" y="1228"/>
                      <a:pt x="1461" y="0"/>
                    </a:cubicBezTo>
                    <a:close/>
                  </a:path>
                </a:pathLst>
              </a:custGeom>
              <a:solidFill>
                <a:srgbClr val="57BF8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9" name="Google Shape;209;p22"/>
            <p:cNvGrpSpPr/>
            <p:nvPr/>
          </p:nvGrpSpPr>
          <p:grpSpPr>
            <a:xfrm>
              <a:off x="6624299" y="3909024"/>
              <a:ext cx="1183589" cy="1135687"/>
              <a:chOff x="6624299" y="3768724"/>
              <a:chExt cx="1183589" cy="1135687"/>
            </a:xfrm>
          </p:grpSpPr>
          <p:sp>
            <p:nvSpPr>
              <p:cNvPr id="210" name="Google Shape;210;p22"/>
              <p:cNvSpPr/>
              <p:nvPr/>
            </p:nvSpPr>
            <p:spPr>
              <a:xfrm>
                <a:off x="6624299" y="3768724"/>
                <a:ext cx="1183589" cy="1135687"/>
              </a:xfrm>
              <a:custGeom>
                <a:rect b="b" l="l" r="r" t="t"/>
                <a:pathLst>
                  <a:path extrusionOk="0" h="16818" w="17528">
                    <a:moveTo>
                      <a:pt x="6461" y="1"/>
                    </a:moveTo>
                    <a:lnTo>
                      <a:pt x="6181" y="995"/>
                    </a:lnTo>
                    <a:cubicBezTo>
                      <a:pt x="3904" y="1986"/>
                      <a:pt x="379" y="8178"/>
                      <a:pt x="0" y="15230"/>
                    </a:cubicBezTo>
                    <a:cubicBezTo>
                      <a:pt x="2013" y="15905"/>
                      <a:pt x="8158" y="16552"/>
                      <a:pt x="8588" y="16552"/>
                    </a:cubicBezTo>
                    <a:cubicBezTo>
                      <a:pt x="8588" y="16552"/>
                      <a:pt x="9016" y="16817"/>
                      <a:pt x="10035" y="16817"/>
                    </a:cubicBezTo>
                    <a:cubicBezTo>
                      <a:pt x="10544" y="16817"/>
                      <a:pt x="11201" y="16751"/>
                      <a:pt x="12025" y="16552"/>
                    </a:cubicBezTo>
                    <a:cubicBezTo>
                      <a:pt x="16197" y="13758"/>
                      <a:pt x="16927" y="4369"/>
                      <a:pt x="16927" y="4369"/>
                    </a:cubicBezTo>
                    <a:lnTo>
                      <a:pt x="17527" y="3265"/>
                    </a:lnTo>
                    <a:lnTo>
                      <a:pt x="646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22"/>
              <p:cNvSpPr/>
              <p:nvPr/>
            </p:nvSpPr>
            <p:spPr>
              <a:xfrm>
                <a:off x="7041621" y="3835914"/>
                <a:ext cx="740351" cy="1068159"/>
              </a:xfrm>
              <a:custGeom>
                <a:rect b="b" l="l" r="r" t="t"/>
                <a:pathLst>
                  <a:path extrusionOk="0" h="15818" w="10964">
                    <a:moveTo>
                      <a:pt x="1" y="0"/>
                    </a:moveTo>
                    <a:lnTo>
                      <a:pt x="2672" y="880"/>
                    </a:lnTo>
                    <a:lnTo>
                      <a:pt x="5352" y="1753"/>
                    </a:lnTo>
                    <a:cubicBezTo>
                      <a:pt x="7079" y="2312"/>
                      <a:pt x="8810" y="2855"/>
                      <a:pt x="10537" y="3403"/>
                    </a:cubicBezTo>
                    <a:lnTo>
                      <a:pt x="10537" y="3403"/>
                    </a:lnTo>
                    <a:cubicBezTo>
                      <a:pt x="9540" y="4087"/>
                      <a:pt x="8613" y="4859"/>
                      <a:pt x="7744" y="5699"/>
                    </a:cubicBezTo>
                    <a:cubicBezTo>
                      <a:pt x="6832" y="6579"/>
                      <a:pt x="5987" y="7538"/>
                      <a:pt x="5277" y="8596"/>
                    </a:cubicBezTo>
                    <a:cubicBezTo>
                      <a:pt x="4922" y="9124"/>
                      <a:pt x="4614" y="9685"/>
                      <a:pt x="4354" y="10265"/>
                    </a:cubicBezTo>
                    <a:cubicBezTo>
                      <a:pt x="4089" y="10845"/>
                      <a:pt x="3876" y="11449"/>
                      <a:pt x="3754" y="12073"/>
                    </a:cubicBezTo>
                    <a:cubicBezTo>
                      <a:pt x="3623" y="12696"/>
                      <a:pt x="3576" y="13335"/>
                      <a:pt x="3623" y="13971"/>
                    </a:cubicBezTo>
                    <a:cubicBezTo>
                      <a:pt x="3679" y="14606"/>
                      <a:pt x="3825" y="15226"/>
                      <a:pt x="4046" y="15818"/>
                    </a:cubicBezTo>
                    <a:cubicBezTo>
                      <a:pt x="3845" y="15218"/>
                      <a:pt x="3714" y="14598"/>
                      <a:pt x="3679" y="13967"/>
                    </a:cubicBezTo>
                    <a:cubicBezTo>
                      <a:pt x="3652" y="13335"/>
                      <a:pt x="3723" y="12708"/>
                      <a:pt x="3856" y="12096"/>
                    </a:cubicBezTo>
                    <a:cubicBezTo>
                      <a:pt x="3987" y="11481"/>
                      <a:pt x="4212" y="10889"/>
                      <a:pt x="4476" y="10321"/>
                    </a:cubicBezTo>
                    <a:cubicBezTo>
                      <a:pt x="4745" y="9752"/>
                      <a:pt x="5060" y="9208"/>
                      <a:pt x="5419" y="8690"/>
                    </a:cubicBezTo>
                    <a:cubicBezTo>
                      <a:pt x="6126" y="7649"/>
                      <a:pt x="6967" y="6701"/>
                      <a:pt x="7874" y="5833"/>
                    </a:cubicBezTo>
                    <a:cubicBezTo>
                      <a:pt x="8332" y="5399"/>
                      <a:pt x="8805" y="4984"/>
                      <a:pt x="9295" y="4586"/>
                    </a:cubicBezTo>
                    <a:cubicBezTo>
                      <a:pt x="9780" y="4188"/>
                      <a:pt x="10282" y="3800"/>
                      <a:pt x="10803" y="3454"/>
                    </a:cubicBezTo>
                    <a:lnTo>
                      <a:pt x="10964" y="3343"/>
                    </a:lnTo>
                    <a:lnTo>
                      <a:pt x="10779" y="3284"/>
                    </a:lnTo>
                    <a:cubicBezTo>
                      <a:pt x="8983" y="2727"/>
                      <a:pt x="7191" y="2163"/>
                      <a:pt x="5396" y="1622"/>
                    </a:cubicBezTo>
                    <a:lnTo>
                      <a:pt x="2700" y="80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AC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22"/>
              <p:cNvSpPr/>
              <p:nvPr/>
            </p:nvSpPr>
            <p:spPr>
              <a:xfrm>
                <a:off x="6946271" y="3962191"/>
                <a:ext cx="539124" cy="246613"/>
              </a:xfrm>
              <a:custGeom>
                <a:rect b="b" l="l" r="r" t="t"/>
                <a:pathLst>
                  <a:path extrusionOk="0" h="3652" w="7984">
                    <a:moveTo>
                      <a:pt x="722" y="1"/>
                    </a:moveTo>
                    <a:lnTo>
                      <a:pt x="0" y="1287"/>
                    </a:lnTo>
                    <a:lnTo>
                      <a:pt x="6788" y="3651"/>
                    </a:lnTo>
                    <a:lnTo>
                      <a:pt x="7984" y="2176"/>
                    </a:lnTo>
                    <a:lnTo>
                      <a:pt x="722" y="1"/>
                    </a:ln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3" name="Google Shape;213;p22"/>
            <p:cNvGrpSpPr/>
            <p:nvPr/>
          </p:nvGrpSpPr>
          <p:grpSpPr>
            <a:xfrm>
              <a:off x="6047342" y="3566591"/>
              <a:ext cx="748667" cy="1466372"/>
              <a:chOff x="6047342" y="3426291"/>
              <a:chExt cx="748667" cy="1466372"/>
            </a:xfrm>
          </p:grpSpPr>
          <p:sp>
            <p:nvSpPr>
              <p:cNvPr id="214" name="Google Shape;214;p22"/>
              <p:cNvSpPr/>
              <p:nvPr/>
            </p:nvSpPr>
            <p:spPr>
              <a:xfrm>
                <a:off x="6047342" y="3437770"/>
                <a:ext cx="423521" cy="1454892"/>
              </a:xfrm>
              <a:custGeom>
                <a:rect b="b" l="l" r="r" t="t"/>
                <a:pathLst>
                  <a:path extrusionOk="0" h="21545" w="6272">
                    <a:moveTo>
                      <a:pt x="2017" y="0"/>
                    </a:moveTo>
                    <a:lnTo>
                      <a:pt x="2017" y="4653"/>
                    </a:lnTo>
                    <a:cubicBezTo>
                      <a:pt x="462" y="5268"/>
                      <a:pt x="1" y="6563"/>
                      <a:pt x="1" y="7676"/>
                    </a:cubicBezTo>
                    <a:lnTo>
                      <a:pt x="1" y="20423"/>
                    </a:lnTo>
                    <a:cubicBezTo>
                      <a:pt x="1" y="21043"/>
                      <a:pt x="502" y="21544"/>
                      <a:pt x="1121" y="21544"/>
                    </a:cubicBezTo>
                    <a:lnTo>
                      <a:pt x="5151" y="21544"/>
                    </a:lnTo>
                    <a:cubicBezTo>
                      <a:pt x="5770" y="21544"/>
                      <a:pt x="6271" y="21043"/>
                      <a:pt x="6271" y="20423"/>
                    </a:cubicBezTo>
                    <a:lnTo>
                      <a:pt x="6271" y="7676"/>
                    </a:lnTo>
                    <a:cubicBezTo>
                      <a:pt x="6271" y="6563"/>
                      <a:pt x="5921" y="5048"/>
                      <a:pt x="4255" y="4653"/>
                    </a:cubicBezTo>
                    <a:lnTo>
                      <a:pt x="4255" y="0"/>
                    </a:lnTo>
                    <a:close/>
                  </a:path>
                </a:pathLst>
              </a:custGeom>
              <a:solidFill>
                <a:srgbClr val="FF733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" name="Google Shape;215;p22"/>
              <p:cNvSpPr/>
              <p:nvPr/>
            </p:nvSpPr>
            <p:spPr>
              <a:xfrm>
                <a:off x="6171525" y="3426291"/>
                <a:ext cx="175161" cy="41665"/>
              </a:xfrm>
              <a:custGeom>
                <a:rect b="b" l="l" r="r" t="t"/>
                <a:pathLst>
                  <a:path extrusionOk="0" h="617" w="2594">
                    <a:moveTo>
                      <a:pt x="33" y="1"/>
                    </a:moveTo>
                    <a:cubicBezTo>
                      <a:pt x="13" y="1"/>
                      <a:pt x="0" y="12"/>
                      <a:pt x="0" y="32"/>
                    </a:cubicBezTo>
                    <a:lnTo>
                      <a:pt x="0" y="616"/>
                    </a:lnTo>
                    <a:lnTo>
                      <a:pt x="2594" y="616"/>
                    </a:lnTo>
                    <a:lnTo>
                      <a:pt x="2594" y="32"/>
                    </a:lnTo>
                    <a:cubicBezTo>
                      <a:pt x="2594" y="12"/>
                      <a:pt x="2581" y="1"/>
                      <a:pt x="256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22"/>
              <p:cNvSpPr/>
              <p:nvPr/>
            </p:nvSpPr>
            <p:spPr>
              <a:xfrm>
                <a:off x="6174429" y="3453774"/>
                <a:ext cx="27550" cy="14181"/>
              </a:xfrm>
              <a:custGeom>
                <a:rect b="b" l="l" r="r" t="t"/>
                <a:pathLst>
                  <a:path extrusionOk="0" h="210" w="408">
                    <a:moveTo>
                      <a:pt x="206" y="0"/>
                    </a:moveTo>
                    <a:cubicBezTo>
                      <a:pt x="92" y="0"/>
                      <a:pt x="1" y="91"/>
                      <a:pt x="1" y="201"/>
                    </a:cubicBezTo>
                    <a:lnTo>
                      <a:pt x="1" y="209"/>
                    </a:lnTo>
                    <a:lnTo>
                      <a:pt x="407" y="209"/>
                    </a:lnTo>
                    <a:lnTo>
                      <a:pt x="407" y="201"/>
                    </a:lnTo>
                    <a:cubicBezTo>
                      <a:pt x="407" y="91"/>
                      <a:pt x="316" y="0"/>
                      <a:pt x="206" y="0"/>
                    </a:cubicBezTo>
                    <a:close/>
                  </a:path>
                </a:pathLst>
              </a:custGeom>
              <a:solidFill>
                <a:srgbClr val="9E9E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22"/>
              <p:cNvSpPr/>
              <p:nvPr/>
            </p:nvSpPr>
            <p:spPr>
              <a:xfrm>
                <a:off x="6202993" y="3453774"/>
                <a:ext cx="27213" cy="14181"/>
              </a:xfrm>
              <a:custGeom>
                <a:rect b="b" l="l" r="r" t="t"/>
                <a:pathLst>
                  <a:path extrusionOk="0" h="210" w="403">
                    <a:moveTo>
                      <a:pt x="201" y="0"/>
                    </a:moveTo>
                    <a:cubicBezTo>
                      <a:pt x="91" y="0"/>
                      <a:pt x="0" y="91"/>
                      <a:pt x="0" y="201"/>
                    </a:cubicBezTo>
                    <a:lnTo>
                      <a:pt x="0" y="209"/>
                    </a:lnTo>
                    <a:lnTo>
                      <a:pt x="403" y="209"/>
                    </a:lnTo>
                    <a:lnTo>
                      <a:pt x="403" y="201"/>
                    </a:lnTo>
                    <a:cubicBezTo>
                      <a:pt x="403" y="91"/>
                      <a:pt x="312" y="0"/>
                      <a:pt x="201" y="0"/>
                    </a:cubicBezTo>
                    <a:close/>
                  </a:path>
                </a:pathLst>
              </a:custGeom>
              <a:solidFill>
                <a:srgbClr val="9E9E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22"/>
              <p:cNvSpPr/>
              <p:nvPr/>
            </p:nvSpPr>
            <p:spPr>
              <a:xfrm>
                <a:off x="6231288" y="3453774"/>
                <a:ext cx="27483" cy="14181"/>
              </a:xfrm>
              <a:custGeom>
                <a:rect b="b" l="l" r="r" t="t"/>
                <a:pathLst>
                  <a:path extrusionOk="0" h="210" w="407">
                    <a:moveTo>
                      <a:pt x="201" y="0"/>
                    </a:moveTo>
                    <a:cubicBezTo>
                      <a:pt x="90" y="0"/>
                      <a:pt x="0" y="91"/>
                      <a:pt x="0" y="201"/>
                    </a:cubicBezTo>
                    <a:lnTo>
                      <a:pt x="0" y="209"/>
                    </a:lnTo>
                    <a:lnTo>
                      <a:pt x="406" y="209"/>
                    </a:lnTo>
                    <a:lnTo>
                      <a:pt x="406" y="201"/>
                    </a:lnTo>
                    <a:cubicBezTo>
                      <a:pt x="406" y="91"/>
                      <a:pt x="315" y="0"/>
                      <a:pt x="201" y="0"/>
                    </a:cubicBezTo>
                    <a:close/>
                  </a:path>
                </a:pathLst>
              </a:custGeom>
              <a:solidFill>
                <a:srgbClr val="9E9E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" name="Google Shape;219;p22"/>
              <p:cNvSpPr/>
              <p:nvPr/>
            </p:nvSpPr>
            <p:spPr>
              <a:xfrm>
                <a:off x="6259447" y="3453774"/>
                <a:ext cx="27550" cy="14181"/>
              </a:xfrm>
              <a:custGeom>
                <a:rect b="b" l="l" r="r" t="t"/>
                <a:pathLst>
                  <a:path extrusionOk="0" h="210" w="408">
                    <a:moveTo>
                      <a:pt x="206" y="0"/>
                    </a:moveTo>
                    <a:cubicBezTo>
                      <a:pt x="92" y="0"/>
                      <a:pt x="1" y="91"/>
                      <a:pt x="1" y="201"/>
                    </a:cubicBezTo>
                    <a:lnTo>
                      <a:pt x="1" y="209"/>
                    </a:lnTo>
                    <a:lnTo>
                      <a:pt x="407" y="209"/>
                    </a:lnTo>
                    <a:lnTo>
                      <a:pt x="407" y="201"/>
                    </a:lnTo>
                    <a:cubicBezTo>
                      <a:pt x="407" y="91"/>
                      <a:pt x="317" y="0"/>
                      <a:pt x="206" y="0"/>
                    </a:cubicBezTo>
                    <a:close/>
                  </a:path>
                </a:pathLst>
              </a:custGeom>
              <a:solidFill>
                <a:srgbClr val="9E9E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" name="Google Shape;220;p22"/>
              <p:cNvSpPr/>
              <p:nvPr/>
            </p:nvSpPr>
            <p:spPr>
              <a:xfrm>
                <a:off x="6288011" y="3453774"/>
                <a:ext cx="27213" cy="14181"/>
              </a:xfrm>
              <a:custGeom>
                <a:rect b="b" l="l" r="r" t="t"/>
                <a:pathLst>
                  <a:path extrusionOk="0" h="210" w="403">
                    <a:moveTo>
                      <a:pt x="202" y="0"/>
                    </a:moveTo>
                    <a:cubicBezTo>
                      <a:pt x="91" y="0"/>
                      <a:pt x="0" y="91"/>
                      <a:pt x="0" y="201"/>
                    </a:cubicBezTo>
                    <a:lnTo>
                      <a:pt x="0" y="209"/>
                    </a:lnTo>
                    <a:lnTo>
                      <a:pt x="403" y="209"/>
                    </a:lnTo>
                    <a:lnTo>
                      <a:pt x="403" y="201"/>
                    </a:lnTo>
                    <a:cubicBezTo>
                      <a:pt x="403" y="91"/>
                      <a:pt x="312" y="0"/>
                      <a:pt x="202" y="0"/>
                    </a:cubicBezTo>
                    <a:close/>
                  </a:path>
                </a:pathLst>
              </a:custGeom>
              <a:solidFill>
                <a:srgbClr val="9E9E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22"/>
              <p:cNvSpPr/>
              <p:nvPr/>
            </p:nvSpPr>
            <p:spPr>
              <a:xfrm>
                <a:off x="6316237" y="3453774"/>
                <a:ext cx="27550" cy="14181"/>
              </a:xfrm>
              <a:custGeom>
                <a:rect b="b" l="l" r="r" t="t"/>
                <a:pathLst>
                  <a:path extrusionOk="0" h="210" w="408">
                    <a:moveTo>
                      <a:pt x="202" y="0"/>
                    </a:moveTo>
                    <a:cubicBezTo>
                      <a:pt x="92" y="0"/>
                      <a:pt x="1" y="91"/>
                      <a:pt x="1" y="201"/>
                    </a:cubicBezTo>
                    <a:lnTo>
                      <a:pt x="1" y="209"/>
                    </a:lnTo>
                    <a:lnTo>
                      <a:pt x="407" y="209"/>
                    </a:lnTo>
                    <a:lnTo>
                      <a:pt x="407" y="201"/>
                    </a:lnTo>
                    <a:cubicBezTo>
                      <a:pt x="407" y="91"/>
                      <a:pt x="316" y="0"/>
                      <a:pt x="202" y="0"/>
                    </a:cubicBezTo>
                    <a:close/>
                  </a:path>
                </a:pathLst>
              </a:custGeom>
              <a:solidFill>
                <a:srgbClr val="9E9E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22"/>
              <p:cNvSpPr/>
              <p:nvPr/>
            </p:nvSpPr>
            <p:spPr>
              <a:xfrm>
                <a:off x="6178751" y="3524071"/>
                <a:ext cx="160711" cy="92581"/>
              </a:xfrm>
              <a:custGeom>
                <a:rect b="b" l="l" r="r" t="t"/>
                <a:pathLst>
                  <a:path extrusionOk="0" h="1371" w="2380">
                    <a:moveTo>
                      <a:pt x="1188" y="1"/>
                    </a:moveTo>
                    <a:cubicBezTo>
                      <a:pt x="912" y="1"/>
                      <a:pt x="671" y="167"/>
                      <a:pt x="565" y="407"/>
                    </a:cubicBezTo>
                    <a:lnTo>
                      <a:pt x="0" y="407"/>
                    </a:lnTo>
                    <a:lnTo>
                      <a:pt x="0" y="968"/>
                    </a:lnTo>
                    <a:lnTo>
                      <a:pt x="565" y="968"/>
                    </a:lnTo>
                    <a:cubicBezTo>
                      <a:pt x="671" y="1205"/>
                      <a:pt x="912" y="1371"/>
                      <a:pt x="1188" y="1371"/>
                    </a:cubicBezTo>
                    <a:cubicBezTo>
                      <a:pt x="1469" y="1371"/>
                      <a:pt x="1709" y="1205"/>
                      <a:pt x="1815" y="968"/>
                    </a:cubicBezTo>
                    <a:lnTo>
                      <a:pt x="2380" y="968"/>
                    </a:lnTo>
                    <a:lnTo>
                      <a:pt x="2380" y="407"/>
                    </a:lnTo>
                    <a:lnTo>
                      <a:pt x="1815" y="407"/>
                    </a:lnTo>
                    <a:cubicBezTo>
                      <a:pt x="1709" y="167"/>
                      <a:pt x="1469" y="1"/>
                      <a:pt x="1188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" name="Google Shape;223;p22"/>
              <p:cNvSpPr/>
              <p:nvPr/>
            </p:nvSpPr>
            <p:spPr>
              <a:xfrm>
                <a:off x="6077729" y="3997643"/>
                <a:ext cx="362748" cy="413474"/>
              </a:xfrm>
              <a:custGeom>
                <a:rect b="b" l="l" r="r" t="t"/>
                <a:pathLst>
                  <a:path extrusionOk="0" h="6123" w="5372">
                    <a:moveTo>
                      <a:pt x="1" y="1"/>
                    </a:moveTo>
                    <a:lnTo>
                      <a:pt x="1" y="6122"/>
                    </a:lnTo>
                    <a:lnTo>
                      <a:pt x="5371" y="6122"/>
                    </a:lnTo>
                    <a:lnTo>
                      <a:pt x="5371" y="1"/>
                    </a:ln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" name="Google Shape;224;p22"/>
              <p:cNvSpPr/>
              <p:nvPr/>
            </p:nvSpPr>
            <p:spPr>
              <a:xfrm>
                <a:off x="6372488" y="3437770"/>
                <a:ext cx="423521" cy="1454892"/>
              </a:xfrm>
              <a:custGeom>
                <a:rect b="b" l="l" r="r" t="t"/>
                <a:pathLst>
                  <a:path extrusionOk="0" h="21545" w="6272">
                    <a:moveTo>
                      <a:pt x="2017" y="0"/>
                    </a:moveTo>
                    <a:lnTo>
                      <a:pt x="2017" y="4653"/>
                    </a:lnTo>
                    <a:cubicBezTo>
                      <a:pt x="466" y="5268"/>
                      <a:pt x="0" y="6563"/>
                      <a:pt x="0" y="7676"/>
                    </a:cubicBezTo>
                    <a:lnTo>
                      <a:pt x="0" y="20423"/>
                    </a:lnTo>
                    <a:cubicBezTo>
                      <a:pt x="0" y="21043"/>
                      <a:pt x="501" y="21544"/>
                      <a:pt x="1121" y="21544"/>
                    </a:cubicBezTo>
                    <a:lnTo>
                      <a:pt x="5150" y="21544"/>
                    </a:lnTo>
                    <a:cubicBezTo>
                      <a:pt x="5770" y="21544"/>
                      <a:pt x="6271" y="21043"/>
                      <a:pt x="6271" y="20423"/>
                    </a:cubicBezTo>
                    <a:lnTo>
                      <a:pt x="6271" y="7676"/>
                    </a:lnTo>
                    <a:cubicBezTo>
                      <a:pt x="6271" y="6563"/>
                      <a:pt x="5924" y="5048"/>
                      <a:pt x="4255" y="4653"/>
                    </a:cubicBezTo>
                    <a:lnTo>
                      <a:pt x="4255" y="0"/>
                    </a:lnTo>
                    <a:close/>
                  </a:path>
                </a:pathLst>
              </a:custGeom>
              <a:solidFill>
                <a:srgbClr val="09232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22"/>
              <p:cNvSpPr/>
              <p:nvPr/>
            </p:nvSpPr>
            <p:spPr>
              <a:xfrm>
                <a:off x="6496672" y="3426291"/>
                <a:ext cx="175161" cy="41665"/>
              </a:xfrm>
              <a:custGeom>
                <a:rect b="b" l="l" r="r" t="t"/>
                <a:pathLst>
                  <a:path extrusionOk="0" h="617" w="2594">
                    <a:moveTo>
                      <a:pt x="32" y="1"/>
                    </a:moveTo>
                    <a:cubicBezTo>
                      <a:pt x="16" y="1"/>
                      <a:pt x="1" y="12"/>
                      <a:pt x="1" y="32"/>
                    </a:cubicBezTo>
                    <a:lnTo>
                      <a:pt x="1" y="616"/>
                    </a:lnTo>
                    <a:lnTo>
                      <a:pt x="2593" y="616"/>
                    </a:lnTo>
                    <a:lnTo>
                      <a:pt x="2593" y="32"/>
                    </a:lnTo>
                    <a:cubicBezTo>
                      <a:pt x="2593" y="12"/>
                      <a:pt x="2582" y="1"/>
                      <a:pt x="2566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22"/>
              <p:cNvSpPr/>
              <p:nvPr/>
            </p:nvSpPr>
            <p:spPr>
              <a:xfrm>
                <a:off x="6499575" y="3453774"/>
                <a:ext cx="27550" cy="14181"/>
              </a:xfrm>
              <a:custGeom>
                <a:rect b="b" l="l" r="r" t="t"/>
                <a:pathLst>
                  <a:path extrusionOk="0" h="210" w="408">
                    <a:moveTo>
                      <a:pt x="206" y="0"/>
                    </a:moveTo>
                    <a:cubicBezTo>
                      <a:pt x="91" y="0"/>
                      <a:pt x="0" y="91"/>
                      <a:pt x="0" y="201"/>
                    </a:cubicBezTo>
                    <a:cubicBezTo>
                      <a:pt x="0" y="206"/>
                      <a:pt x="5" y="206"/>
                      <a:pt x="5" y="209"/>
                    </a:cubicBezTo>
                    <a:lnTo>
                      <a:pt x="408" y="209"/>
                    </a:lnTo>
                    <a:lnTo>
                      <a:pt x="408" y="201"/>
                    </a:lnTo>
                    <a:cubicBezTo>
                      <a:pt x="408" y="91"/>
                      <a:pt x="317" y="0"/>
                      <a:pt x="206" y="0"/>
                    </a:cubicBezTo>
                    <a:close/>
                  </a:path>
                </a:pathLst>
              </a:custGeom>
              <a:solidFill>
                <a:srgbClr val="9E9E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22"/>
              <p:cNvSpPr/>
              <p:nvPr/>
            </p:nvSpPr>
            <p:spPr>
              <a:xfrm>
                <a:off x="6528072" y="3453774"/>
                <a:ext cx="27550" cy="14181"/>
              </a:xfrm>
              <a:custGeom>
                <a:rect b="b" l="l" r="r" t="t"/>
                <a:pathLst>
                  <a:path extrusionOk="0" h="210" w="408">
                    <a:moveTo>
                      <a:pt x="203" y="0"/>
                    </a:moveTo>
                    <a:cubicBezTo>
                      <a:pt x="92" y="0"/>
                      <a:pt x="1" y="91"/>
                      <a:pt x="1" y="201"/>
                    </a:cubicBezTo>
                    <a:lnTo>
                      <a:pt x="1" y="209"/>
                    </a:lnTo>
                    <a:lnTo>
                      <a:pt x="403" y="209"/>
                    </a:lnTo>
                    <a:cubicBezTo>
                      <a:pt x="403" y="206"/>
                      <a:pt x="407" y="206"/>
                      <a:pt x="407" y="201"/>
                    </a:cubicBezTo>
                    <a:cubicBezTo>
                      <a:pt x="407" y="91"/>
                      <a:pt x="317" y="0"/>
                      <a:pt x="203" y="0"/>
                    </a:cubicBezTo>
                    <a:close/>
                  </a:path>
                </a:pathLst>
              </a:custGeom>
              <a:solidFill>
                <a:srgbClr val="9E9E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" name="Google Shape;228;p22"/>
              <p:cNvSpPr/>
              <p:nvPr/>
            </p:nvSpPr>
            <p:spPr>
              <a:xfrm>
                <a:off x="6556366" y="3453774"/>
                <a:ext cx="27483" cy="14181"/>
              </a:xfrm>
              <a:custGeom>
                <a:rect b="b" l="l" r="r" t="t"/>
                <a:pathLst>
                  <a:path extrusionOk="0" h="210" w="407">
                    <a:moveTo>
                      <a:pt x="206" y="0"/>
                    </a:moveTo>
                    <a:cubicBezTo>
                      <a:pt x="91" y="0"/>
                      <a:pt x="0" y="91"/>
                      <a:pt x="0" y="201"/>
                    </a:cubicBezTo>
                    <a:lnTo>
                      <a:pt x="0" y="209"/>
                    </a:lnTo>
                    <a:lnTo>
                      <a:pt x="407" y="209"/>
                    </a:lnTo>
                    <a:lnTo>
                      <a:pt x="407" y="201"/>
                    </a:lnTo>
                    <a:cubicBezTo>
                      <a:pt x="407" y="91"/>
                      <a:pt x="316" y="0"/>
                      <a:pt x="206" y="0"/>
                    </a:cubicBezTo>
                    <a:close/>
                  </a:path>
                </a:pathLst>
              </a:custGeom>
              <a:solidFill>
                <a:srgbClr val="9E9E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" name="Google Shape;229;p22"/>
              <p:cNvSpPr/>
              <p:nvPr/>
            </p:nvSpPr>
            <p:spPr>
              <a:xfrm>
                <a:off x="6584660" y="3453774"/>
                <a:ext cx="27483" cy="14181"/>
              </a:xfrm>
              <a:custGeom>
                <a:rect b="b" l="l" r="r" t="t"/>
                <a:pathLst>
                  <a:path extrusionOk="0" h="210" w="407">
                    <a:moveTo>
                      <a:pt x="205" y="0"/>
                    </a:moveTo>
                    <a:cubicBezTo>
                      <a:pt x="95" y="0"/>
                      <a:pt x="0" y="91"/>
                      <a:pt x="0" y="201"/>
                    </a:cubicBezTo>
                    <a:cubicBezTo>
                      <a:pt x="0" y="206"/>
                      <a:pt x="4" y="206"/>
                      <a:pt x="4" y="209"/>
                    </a:cubicBezTo>
                    <a:lnTo>
                      <a:pt x="406" y="209"/>
                    </a:lnTo>
                    <a:lnTo>
                      <a:pt x="406" y="201"/>
                    </a:lnTo>
                    <a:cubicBezTo>
                      <a:pt x="406" y="91"/>
                      <a:pt x="315" y="0"/>
                      <a:pt x="205" y="0"/>
                    </a:cubicBezTo>
                    <a:close/>
                  </a:path>
                </a:pathLst>
              </a:custGeom>
              <a:solidFill>
                <a:srgbClr val="9E9E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22"/>
              <p:cNvSpPr/>
              <p:nvPr/>
            </p:nvSpPr>
            <p:spPr>
              <a:xfrm>
                <a:off x="6613089" y="3453774"/>
                <a:ext cx="27550" cy="14181"/>
              </a:xfrm>
              <a:custGeom>
                <a:rect b="b" l="l" r="r" t="t"/>
                <a:pathLst>
                  <a:path extrusionOk="0" h="210" w="408">
                    <a:moveTo>
                      <a:pt x="202" y="0"/>
                    </a:moveTo>
                    <a:cubicBezTo>
                      <a:pt x="91" y="0"/>
                      <a:pt x="1" y="91"/>
                      <a:pt x="1" y="201"/>
                    </a:cubicBezTo>
                    <a:lnTo>
                      <a:pt x="1" y="209"/>
                    </a:lnTo>
                    <a:lnTo>
                      <a:pt x="408" y="209"/>
                    </a:lnTo>
                    <a:lnTo>
                      <a:pt x="408" y="201"/>
                    </a:lnTo>
                    <a:cubicBezTo>
                      <a:pt x="408" y="91"/>
                      <a:pt x="317" y="0"/>
                      <a:pt x="202" y="0"/>
                    </a:cubicBezTo>
                    <a:close/>
                  </a:path>
                </a:pathLst>
              </a:custGeom>
              <a:solidFill>
                <a:srgbClr val="9E9E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22"/>
              <p:cNvSpPr/>
              <p:nvPr/>
            </p:nvSpPr>
            <p:spPr>
              <a:xfrm>
                <a:off x="6641384" y="3453774"/>
                <a:ext cx="27483" cy="14181"/>
              </a:xfrm>
              <a:custGeom>
                <a:rect b="b" l="l" r="r" t="t"/>
                <a:pathLst>
                  <a:path extrusionOk="0" h="210" w="407">
                    <a:moveTo>
                      <a:pt x="206" y="0"/>
                    </a:moveTo>
                    <a:cubicBezTo>
                      <a:pt x="91" y="0"/>
                      <a:pt x="0" y="91"/>
                      <a:pt x="0" y="201"/>
                    </a:cubicBezTo>
                    <a:lnTo>
                      <a:pt x="0" y="209"/>
                    </a:lnTo>
                    <a:lnTo>
                      <a:pt x="407" y="209"/>
                    </a:lnTo>
                    <a:lnTo>
                      <a:pt x="407" y="201"/>
                    </a:lnTo>
                    <a:cubicBezTo>
                      <a:pt x="407" y="91"/>
                      <a:pt x="316" y="0"/>
                      <a:pt x="206" y="0"/>
                    </a:cubicBezTo>
                    <a:close/>
                  </a:path>
                </a:pathLst>
              </a:custGeom>
              <a:solidFill>
                <a:srgbClr val="9E9E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22"/>
              <p:cNvSpPr/>
              <p:nvPr/>
            </p:nvSpPr>
            <p:spPr>
              <a:xfrm>
                <a:off x="6503830" y="3524071"/>
                <a:ext cx="160846" cy="92581"/>
              </a:xfrm>
              <a:custGeom>
                <a:rect b="b" l="l" r="r" t="t"/>
                <a:pathLst>
                  <a:path extrusionOk="0" h="1371" w="2382">
                    <a:moveTo>
                      <a:pt x="1192" y="1"/>
                    </a:moveTo>
                    <a:cubicBezTo>
                      <a:pt x="913" y="1"/>
                      <a:pt x="671" y="167"/>
                      <a:pt x="565" y="407"/>
                    </a:cubicBezTo>
                    <a:lnTo>
                      <a:pt x="1" y="407"/>
                    </a:lnTo>
                    <a:lnTo>
                      <a:pt x="1" y="968"/>
                    </a:lnTo>
                    <a:lnTo>
                      <a:pt x="565" y="968"/>
                    </a:lnTo>
                    <a:cubicBezTo>
                      <a:pt x="671" y="1205"/>
                      <a:pt x="913" y="1371"/>
                      <a:pt x="1192" y="1371"/>
                    </a:cubicBezTo>
                    <a:cubicBezTo>
                      <a:pt x="1469" y="1371"/>
                      <a:pt x="1709" y="1205"/>
                      <a:pt x="1817" y="968"/>
                    </a:cubicBezTo>
                    <a:lnTo>
                      <a:pt x="2381" y="968"/>
                    </a:lnTo>
                    <a:lnTo>
                      <a:pt x="2381" y="407"/>
                    </a:lnTo>
                    <a:lnTo>
                      <a:pt x="1817" y="407"/>
                    </a:lnTo>
                    <a:cubicBezTo>
                      <a:pt x="1709" y="167"/>
                      <a:pt x="1469" y="1"/>
                      <a:pt x="119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22"/>
              <p:cNvSpPr/>
              <p:nvPr/>
            </p:nvSpPr>
            <p:spPr>
              <a:xfrm>
                <a:off x="6402876" y="3997643"/>
                <a:ext cx="363018" cy="413474"/>
              </a:xfrm>
              <a:custGeom>
                <a:rect b="b" l="l" r="r" t="t"/>
                <a:pathLst>
                  <a:path extrusionOk="0" h="6123" w="5376">
                    <a:moveTo>
                      <a:pt x="0" y="1"/>
                    </a:moveTo>
                    <a:lnTo>
                      <a:pt x="0" y="6122"/>
                    </a:lnTo>
                    <a:lnTo>
                      <a:pt x="5375" y="6122"/>
                    </a:lnTo>
                    <a:lnTo>
                      <a:pt x="5375" y="1"/>
                    </a:ln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22"/>
            <p:cNvGrpSpPr/>
            <p:nvPr/>
          </p:nvGrpSpPr>
          <p:grpSpPr>
            <a:xfrm>
              <a:off x="5516776" y="4506239"/>
              <a:ext cx="484766" cy="520573"/>
              <a:chOff x="5516776" y="4365939"/>
              <a:chExt cx="484766" cy="520573"/>
            </a:xfrm>
          </p:grpSpPr>
          <p:sp>
            <p:nvSpPr>
              <p:cNvPr id="235" name="Google Shape;235;p22"/>
              <p:cNvSpPr/>
              <p:nvPr/>
            </p:nvSpPr>
            <p:spPr>
              <a:xfrm>
                <a:off x="5516776" y="4552586"/>
                <a:ext cx="484766" cy="333926"/>
              </a:xfrm>
              <a:custGeom>
                <a:rect b="b" l="l" r="r" t="t"/>
                <a:pathLst>
                  <a:path extrusionOk="0" h="4945" w="7179">
                    <a:moveTo>
                      <a:pt x="2192" y="0"/>
                    </a:moveTo>
                    <a:cubicBezTo>
                      <a:pt x="1465" y="0"/>
                      <a:pt x="761" y="359"/>
                      <a:pt x="533" y="1622"/>
                    </a:cubicBezTo>
                    <a:cubicBezTo>
                      <a:pt x="0" y="4546"/>
                      <a:pt x="2991" y="4944"/>
                      <a:pt x="2991" y="4944"/>
                    </a:cubicBezTo>
                    <a:cubicBezTo>
                      <a:pt x="7044" y="4944"/>
                      <a:pt x="7179" y="1223"/>
                      <a:pt x="6113" y="690"/>
                    </a:cubicBezTo>
                    <a:cubicBezTo>
                      <a:pt x="5727" y="496"/>
                      <a:pt x="5361" y="434"/>
                      <a:pt x="5052" y="434"/>
                    </a:cubicBezTo>
                    <a:cubicBezTo>
                      <a:pt x="4511" y="434"/>
                      <a:pt x="4144" y="622"/>
                      <a:pt x="4144" y="622"/>
                    </a:cubicBezTo>
                    <a:cubicBezTo>
                      <a:pt x="4144" y="622"/>
                      <a:pt x="3149" y="0"/>
                      <a:pt x="2192" y="0"/>
                    </a:cubicBezTo>
                    <a:close/>
                  </a:path>
                </a:pathLst>
              </a:custGeom>
              <a:solidFill>
                <a:srgbClr val="AD241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22"/>
              <p:cNvSpPr/>
              <p:nvPr/>
            </p:nvSpPr>
            <p:spPr>
              <a:xfrm>
                <a:off x="5674521" y="4402674"/>
                <a:ext cx="135929" cy="195494"/>
              </a:xfrm>
              <a:custGeom>
                <a:rect b="b" l="l" r="r" t="t"/>
                <a:pathLst>
                  <a:path extrusionOk="0" h="2895" w="2013">
                    <a:moveTo>
                      <a:pt x="56" y="1"/>
                    </a:moveTo>
                    <a:cubicBezTo>
                      <a:pt x="37" y="1"/>
                      <a:pt x="18" y="13"/>
                      <a:pt x="12" y="33"/>
                    </a:cubicBezTo>
                    <a:cubicBezTo>
                      <a:pt x="0" y="57"/>
                      <a:pt x="12" y="84"/>
                      <a:pt x="36" y="96"/>
                    </a:cubicBezTo>
                    <a:cubicBezTo>
                      <a:pt x="1907" y="937"/>
                      <a:pt x="1761" y="2819"/>
                      <a:pt x="1757" y="2839"/>
                    </a:cubicBezTo>
                    <a:cubicBezTo>
                      <a:pt x="1757" y="2866"/>
                      <a:pt x="1776" y="2890"/>
                      <a:pt x="1804" y="2895"/>
                    </a:cubicBezTo>
                    <a:lnTo>
                      <a:pt x="1808" y="2895"/>
                    </a:lnTo>
                    <a:cubicBezTo>
                      <a:pt x="1832" y="2895"/>
                      <a:pt x="1856" y="2875"/>
                      <a:pt x="1859" y="2847"/>
                    </a:cubicBezTo>
                    <a:cubicBezTo>
                      <a:pt x="1859" y="2827"/>
                      <a:pt x="2013" y="873"/>
                      <a:pt x="76" y="6"/>
                    </a:cubicBezTo>
                    <a:cubicBezTo>
                      <a:pt x="70" y="3"/>
                      <a:pt x="63" y="1"/>
                      <a:pt x="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22"/>
              <p:cNvSpPr/>
              <p:nvPr/>
            </p:nvSpPr>
            <p:spPr>
              <a:xfrm>
                <a:off x="5777433" y="4365939"/>
                <a:ext cx="174554" cy="134381"/>
              </a:xfrm>
              <a:custGeom>
                <a:rect b="b" l="l" r="r" t="t"/>
                <a:pathLst>
                  <a:path extrusionOk="0" h="1990" w="2585">
                    <a:moveTo>
                      <a:pt x="1530" y="1"/>
                    </a:moveTo>
                    <a:cubicBezTo>
                      <a:pt x="120" y="1"/>
                      <a:pt x="0" y="1989"/>
                      <a:pt x="0" y="1989"/>
                    </a:cubicBezTo>
                    <a:cubicBezTo>
                      <a:pt x="0" y="1989"/>
                      <a:pt x="2585" y="1792"/>
                      <a:pt x="2075" y="88"/>
                    </a:cubicBezTo>
                    <a:cubicBezTo>
                      <a:pt x="1875" y="28"/>
                      <a:pt x="1694" y="1"/>
                      <a:pt x="1530" y="1"/>
                    </a:cubicBezTo>
                    <a:close/>
                  </a:path>
                </a:pathLst>
              </a:custGeom>
              <a:solidFill>
                <a:srgbClr val="57BF8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8" name="Google Shape;238;p22"/>
            <p:cNvGrpSpPr/>
            <p:nvPr/>
          </p:nvGrpSpPr>
          <p:grpSpPr>
            <a:xfrm>
              <a:off x="2841934" y="2372228"/>
              <a:ext cx="3787511" cy="2695038"/>
              <a:chOff x="2841934" y="2231928"/>
              <a:chExt cx="3787511" cy="2695038"/>
            </a:xfrm>
          </p:grpSpPr>
          <p:sp>
            <p:nvSpPr>
              <p:cNvPr id="239" name="Google Shape;239;p22"/>
              <p:cNvSpPr/>
              <p:nvPr/>
            </p:nvSpPr>
            <p:spPr>
              <a:xfrm>
                <a:off x="3757273" y="2231928"/>
                <a:ext cx="749737" cy="680886"/>
              </a:xfrm>
              <a:custGeom>
                <a:rect b="b" l="l" r="r" t="t"/>
                <a:pathLst>
                  <a:path extrusionOk="0" h="10083" w="11103">
                    <a:moveTo>
                      <a:pt x="8442" y="0"/>
                    </a:moveTo>
                    <a:cubicBezTo>
                      <a:pt x="6391" y="0"/>
                      <a:pt x="3033" y="2296"/>
                      <a:pt x="1714" y="3883"/>
                    </a:cubicBezTo>
                    <a:cubicBezTo>
                      <a:pt x="1" y="5947"/>
                      <a:pt x="554" y="6744"/>
                      <a:pt x="554" y="6744"/>
                    </a:cubicBezTo>
                    <a:lnTo>
                      <a:pt x="1000" y="10078"/>
                    </a:lnTo>
                    <a:cubicBezTo>
                      <a:pt x="1000" y="10078"/>
                      <a:pt x="2477" y="10082"/>
                      <a:pt x="3442" y="10082"/>
                    </a:cubicBezTo>
                    <a:cubicBezTo>
                      <a:pt x="3924" y="10082"/>
                      <a:pt x="4278" y="10081"/>
                      <a:pt x="4256" y="10078"/>
                    </a:cubicBezTo>
                    <a:cubicBezTo>
                      <a:pt x="4188" y="10067"/>
                      <a:pt x="9307" y="4218"/>
                      <a:pt x="9307" y="4218"/>
                    </a:cubicBezTo>
                    <a:cubicBezTo>
                      <a:pt x="9307" y="4218"/>
                      <a:pt x="11103" y="2821"/>
                      <a:pt x="9840" y="694"/>
                    </a:cubicBezTo>
                    <a:cubicBezTo>
                      <a:pt x="9550" y="205"/>
                      <a:pt x="9054" y="0"/>
                      <a:pt x="8442" y="0"/>
                    </a:cubicBezTo>
                    <a:close/>
                  </a:path>
                </a:pathLst>
              </a:custGeom>
              <a:solidFill>
                <a:srgbClr val="09232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" name="Google Shape;240;p22"/>
              <p:cNvSpPr/>
              <p:nvPr/>
            </p:nvSpPr>
            <p:spPr>
              <a:xfrm>
                <a:off x="3878553" y="2516760"/>
                <a:ext cx="668301" cy="791497"/>
              </a:xfrm>
              <a:custGeom>
                <a:rect b="b" l="l" r="r" t="t"/>
                <a:pathLst>
                  <a:path extrusionOk="0" h="11721" w="9897">
                    <a:moveTo>
                      <a:pt x="7511" y="0"/>
                    </a:moveTo>
                    <a:cubicBezTo>
                      <a:pt x="6580" y="730"/>
                      <a:pt x="1082" y="1393"/>
                      <a:pt x="1082" y="1393"/>
                    </a:cubicBezTo>
                    <a:cubicBezTo>
                      <a:pt x="1082" y="1393"/>
                      <a:pt x="1331" y="2459"/>
                      <a:pt x="1709" y="3986"/>
                    </a:cubicBezTo>
                    <a:cubicBezTo>
                      <a:pt x="826" y="4120"/>
                      <a:pt x="1" y="5249"/>
                      <a:pt x="135" y="5581"/>
                    </a:cubicBezTo>
                    <a:cubicBezTo>
                      <a:pt x="265" y="5912"/>
                      <a:pt x="3656" y="11362"/>
                      <a:pt x="4603" y="11698"/>
                    </a:cubicBezTo>
                    <a:cubicBezTo>
                      <a:pt x="4940" y="11708"/>
                      <a:pt x="5304" y="11720"/>
                      <a:pt x="5675" y="11720"/>
                    </a:cubicBezTo>
                    <a:cubicBezTo>
                      <a:pt x="7668" y="11720"/>
                      <a:pt x="9897" y="11372"/>
                      <a:pt x="9505" y="8572"/>
                    </a:cubicBezTo>
                    <a:cubicBezTo>
                      <a:pt x="9039" y="5249"/>
                      <a:pt x="7511" y="0"/>
                      <a:pt x="7511" y="0"/>
                    </a:cubicBezTo>
                    <a:close/>
                  </a:path>
                </a:pathLst>
              </a:custGeom>
              <a:solidFill>
                <a:srgbClr val="FFC7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22"/>
              <p:cNvSpPr/>
              <p:nvPr/>
            </p:nvSpPr>
            <p:spPr>
              <a:xfrm>
                <a:off x="3768888" y="2863852"/>
                <a:ext cx="257948" cy="201436"/>
              </a:xfrm>
              <a:custGeom>
                <a:rect b="b" l="l" r="r" t="t"/>
                <a:pathLst>
                  <a:path extrusionOk="0" h="2983" w="3820">
                    <a:moveTo>
                      <a:pt x="1553" y="0"/>
                    </a:moveTo>
                    <a:cubicBezTo>
                      <a:pt x="1162" y="0"/>
                      <a:pt x="762" y="166"/>
                      <a:pt x="516" y="720"/>
                    </a:cubicBezTo>
                    <a:cubicBezTo>
                      <a:pt x="1" y="1869"/>
                      <a:pt x="1090" y="2982"/>
                      <a:pt x="2109" y="2982"/>
                    </a:cubicBezTo>
                    <a:cubicBezTo>
                      <a:pt x="2316" y="2982"/>
                      <a:pt x="2520" y="2937"/>
                      <a:pt x="2706" y="2836"/>
                    </a:cubicBezTo>
                    <a:cubicBezTo>
                      <a:pt x="3819" y="2236"/>
                      <a:pt x="3819" y="1490"/>
                      <a:pt x="3819" y="1490"/>
                    </a:cubicBezTo>
                    <a:lnTo>
                      <a:pt x="2706" y="374"/>
                    </a:lnTo>
                    <a:cubicBezTo>
                      <a:pt x="2706" y="374"/>
                      <a:pt x="2140" y="0"/>
                      <a:pt x="1553" y="0"/>
                    </a:cubicBezTo>
                    <a:close/>
                  </a:path>
                </a:pathLst>
              </a:custGeom>
              <a:solidFill>
                <a:srgbClr val="FFC7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22"/>
              <p:cNvSpPr/>
              <p:nvPr/>
            </p:nvSpPr>
            <p:spPr>
              <a:xfrm>
                <a:off x="3069233" y="4769687"/>
                <a:ext cx="217027" cy="157273"/>
              </a:xfrm>
              <a:custGeom>
                <a:rect b="b" l="l" r="r" t="t"/>
                <a:pathLst>
                  <a:path extrusionOk="0" h="2329" w="3214">
                    <a:moveTo>
                      <a:pt x="723" y="1"/>
                    </a:moveTo>
                    <a:lnTo>
                      <a:pt x="0" y="1994"/>
                    </a:lnTo>
                    <a:lnTo>
                      <a:pt x="2348" y="2329"/>
                    </a:lnTo>
                    <a:lnTo>
                      <a:pt x="3213" y="407"/>
                    </a:lnTo>
                    <a:lnTo>
                      <a:pt x="723" y="1"/>
                    </a:lnTo>
                    <a:close/>
                  </a:path>
                </a:pathLst>
              </a:custGeom>
              <a:solidFill>
                <a:srgbClr val="FCD06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" name="Google Shape;243;p22"/>
              <p:cNvSpPr/>
              <p:nvPr/>
            </p:nvSpPr>
            <p:spPr>
              <a:xfrm>
                <a:off x="3003393" y="3305821"/>
                <a:ext cx="2102680" cy="1541531"/>
              </a:xfrm>
              <a:custGeom>
                <a:rect b="b" l="l" r="r" t="t"/>
                <a:pathLst>
                  <a:path extrusionOk="0" h="22828" w="31139">
                    <a:moveTo>
                      <a:pt x="4622" y="1"/>
                    </a:moveTo>
                    <a:cubicBezTo>
                      <a:pt x="4153" y="1"/>
                      <a:pt x="3689" y="11"/>
                      <a:pt x="3233" y="32"/>
                    </a:cubicBezTo>
                    <a:cubicBezTo>
                      <a:pt x="2128" y="6058"/>
                      <a:pt x="1" y="19019"/>
                      <a:pt x="731" y="21079"/>
                    </a:cubicBezTo>
                    <a:cubicBezTo>
                      <a:pt x="1284" y="22638"/>
                      <a:pt x="3376" y="22827"/>
                      <a:pt x="4362" y="22827"/>
                    </a:cubicBezTo>
                    <a:cubicBezTo>
                      <a:pt x="4680" y="22827"/>
                      <a:pt x="4883" y="22808"/>
                      <a:pt x="4883" y="22808"/>
                    </a:cubicBezTo>
                    <a:lnTo>
                      <a:pt x="17795" y="22827"/>
                    </a:lnTo>
                    <a:lnTo>
                      <a:pt x="20405" y="8517"/>
                    </a:lnTo>
                    <a:lnTo>
                      <a:pt x="26786" y="15696"/>
                    </a:lnTo>
                    <a:lnTo>
                      <a:pt x="26253" y="16493"/>
                    </a:lnTo>
                    <a:lnTo>
                      <a:pt x="28913" y="18952"/>
                    </a:lnTo>
                    <a:lnTo>
                      <a:pt x="31139" y="13636"/>
                    </a:lnTo>
                    <a:lnTo>
                      <a:pt x="29379" y="13036"/>
                    </a:lnTo>
                    <a:lnTo>
                      <a:pt x="21454" y="2736"/>
                    </a:lnTo>
                    <a:cubicBezTo>
                      <a:pt x="21454" y="2736"/>
                      <a:pt x="12327" y="1"/>
                      <a:pt x="4622" y="1"/>
                    </a:cubicBezTo>
                    <a:close/>
                  </a:path>
                </a:pathLst>
              </a:custGeom>
              <a:solidFill>
                <a:srgbClr val="09232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" name="Google Shape;244;p22"/>
              <p:cNvSpPr/>
              <p:nvPr/>
            </p:nvSpPr>
            <p:spPr>
              <a:xfrm>
                <a:off x="3169444" y="3719428"/>
                <a:ext cx="1211815" cy="1207537"/>
              </a:xfrm>
              <a:custGeom>
                <a:rect b="b" l="l" r="r" t="t"/>
                <a:pathLst>
                  <a:path extrusionOk="0" h="17882" w="17946">
                    <a:moveTo>
                      <a:pt x="3520" y="1"/>
                    </a:moveTo>
                    <a:lnTo>
                      <a:pt x="1" y="17614"/>
                    </a:lnTo>
                    <a:lnTo>
                      <a:pt x="15336" y="17878"/>
                    </a:lnTo>
                    <a:cubicBezTo>
                      <a:pt x="15339" y="17880"/>
                      <a:pt x="15343" y="17881"/>
                      <a:pt x="15346" y="17881"/>
                    </a:cubicBezTo>
                    <a:cubicBezTo>
                      <a:pt x="15725" y="17881"/>
                      <a:pt x="17718" y="5525"/>
                      <a:pt x="17946" y="2392"/>
                    </a:cubicBezTo>
                    <a:lnTo>
                      <a:pt x="3520" y="1"/>
                    </a:lnTo>
                    <a:close/>
                  </a:path>
                </a:pathLst>
              </a:custGeom>
              <a:solidFill>
                <a:srgbClr val="FF733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22"/>
              <p:cNvSpPr/>
              <p:nvPr/>
            </p:nvSpPr>
            <p:spPr>
              <a:xfrm>
                <a:off x="3910561" y="3032401"/>
                <a:ext cx="181576" cy="566358"/>
              </a:xfrm>
              <a:custGeom>
                <a:rect b="b" l="l" r="r" t="t"/>
                <a:pathLst>
                  <a:path extrusionOk="0" h="8387" w="2689">
                    <a:moveTo>
                      <a:pt x="924" y="0"/>
                    </a:moveTo>
                    <a:lnTo>
                      <a:pt x="0" y="4989"/>
                    </a:lnTo>
                    <a:cubicBezTo>
                      <a:pt x="0" y="4989"/>
                      <a:pt x="1214" y="8387"/>
                      <a:pt x="1236" y="8387"/>
                    </a:cubicBezTo>
                    <a:cubicBezTo>
                      <a:pt x="1237" y="8387"/>
                      <a:pt x="1237" y="8384"/>
                      <a:pt x="1235" y="8379"/>
                    </a:cubicBezTo>
                    <a:cubicBezTo>
                      <a:pt x="1188" y="8182"/>
                      <a:pt x="2688" y="5854"/>
                      <a:pt x="2688" y="5854"/>
                    </a:cubicBezTo>
                    <a:lnTo>
                      <a:pt x="2317" y="0"/>
                    </a:lnTo>
                    <a:close/>
                  </a:path>
                </a:pathLst>
              </a:custGeom>
              <a:solidFill>
                <a:srgbClr val="FFC7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22"/>
              <p:cNvSpPr/>
              <p:nvPr/>
            </p:nvSpPr>
            <p:spPr>
              <a:xfrm>
                <a:off x="4140020" y="3426291"/>
                <a:ext cx="203387" cy="716000"/>
              </a:xfrm>
              <a:custGeom>
                <a:rect b="b" l="l" r="r" t="t"/>
                <a:pathLst>
                  <a:path extrusionOk="0" h="10603" w="3012">
                    <a:moveTo>
                      <a:pt x="963" y="1"/>
                    </a:moveTo>
                    <a:cubicBezTo>
                      <a:pt x="813" y="1761"/>
                      <a:pt x="316" y="7333"/>
                      <a:pt x="107" y="9259"/>
                    </a:cubicBezTo>
                    <a:cubicBezTo>
                      <a:pt x="1" y="10219"/>
                      <a:pt x="283" y="10603"/>
                      <a:pt x="642" y="10603"/>
                    </a:cubicBezTo>
                    <a:cubicBezTo>
                      <a:pt x="1005" y="10603"/>
                      <a:pt x="1446" y="10212"/>
                      <a:pt x="1646" y="9630"/>
                    </a:cubicBezTo>
                    <a:cubicBezTo>
                      <a:pt x="2444" y="7143"/>
                      <a:pt x="3012" y="509"/>
                      <a:pt x="3012" y="509"/>
                    </a:cubicBezTo>
                    <a:lnTo>
                      <a:pt x="963" y="1"/>
                    </a:lnTo>
                    <a:close/>
                  </a:path>
                </a:pathLst>
              </a:custGeom>
              <a:solidFill>
                <a:srgbClr val="FF733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22"/>
              <p:cNvSpPr/>
              <p:nvPr/>
            </p:nvSpPr>
            <p:spPr>
              <a:xfrm>
                <a:off x="3471901" y="3305821"/>
                <a:ext cx="200754" cy="757868"/>
              </a:xfrm>
              <a:custGeom>
                <a:rect b="b" l="l" r="r" t="t"/>
                <a:pathLst>
                  <a:path extrusionOk="0" h="11223" w="2973">
                    <a:moveTo>
                      <a:pt x="506" y="0"/>
                    </a:moveTo>
                    <a:cubicBezTo>
                      <a:pt x="506" y="0"/>
                      <a:pt x="107" y="8118"/>
                      <a:pt x="41" y="9650"/>
                    </a:cubicBezTo>
                    <a:cubicBezTo>
                      <a:pt x="1" y="10552"/>
                      <a:pt x="402" y="11223"/>
                      <a:pt x="874" y="11223"/>
                    </a:cubicBezTo>
                    <a:cubicBezTo>
                      <a:pt x="1201" y="11223"/>
                      <a:pt x="1563" y="10901"/>
                      <a:pt x="1835" y="10111"/>
                    </a:cubicBezTo>
                    <a:cubicBezTo>
                      <a:pt x="2498" y="8186"/>
                      <a:pt x="2972" y="355"/>
                      <a:pt x="2972" y="355"/>
                    </a:cubicBezTo>
                    <a:lnTo>
                      <a:pt x="506" y="0"/>
                    </a:lnTo>
                    <a:close/>
                  </a:path>
                </a:pathLst>
              </a:custGeom>
              <a:solidFill>
                <a:srgbClr val="FF733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22"/>
              <p:cNvSpPr/>
              <p:nvPr/>
            </p:nvSpPr>
            <p:spPr>
              <a:xfrm>
                <a:off x="4139480" y="3835914"/>
                <a:ext cx="155714" cy="312655"/>
              </a:xfrm>
              <a:custGeom>
                <a:rect b="b" l="l" r="r" t="t"/>
                <a:pathLst>
                  <a:path extrusionOk="0" h="4630" w="2306">
                    <a:moveTo>
                      <a:pt x="426" y="0"/>
                    </a:moveTo>
                    <a:cubicBezTo>
                      <a:pt x="308" y="782"/>
                      <a:pt x="213" y="1567"/>
                      <a:pt x="119" y="2348"/>
                    </a:cubicBezTo>
                    <a:cubicBezTo>
                      <a:pt x="71" y="2743"/>
                      <a:pt x="24" y="3130"/>
                      <a:pt x="0" y="3536"/>
                    </a:cubicBezTo>
                    <a:cubicBezTo>
                      <a:pt x="5" y="3639"/>
                      <a:pt x="5" y="3742"/>
                      <a:pt x="13" y="3844"/>
                    </a:cubicBezTo>
                    <a:cubicBezTo>
                      <a:pt x="36" y="3947"/>
                      <a:pt x="36" y="4053"/>
                      <a:pt x="80" y="4152"/>
                    </a:cubicBezTo>
                    <a:cubicBezTo>
                      <a:pt x="111" y="4259"/>
                      <a:pt x="166" y="4357"/>
                      <a:pt x="237" y="4444"/>
                    </a:cubicBezTo>
                    <a:cubicBezTo>
                      <a:pt x="317" y="4531"/>
                      <a:pt x="423" y="4602"/>
                      <a:pt x="545" y="4621"/>
                    </a:cubicBezTo>
                    <a:cubicBezTo>
                      <a:pt x="580" y="4627"/>
                      <a:pt x="614" y="4630"/>
                      <a:pt x="648" y="4630"/>
                    </a:cubicBezTo>
                    <a:cubicBezTo>
                      <a:pt x="848" y="4630"/>
                      <a:pt x="1027" y="4536"/>
                      <a:pt x="1169" y="4428"/>
                    </a:cubicBezTo>
                    <a:cubicBezTo>
                      <a:pt x="1339" y="4298"/>
                      <a:pt x="1465" y="4128"/>
                      <a:pt x="1572" y="3951"/>
                    </a:cubicBezTo>
                    <a:cubicBezTo>
                      <a:pt x="1681" y="3773"/>
                      <a:pt x="1745" y="3572"/>
                      <a:pt x="1796" y="3383"/>
                    </a:cubicBezTo>
                    <a:cubicBezTo>
                      <a:pt x="1852" y="3189"/>
                      <a:pt x="1899" y="2995"/>
                      <a:pt x="1938" y="2802"/>
                    </a:cubicBezTo>
                    <a:cubicBezTo>
                      <a:pt x="2108" y="2029"/>
                      <a:pt x="2222" y="1243"/>
                      <a:pt x="2306" y="458"/>
                    </a:cubicBezTo>
                    <a:lnTo>
                      <a:pt x="2306" y="458"/>
                    </a:lnTo>
                    <a:cubicBezTo>
                      <a:pt x="2144" y="1232"/>
                      <a:pt x="1989" y="2005"/>
                      <a:pt x="1792" y="2767"/>
                    </a:cubicBezTo>
                    <a:cubicBezTo>
                      <a:pt x="1681" y="3142"/>
                      <a:pt x="1607" y="3540"/>
                      <a:pt x="1417" y="3860"/>
                    </a:cubicBezTo>
                    <a:cubicBezTo>
                      <a:pt x="1319" y="4018"/>
                      <a:pt x="1200" y="4172"/>
                      <a:pt x="1054" y="4279"/>
                    </a:cubicBezTo>
                    <a:cubicBezTo>
                      <a:pt x="930" y="4369"/>
                      <a:pt x="785" y="4434"/>
                      <a:pt x="649" y="4434"/>
                    </a:cubicBezTo>
                    <a:cubicBezTo>
                      <a:pt x="626" y="4434"/>
                      <a:pt x="603" y="4432"/>
                      <a:pt x="581" y="4428"/>
                    </a:cubicBezTo>
                    <a:cubicBezTo>
                      <a:pt x="426" y="4405"/>
                      <a:pt x="317" y="4263"/>
                      <a:pt x="261" y="4093"/>
                    </a:cubicBezTo>
                    <a:cubicBezTo>
                      <a:pt x="222" y="4010"/>
                      <a:pt x="218" y="3911"/>
                      <a:pt x="198" y="3824"/>
                    </a:cubicBezTo>
                    <a:cubicBezTo>
                      <a:pt x="190" y="3729"/>
                      <a:pt x="190" y="3635"/>
                      <a:pt x="182" y="3540"/>
                    </a:cubicBezTo>
                    <a:cubicBezTo>
                      <a:pt x="194" y="3157"/>
                      <a:pt x="249" y="2758"/>
                      <a:pt x="273" y="2364"/>
                    </a:cubicBezTo>
                    <a:cubicBezTo>
                      <a:pt x="332" y="1579"/>
                      <a:pt x="391" y="789"/>
                      <a:pt x="4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" name="Google Shape;249;p22"/>
              <p:cNvSpPr/>
              <p:nvPr/>
            </p:nvSpPr>
            <p:spPr>
              <a:xfrm>
                <a:off x="3468187" y="3732461"/>
                <a:ext cx="168004" cy="337708"/>
              </a:xfrm>
              <a:custGeom>
                <a:rect b="b" l="l" r="r" t="t"/>
                <a:pathLst>
                  <a:path extrusionOk="0" h="5001" w="2488">
                    <a:moveTo>
                      <a:pt x="253" y="1"/>
                    </a:moveTo>
                    <a:lnTo>
                      <a:pt x="253" y="1"/>
                    </a:lnTo>
                    <a:cubicBezTo>
                      <a:pt x="170" y="857"/>
                      <a:pt x="111" y="1714"/>
                      <a:pt x="56" y="2574"/>
                    </a:cubicBezTo>
                    <a:cubicBezTo>
                      <a:pt x="40" y="2787"/>
                      <a:pt x="25" y="3004"/>
                      <a:pt x="16" y="3217"/>
                    </a:cubicBezTo>
                    <a:cubicBezTo>
                      <a:pt x="1" y="3430"/>
                      <a:pt x="8" y="3660"/>
                      <a:pt x="36" y="3880"/>
                    </a:cubicBezTo>
                    <a:cubicBezTo>
                      <a:pt x="79" y="4097"/>
                      <a:pt x="134" y="4319"/>
                      <a:pt x="249" y="4520"/>
                    </a:cubicBezTo>
                    <a:cubicBezTo>
                      <a:pt x="364" y="4713"/>
                      <a:pt x="529" y="4911"/>
                      <a:pt x="782" y="4982"/>
                    </a:cubicBezTo>
                    <a:cubicBezTo>
                      <a:pt x="827" y="4995"/>
                      <a:pt x="874" y="5001"/>
                      <a:pt x="921" y="5001"/>
                    </a:cubicBezTo>
                    <a:cubicBezTo>
                      <a:pt x="1000" y="5001"/>
                      <a:pt x="1080" y="4983"/>
                      <a:pt x="1153" y="4953"/>
                    </a:cubicBezTo>
                    <a:cubicBezTo>
                      <a:pt x="1216" y="4942"/>
                      <a:pt x="1263" y="4899"/>
                      <a:pt x="1315" y="4867"/>
                    </a:cubicBezTo>
                    <a:cubicBezTo>
                      <a:pt x="1369" y="4840"/>
                      <a:pt x="1409" y="4796"/>
                      <a:pt x="1449" y="4756"/>
                    </a:cubicBezTo>
                    <a:cubicBezTo>
                      <a:pt x="1622" y="4594"/>
                      <a:pt x="1725" y="4394"/>
                      <a:pt x="1824" y="4192"/>
                    </a:cubicBezTo>
                    <a:cubicBezTo>
                      <a:pt x="2009" y="3789"/>
                      <a:pt x="2112" y="3363"/>
                      <a:pt x="2187" y="2937"/>
                    </a:cubicBezTo>
                    <a:cubicBezTo>
                      <a:pt x="2337" y="2085"/>
                      <a:pt x="2424" y="1228"/>
                      <a:pt x="2487" y="368"/>
                    </a:cubicBezTo>
                    <a:lnTo>
                      <a:pt x="2487" y="368"/>
                    </a:lnTo>
                    <a:cubicBezTo>
                      <a:pt x="2345" y="1221"/>
                      <a:pt x="2214" y="2069"/>
                      <a:pt x="2037" y="2906"/>
                    </a:cubicBezTo>
                    <a:cubicBezTo>
                      <a:pt x="1943" y="3324"/>
                      <a:pt x="1843" y="3738"/>
                      <a:pt x="1662" y="4117"/>
                    </a:cubicBezTo>
                    <a:cubicBezTo>
                      <a:pt x="1567" y="4299"/>
                      <a:pt x="1464" y="4485"/>
                      <a:pt x="1318" y="4618"/>
                    </a:cubicBezTo>
                    <a:cubicBezTo>
                      <a:pt x="1207" y="4729"/>
                      <a:pt x="1069" y="4802"/>
                      <a:pt x="931" y="4802"/>
                    </a:cubicBezTo>
                    <a:cubicBezTo>
                      <a:pt x="897" y="4802"/>
                      <a:pt x="863" y="4797"/>
                      <a:pt x="830" y="4788"/>
                    </a:cubicBezTo>
                    <a:cubicBezTo>
                      <a:pt x="659" y="4745"/>
                      <a:pt x="517" y="4594"/>
                      <a:pt x="415" y="4425"/>
                    </a:cubicBezTo>
                    <a:cubicBezTo>
                      <a:pt x="312" y="4252"/>
                      <a:pt x="261" y="4050"/>
                      <a:pt x="218" y="3849"/>
                    </a:cubicBezTo>
                    <a:cubicBezTo>
                      <a:pt x="147" y="3447"/>
                      <a:pt x="209" y="3012"/>
                      <a:pt x="209" y="2582"/>
                    </a:cubicBezTo>
                    <a:cubicBezTo>
                      <a:pt x="233" y="1722"/>
                      <a:pt x="253" y="862"/>
                      <a:pt x="2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" name="Google Shape;250;p22"/>
              <p:cNvSpPr/>
              <p:nvPr/>
            </p:nvSpPr>
            <p:spPr>
              <a:xfrm>
                <a:off x="4968856" y="4071450"/>
                <a:ext cx="1660590" cy="482691"/>
              </a:xfrm>
              <a:custGeom>
                <a:rect b="b" l="l" r="r" t="t"/>
                <a:pathLst>
                  <a:path extrusionOk="0" h="7148" w="24592">
                    <a:moveTo>
                      <a:pt x="19617" y="0"/>
                    </a:moveTo>
                    <a:cubicBezTo>
                      <a:pt x="17852" y="0"/>
                      <a:pt x="15423" y="435"/>
                      <a:pt x="15423" y="435"/>
                    </a:cubicBezTo>
                    <a:lnTo>
                      <a:pt x="2033" y="2298"/>
                    </a:lnTo>
                    <a:lnTo>
                      <a:pt x="0" y="7148"/>
                    </a:lnTo>
                    <a:cubicBezTo>
                      <a:pt x="0" y="7148"/>
                      <a:pt x="12830" y="3095"/>
                      <a:pt x="15490" y="2396"/>
                    </a:cubicBezTo>
                    <a:cubicBezTo>
                      <a:pt x="16488" y="3162"/>
                      <a:pt x="19480" y="3731"/>
                      <a:pt x="19480" y="3731"/>
                    </a:cubicBezTo>
                    <a:cubicBezTo>
                      <a:pt x="19480" y="3731"/>
                      <a:pt x="18679" y="4358"/>
                      <a:pt x="19346" y="4689"/>
                    </a:cubicBezTo>
                    <a:cubicBezTo>
                      <a:pt x="19488" y="4761"/>
                      <a:pt x="19639" y="4793"/>
                      <a:pt x="19798" y="4793"/>
                    </a:cubicBezTo>
                    <a:cubicBezTo>
                      <a:pt x="20380" y="4793"/>
                      <a:pt x="21059" y="4364"/>
                      <a:pt x="21737" y="3893"/>
                    </a:cubicBezTo>
                    <a:cubicBezTo>
                      <a:pt x="22602" y="3296"/>
                      <a:pt x="22136" y="2230"/>
                      <a:pt x="22136" y="2230"/>
                    </a:cubicBezTo>
                    <a:lnTo>
                      <a:pt x="22136" y="2230"/>
                    </a:lnTo>
                    <a:lnTo>
                      <a:pt x="22934" y="2764"/>
                    </a:lnTo>
                    <a:cubicBezTo>
                      <a:pt x="23477" y="3035"/>
                      <a:pt x="24043" y="3330"/>
                      <a:pt x="24328" y="3330"/>
                    </a:cubicBezTo>
                    <a:cubicBezTo>
                      <a:pt x="24531" y="3330"/>
                      <a:pt x="24591" y="3180"/>
                      <a:pt x="24397" y="2764"/>
                    </a:cubicBezTo>
                    <a:cubicBezTo>
                      <a:pt x="23932" y="1765"/>
                      <a:pt x="22271" y="372"/>
                      <a:pt x="20668" y="76"/>
                    </a:cubicBezTo>
                    <a:cubicBezTo>
                      <a:pt x="20374" y="22"/>
                      <a:pt x="20012" y="0"/>
                      <a:pt x="19617" y="0"/>
                    </a:cubicBezTo>
                    <a:close/>
                  </a:path>
                </a:pathLst>
              </a:custGeom>
              <a:solidFill>
                <a:srgbClr val="FFC7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22"/>
              <p:cNvSpPr/>
              <p:nvPr/>
            </p:nvSpPr>
            <p:spPr>
              <a:xfrm>
                <a:off x="2841934" y="3307982"/>
                <a:ext cx="417106" cy="1098344"/>
              </a:xfrm>
              <a:custGeom>
                <a:rect b="b" l="l" r="r" t="t"/>
                <a:pathLst>
                  <a:path extrusionOk="0" h="16265" w="6177">
                    <a:moveTo>
                      <a:pt x="5624" y="0"/>
                    </a:moveTo>
                    <a:cubicBezTo>
                      <a:pt x="5624" y="0"/>
                      <a:pt x="1678" y="10680"/>
                      <a:pt x="1137" y="12740"/>
                    </a:cubicBezTo>
                    <a:cubicBezTo>
                      <a:pt x="0" y="13935"/>
                      <a:pt x="900" y="16264"/>
                      <a:pt x="900" y="16264"/>
                    </a:cubicBezTo>
                    <a:lnTo>
                      <a:pt x="6177" y="13339"/>
                    </a:lnTo>
                    <a:lnTo>
                      <a:pt x="6078" y="11307"/>
                    </a:lnTo>
                    <a:lnTo>
                      <a:pt x="5383" y="11307"/>
                    </a:lnTo>
                    <a:lnTo>
                      <a:pt x="6078" y="8134"/>
                    </a:lnTo>
                    <a:lnTo>
                      <a:pt x="5624" y="0"/>
                    </a:lnTo>
                    <a:close/>
                  </a:path>
                </a:pathLst>
              </a:custGeom>
              <a:solidFill>
                <a:srgbClr val="09232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22"/>
              <p:cNvSpPr/>
              <p:nvPr/>
            </p:nvSpPr>
            <p:spPr>
              <a:xfrm>
                <a:off x="3197130" y="3857185"/>
                <a:ext cx="62934" cy="351619"/>
              </a:xfrm>
              <a:custGeom>
                <a:rect b="b" l="l" r="r" t="t"/>
                <a:pathLst>
                  <a:path extrusionOk="0" h="5207" w="932">
                    <a:moveTo>
                      <a:pt x="818" y="1"/>
                    </a:moveTo>
                    <a:lnTo>
                      <a:pt x="818" y="1"/>
                    </a:lnTo>
                    <a:cubicBezTo>
                      <a:pt x="660" y="518"/>
                      <a:pt x="526" y="1043"/>
                      <a:pt x="392" y="1567"/>
                    </a:cubicBezTo>
                    <a:cubicBezTo>
                      <a:pt x="261" y="2097"/>
                      <a:pt x="139" y="2621"/>
                      <a:pt x="24" y="3154"/>
                    </a:cubicBezTo>
                    <a:lnTo>
                      <a:pt x="1" y="3272"/>
                    </a:lnTo>
                    <a:lnTo>
                      <a:pt x="123" y="3272"/>
                    </a:lnTo>
                    <a:cubicBezTo>
                      <a:pt x="328" y="3269"/>
                      <a:pt x="531" y="3268"/>
                      <a:pt x="736" y="3266"/>
                    </a:cubicBezTo>
                    <a:lnTo>
                      <a:pt x="736" y="3266"/>
                    </a:lnTo>
                    <a:cubicBezTo>
                      <a:pt x="753" y="3576"/>
                      <a:pt x="785" y="3882"/>
                      <a:pt x="810" y="4192"/>
                    </a:cubicBezTo>
                    <a:cubicBezTo>
                      <a:pt x="833" y="4532"/>
                      <a:pt x="873" y="4867"/>
                      <a:pt x="917" y="5206"/>
                    </a:cubicBezTo>
                    <a:cubicBezTo>
                      <a:pt x="924" y="4867"/>
                      <a:pt x="932" y="4527"/>
                      <a:pt x="924" y="4188"/>
                    </a:cubicBezTo>
                    <a:cubicBezTo>
                      <a:pt x="920" y="3849"/>
                      <a:pt x="920" y="3509"/>
                      <a:pt x="908" y="3170"/>
                    </a:cubicBezTo>
                    <a:lnTo>
                      <a:pt x="904" y="3088"/>
                    </a:lnTo>
                    <a:lnTo>
                      <a:pt x="818" y="3083"/>
                    </a:lnTo>
                    <a:cubicBezTo>
                      <a:pt x="626" y="3080"/>
                      <a:pt x="436" y="3077"/>
                      <a:pt x="244" y="3076"/>
                    </a:cubicBezTo>
                    <a:lnTo>
                      <a:pt x="244" y="3076"/>
                    </a:lnTo>
                    <a:cubicBezTo>
                      <a:pt x="353" y="2586"/>
                      <a:pt x="455" y="2096"/>
                      <a:pt x="549" y="1603"/>
                    </a:cubicBezTo>
                    <a:cubicBezTo>
                      <a:pt x="648" y="1070"/>
                      <a:pt x="747" y="538"/>
                      <a:pt x="818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22"/>
              <p:cNvSpPr/>
              <p:nvPr/>
            </p:nvSpPr>
            <p:spPr>
              <a:xfrm>
                <a:off x="2902709" y="4208734"/>
                <a:ext cx="1693812" cy="588642"/>
              </a:xfrm>
              <a:custGeom>
                <a:rect b="b" l="l" r="r" t="t"/>
                <a:pathLst>
                  <a:path extrusionOk="0" h="8717" w="25084">
                    <a:moveTo>
                      <a:pt x="5277" y="0"/>
                    </a:moveTo>
                    <a:lnTo>
                      <a:pt x="0" y="2925"/>
                    </a:lnTo>
                    <a:lnTo>
                      <a:pt x="16646" y="4492"/>
                    </a:lnTo>
                    <a:cubicBezTo>
                      <a:pt x="16646" y="4492"/>
                      <a:pt x="19768" y="8572"/>
                      <a:pt x="19874" y="8639"/>
                    </a:cubicBezTo>
                    <a:cubicBezTo>
                      <a:pt x="19936" y="8678"/>
                      <a:pt x="20490" y="8717"/>
                      <a:pt x="21100" y="8717"/>
                    </a:cubicBezTo>
                    <a:cubicBezTo>
                      <a:pt x="21547" y="8717"/>
                      <a:pt x="22024" y="8696"/>
                      <a:pt x="22361" y="8639"/>
                    </a:cubicBezTo>
                    <a:cubicBezTo>
                      <a:pt x="23158" y="8505"/>
                      <a:pt x="23632" y="7909"/>
                      <a:pt x="23632" y="7909"/>
                    </a:cubicBezTo>
                    <a:cubicBezTo>
                      <a:pt x="23632" y="7909"/>
                      <a:pt x="24277" y="8086"/>
                      <a:pt x="24707" y="8086"/>
                    </a:cubicBezTo>
                    <a:cubicBezTo>
                      <a:pt x="24922" y="8086"/>
                      <a:pt x="25084" y="8042"/>
                      <a:pt x="25084" y="7909"/>
                    </a:cubicBezTo>
                    <a:cubicBezTo>
                      <a:pt x="25084" y="7510"/>
                      <a:pt x="24022" y="6646"/>
                      <a:pt x="23024" y="5714"/>
                    </a:cubicBezTo>
                    <a:cubicBezTo>
                      <a:pt x="22029" y="4783"/>
                      <a:pt x="18331" y="2925"/>
                      <a:pt x="18331" y="2925"/>
                    </a:cubicBezTo>
                    <a:lnTo>
                      <a:pt x="5277" y="0"/>
                    </a:lnTo>
                    <a:close/>
                  </a:path>
                </a:pathLst>
              </a:custGeom>
              <a:solidFill>
                <a:srgbClr val="FFC7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" name="Google Shape;254;p22"/>
              <p:cNvSpPr/>
              <p:nvPr/>
            </p:nvSpPr>
            <p:spPr>
              <a:xfrm>
                <a:off x="3521736" y="3898039"/>
                <a:ext cx="51725" cy="91163"/>
              </a:xfrm>
              <a:custGeom>
                <a:rect b="b" l="l" r="r" t="t"/>
                <a:pathLst>
                  <a:path extrusionOk="0" h="1350" w="766">
                    <a:moveTo>
                      <a:pt x="383" y="0"/>
                    </a:moveTo>
                    <a:cubicBezTo>
                      <a:pt x="170" y="0"/>
                      <a:pt x="1" y="304"/>
                      <a:pt x="1" y="674"/>
                    </a:cubicBezTo>
                    <a:cubicBezTo>
                      <a:pt x="1" y="1046"/>
                      <a:pt x="170" y="1350"/>
                      <a:pt x="383" y="1350"/>
                    </a:cubicBezTo>
                    <a:cubicBezTo>
                      <a:pt x="596" y="1350"/>
                      <a:pt x="766" y="1046"/>
                      <a:pt x="766" y="674"/>
                    </a:cubicBezTo>
                    <a:cubicBezTo>
                      <a:pt x="766" y="304"/>
                      <a:pt x="596" y="0"/>
                      <a:pt x="38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" name="Google Shape;255;p22"/>
              <p:cNvSpPr/>
              <p:nvPr/>
            </p:nvSpPr>
            <p:spPr>
              <a:xfrm>
                <a:off x="4163453" y="4018171"/>
                <a:ext cx="51792" cy="90960"/>
              </a:xfrm>
              <a:custGeom>
                <a:rect b="b" l="l" r="r" t="t"/>
                <a:pathLst>
                  <a:path extrusionOk="0" h="1347" w="767">
                    <a:moveTo>
                      <a:pt x="384" y="1"/>
                    </a:moveTo>
                    <a:cubicBezTo>
                      <a:pt x="175" y="1"/>
                      <a:pt x="0" y="301"/>
                      <a:pt x="0" y="675"/>
                    </a:cubicBezTo>
                    <a:cubicBezTo>
                      <a:pt x="0" y="1046"/>
                      <a:pt x="175" y="1347"/>
                      <a:pt x="384" y="1347"/>
                    </a:cubicBezTo>
                    <a:cubicBezTo>
                      <a:pt x="597" y="1347"/>
                      <a:pt x="767" y="1046"/>
                      <a:pt x="767" y="675"/>
                    </a:cubicBezTo>
                    <a:cubicBezTo>
                      <a:pt x="767" y="301"/>
                      <a:pt x="597" y="1"/>
                      <a:pt x="38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22"/>
              <p:cNvSpPr/>
              <p:nvPr/>
            </p:nvSpPr>
            <p:spPr>
              <a:xfrm>
                <a:off x="2976517" y="4065035"/>
                <a:ext cx="230803" cy="77117"/>
              </a:xfrm>
              <a:custGeom>
                <a:rect b="b" l="l" r="r" t="t"/>
                <a:pathLst>
                  <a:path extrusionOk="0" h="1142" w="3418">
                    <a:moveTo>
                      <a:pt x="3359" y="1"/>
                    </a:moveTo>
                    <a:lnTo>
                      <a:pt x="0" y="1141"/>
                    </a:lnTo>
                    <a:lnTo>
                      <a:pt x="3417" y="190"/>
                    </a:lnTo>
                    <a:lnTo>
                      <a:pt x="3359" y="1"/>
                    </a:ln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22"/>
              <p:cNvSpPr/>
              <p:nvPr/>
            </p:nvSpPr>
            <p:spPr>
              <a:xfrm>
                <a:off x="4812124" y="4186045"/>
                <a:ext cx="175161" cy="179692"/>
              </a:xfrm>
              <a:custGeom>
                <a:rect b="b" l="l" r="r" t="t"/>
                <a:pathLst>
                  <a:path extrusionOk="0" h="2661" w="2594">
                    <a:moveTo>
                      <a:pt x="2594" y="1"/>
                    </a:moveTo>
                    <a:lnTo>
                      <a:pt x="2594" y="1"/>
                    </a:lnTo>
                    <a:cubicBezTo>
                      <a:pt x="2104" y="391"/>
                      <a:pt x="1658" y="822"/>
                      <a:pt x="1224" y="1264"/>
                    </a:cubicBezTo>
                    <a:cubicBezTo>
                      <a:pt x="794" y="1706"/>
                      <a:pt x="376" y="2163"/>
                      <a:pt x="1" y="2661"/>
                    </a:cubicBezTo>
                    <a:cubicBezTo>
                      <a:pt x="490" y="2274"/>
                      <a:pt x="932" y="1844"/>
                      <a:pt x="1366" y="1402"/>
                    </a:cubicBezTo>
                    <a:cubicBezTo>
                      <a:pt x="1796" y="956"/>
                      <a:pt x="2215" y="502"/>
                      <a:pt x="2594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22"/>
              <p:cNvSpPr/>
              <p:nvPr/>
            </p:nvSpPr>
            <p:spPr>
              <a:xfrm>
                <a:off x="3787458" y="3373821"/>
                <a:ext cx="171988" cy="288615"/>
              </a:xfrm>
              <a:custGeom>
                <a:rect b="b" l="l" r="r" t="t"/>
                <a:pathLst>
                  <a:path extrusionOk="0" h="4274" w="2547">
                    <a:moveTo>
                      <a:pt x="486" y="0"/>
                    </a:moveTo>
                    <a:cubicBezTo>
                      <a:pt x="375" y="683"/>
                      <a:pt x="293" y="1370"/>
                      <a:pt x="209" y="2053"/>
                    </a:cubicBezTo>
                    <a:cubicBezTo>
                      <a:pt x="135" y="2739"/>
                      <a:pt x="71" y="3426"/>
                      <a:pt x="12" y="4113"/>
                    </a:cubicBezTo>
                    <a:lnTo>
                      <a:pt x="0" y="4274"/>
                    </a:lnTo>
                    <a:lnTo>
                      <a:pt x="0" y="4274"/>
                    </a:lnTo>
                    <a:lnTo>
                      <a:pt x="146" y="4211"/>
                    </a:lnTo>
                    <a:cubicBezTo>
                      <a:pt x="549" y="4029"/>
                      <a:pt x="951" y="3840"/>
                      <a:pt x="1354" y="3650"/>
                    </a:cubicBezTo>
                    <a:cubicBezTo>
                      <a:pt x="1752" y="3461"/>
                      <a:pt x="2151" y="3264"/>
                      <a:pt x="2546" y="3058"/>
                    </a:cubicBezTo>
                    <a:lnTo>
                      <a:pt x="2546" y="3058"/>
                    </a:lnTo>
                    <a:cubicBezTo>
                      <a:pt x="2127" y="3208"/>
                      <a:pt x="1714" y="3366"/>
                      <a:pt x="1302" y="3532"/>
                    </a:cubicBezTo>
                    <a:cubicBezTo>
                      <a:pt x="938" y="3674"/>
                      <a:pt x="577" y="3820"/>
                      <a:pt x="218" y="3971"/>
                    </a:cubicBezTo>
                    <a:lnTo>
                      <a:pt x="218" y="3971"/>
                    </a:lnTo>
                    <a:cubicBezTo>
                      <a:pt x="283" y="3338"/>
                      <a:pt x="339" y="2704"/>
                      <a:pt x="383" y="2068"/>
                    </a:cubicBezTo>
                    <a:cubicBezTo>
                      <a:pt x="426" y="1381"/>
                      <a:pt x="470" y="691"/>
                      <a:pt x="486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" name="Google Shape;259;p22"/>
              <p:cNvSpPr/>
              <p:nvPr/>
            </p:nvSpPr>
            <p:spPr>
              <a:xfrm>
                <a:off x="4026776" y="3463566"/>
                <a:ext cx="118913" cy="274637"/>
              </a:xfrm>
              <a:custGeom>
                <a:rect b="b" l="l" r="r" t="t"/>
                <a:pathLst>
                  <a:path extrusionOk="0" h="4067" w="1761">
                    <a:moveTo>
                      <a:pt x="1760" y="1"/>
                    </a:moveTo>
                    <a:lnTo>
                      <a:pt x="1760" y="1"/>
                    </a:lnTo>
                    <a:cubicBezTo>
                      <a:pt x="1646" y="309"/>
                      <a:pt x="1540" y="620"/>
                      <a:pt x="1441" y="932"/>
                    </a:cubicBezTo>
                    <a:cubicBezTo>
                      <a:pt x="1342" y="1245"/>
                      <a:pt x="1235" y="1556"/>
                      <a:pt x="1145" y="1872"/>
                    </a:cubicBezTo>
                    <a:cubicBezTo>
                      <a:pt x="983" y="2417"/>
                      <a:pt x="829" y="2964"/>
                      <a:pt x="685" y="3514"/>
                    </a:cubicBezTo>
                    <a:lnTo>
                      <a:pt x="685" y="3514"/>
                    </a:lnTo>
                    <a:cubicBezTo>
                      <a:pt x="594" y="3301"/>
                      <a:pt x="498" y="3089"/>
                      <a:pt x="407" y="2874"/>
                    </a:cubicBezTo>
                    <a:cubicBezTo>
                      <a:pt x="277" y="2582"/>
                      <a:pt x="139" y="2290"/>
                      <a:pt x="0" y="2002"/>
                    </a:cubicBezTo>
                    <a:lnTo>
                      <a:pt x="0" y="2002"/>
                    </a:lnTo>
                    <a:cubicBezTo>
                      <a:pt x="91" y="2310"/>
                      <a:pt x="190" y="2618"/>
                      <a:pt x="296" y="2917"/>
                    </a:cubicBezTo>
                    <a:cubicBezTo>
                      <a:pt x="407" y="3217"/>
                      <a:pt x="509" y="3525"/>
                      <a:pt x="624" y="3821"/>
                    </a:cubicBezTo>
                    <a:lnTo>
                      <a:pt x="715" y="4066"/>
                    </a:lnTo>
                    <a:lnTo>
                      <a:pt x="789" y="3813"/>
                    </a:lnTo>
                    <a:cubicBezTo>
                      <a:pt x="979" y="3186"/>
                      <a:pt x="1157" y="2554"/>
                      <a:pt x="1319" y="1919"/>
                    </a:cubicBezTo>
                    <a:cubicBezTo>
                      <a:pt x="1405" y="1604"/>
                      <a:pt x="1476" y="1283"/>
                      <a:pt x="1551" y="964"/>
                    </a:cubicBezTo>
                    <a:cubicBezTo>
                      <a:pt x="1630" y="644"/>
                      <a:pt x="1698" y="325"/>
                      <a:pt x="176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" name="Google Shape;260;p22"/>
              <p:cNvSpPr/>
              <p:nvPr/>
            </p:nvSpPr>
            <p:spPr>
              <a:xfrm>
                <a:off x="4291958" y="2884786"/>
                <a:ext cx="114321" cy="233242"/>
              </a:xfrm>
              <a:custGeom>
                <a:rect b="b" l="l" r="r" t="t"/>
                <a:pathLst>
                  <a:path extrusionOk="0" h="3454" w="1693">
                    <a:moveTo>
                      <a:pt x="48" y="0"/>
                    </a:moveTo>
                    <a:lnTo>
                      <a:pt x="48" y="0"/>
                    </a:lnTo>
                    <a:cubicBezTo>
                      <a:pt x="435" y="419"/>
                      <a:pt x="842" y="819"/>
                      <a:pt x="1245" y="1218"/>
                    </a:cubicBezTo>
                    <a:lnTo>
                      <a:pt x="1245" y="1218"/>
                    </a:lnTo>
                    <a:cubicBezTo>
                      <a:pt x="1309" y="1902"/>
                      <a:pt x="1391" y="2587"/>
                      <a:pt x="1479" y="3267"/>
                    </a:cubicBezTo>
                    <a:lnTo>
                      <a:pt x="1479" y="3267"/>
                    </a:lnTo>
                    <a:cubicBezTo>
                      <a:pt x="1381" y="3272"/>
                      <a:pt x="1281" y="3274"/>
                      <a:pt x="1181" y="3274"/>
                    </a:cubicBezTo>
                    <a:cubicBezTo>
                      <a:pt x="1114" y="3274"/>
                      <a:pt x="1046" y="3273"/>
                      <a:pt x="979" y="3272"/>
                    </a:cubicBezTo>
                    <a:cubicBezTo>
                      <a:pt x="778" y="3264"/>
                      <a:pt x="576" y="3252"/>
                      <a:pt x="387" y="3197"/>
                    </a:cubicBezTo>
                    <a:cubicBezTo>
                      <a:pt x="296" y="3173"/>
                      <a:pt x="205" y="3133"/>
                      <a:pt x="146" y="3075"/>
                    </a:cubicBezTo>
                    <a:cubicBezTo>
                      <a:pt x="115" y="3043"/>
                      <a:pt x="99" y="3007"/>
                      <a:pt x="95" y="2968"/>
                    </a:cubicBezTo>
                    <a:cubicBezTo>
                      <a:pt x="95" y="2925"/>
                      <a:pt x="95" y="2873"/>
                      <a:pt x="106" y="2830"/>
                    </a:cubicBezTo>
                    <a:cubicBezTo>
                      <a:pt x="122" y="2739"/>
                      <a:pt x="197" y="2672"/>
                      <a:pt x="292" y="2652"/>
                    </a:cubicBezTo>
                    <a:cubicBezTo>
                      <a:pt x="324" y="2645"/>
                      <a:pt x="358" y="2642"/>
                      <a:pt x="392" y="2642"/>
                    </a:cubicBezTo>
                    <a:cubicBezTo>
                      <a:pt x="458" y="2642"/>
                      <a:pt x="527" y="2654"/>
                      <a:pt x="592" y="2672"/>
                    </a:cubicBezTo>
                    <a:cubicBezTo>
                      <a:pt x="508" y="2633"/>
                      <a:pt x="417" y="2607"/>
                      <a:pt x="324" y="2607"/>
                    </a:cubicBezTo>
                    <a:cubicBezTo>
                      <a:pt x="312" y="2607"/>
                      <a:pt x="300" y="2608"/>
                      <a:pt x="288" y="2609"/>
                    </a:cubicBezTo>
                    <a:cubicBezTo>
                      <a:pt x="177" y="2617"/>
                      <a:pt x="68" y="2696"/>
                      <a:pt x="32" y="2807"/>
                    </a:cubicBezTo>
                    <a:cubicBezTo>
                      <a:pt x="12" y="2862"/>
                      <a:pt x="4" y="2913"/>
                      <a:pt x="4" y="2972"/>
                    </a:cubicBezTo>
                    <a:cubicBezTo>
                      <a:pt x="0" y="3035"/>
                      <a:pt x="24" y="3098"/>
                      <a:pt x="63" y="3146"/>
                    </a:cubicBezTo>
                    <a:cubicBezTo>
                      <a:pt x="146" y="3237"/>
                      <a:pt x="248" y="3284"/>
                      <a:pt x="352" y="3319"/>
                    </a:cubicBezTo>
                    <a:cubicBezTo>
                      <a:pt x="552" y="3390"/>
                      <a:pt x="762" y="3422"/>
                      <a:pt x="971" y="3437"/>
                    </a:cubicBezTo>
                    <a:cubicBezTo>
                      <a:pt x="1108" y="3448"/>
                      <a:pt x="1248" y="3453"/>
                      <a:pt x="1388" y="3453"/>
                    </a:cubicBezTo>
                    <a:cubicBezTo>
                      <a:pt x="1457" y="3453"/>
                      <a:pt x="1526" y="3452"/>
                      <a:pt x="1594" y="3450"/>
                    </a:cubicBezTo>
                    <a:lnTo>
                      <a:pt x="1693" y="3446"/>
                    </a:lnTo>
                    <a:lnTo>
                      <a:pt x="1681" y="3343"/>
                    </a:lnTo>
                    <a:cubicBezTo>
                      <a:pt x="1602" y="2617"/>
                      <a:pt x="1512" y="1894"/>
                      <a:pt x="1401" y="1173"/>
                    </a:cubicBezTo>
                    <a:lnTo>
                      <a:pt x="1397" y="1141"/>
                    </a:lnTo>
                    <a:lnTo>
                      <a:pt x="1377" y="1121"/>
                    </a:lnTo>
                    <a:cubicBezTo>
                      <a:pt x="939" y="742"/>
                      <a:pt x="505" y="359"/>
                      <a:pt x="48" y="0"/>
                    </a:cubicBezTo>
                    <a:close/>
                  </a:path>
                </a:pathLst>
              </a:custGeom>
              <a:solidFill>
                <a:srgbClr val="CE83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22"/>
              <p:cNvSpPr/>
              <p:nvPr/>
            </p:nvSpPr>
            <p:spPr>
              <a:xfrm>
                <a:off x="4145625" y="3075281"/>
                <a:ext cx="137009" cy="111219"/>
              </a:xfrm>
              <a:custGeom>
                <a:rect b="b" l="l" r="r" t="t"/>
                <a:pathLst>
                  <a:path extrusionOk="0" h="1647" w="2029">
                    <a:moveTo>
                      <a:pt x="0" y="1"/>
                    </a:moveTo>
                    <a:lnTo>
                      <a:pt x="0" y="1"/>
                    </a:lnTo>
                    <a:cubicBezTo>
                      <a:pt x="20" y="123"/>
                      <a:pt x="51" y="241"/>
                      <a:pt x="80" y="364"/>
                    </a:cubicBezTo>
                    <a:cubicBezTo>
                      <a:pt x="111" y="483"/>
                      <a:pt x="162" y="596"/>
                      <a:pt x="210" y="711"/>
                    </a:cubicBezTo>
                    <a:cubicBezTo>
                      <a:pt x="253" y="829"/>
                      <a:pt x="324" y="933"/>
                      <a:pt x="383" y="1043"/>
                    </a:cubicBezTo>
                    <a:cubicBezTo>
                      <a:pt x="419" y="1098"/>
                      <a:pt x="462" y="1146"/>
                      <a:pt x="501" y="1197"/>
                    </a:cubicBezTo>
                    <a:cubicBezTo>
                      <a:pt x="541" y="1244"/>
                      <a:pt x="581" y="1295"/>
                      <a:pt x="632" y="1339"/>
                    </a:cubicBezTo>
                    <a:cubicBezTo>
                      <a:pt x="811" y="1514"/>
                      <a:pt x="1063" y="1647"/>
                      <a:pt x="1327" y="1647"/>
                    </a:cubicBezTo>
                    <a:cubicBezTo>
                      <a:pt x="1331" y="1647"/>
                      <a:pt x="1335" y="1647"/>
                      <a:pt x="1339" y="1647"/>
                    </a:cubicBezTo>
                    <a:cubicBezTo>
                      <a:pt x="1343" y="1647"/>
                      <a:pt x="1347" y="1647"/>
                      <a:pt x="1352" y="1647"/>
                    </a:cubicBezTo>
                    <a:cubicBezTo>
                      <a:pt x="1611" y="1647"/>
                      <a:pt x="1854" y="1537"/>
                      <a:pt x="2029" y="1367"/>
                    </a:cubicBezTo>
                    <a:lnTo>
                      <a:pt x="2029" y="1367"/>
                    </a:lnTo>
                    <a:cubicBezTo>
                      <a:pt x="1850" y="1453"/>
                      <a:pt x="1657" y="1500"/>
                      <a:pt x="1472" y="1500"/>
                    </a:cubicBezTo>
                    <a:cubicBezTo>
                      <a:pt x="1430" y="1500"/>
                      <a:pt x="1387" y="1498"/>
                      <a:pt x="1346" y="1492"/>
                    </a:cubicBezTo>
                    <a:cubicBezTo>
                      <a:pt x="1125" y="1465"/>
                      <a:pt x="927" y="1350"/>
                      <a:pt x="766" y="1193"/>
                    </a:cubicBezTo>
                    <a:cubicBezTo>
                      <a:pt x="679" y="1122"/>
                      <a:pt x="616" y="1023"/>
                      <a:pt x="537" y="937"/>
                    </a:cubicBezTo>
                    <a:cubicBezTo>
                      <a:pt x="478" y="838"/>
                      <a:pt x="403" y="743"/>
                      <a:pt x="348" y="640"/>
                    </a:cubicBezTo>
                    <a:cubicBezTo>
                      <a:pt x="293" y="534"/>
                      <a:pt x="222" y="435"/>
                      <a:pt x="170" y="325"/>
                    </a:cubicBezTo>
                    <a:cubicBezTo>
                      <a:pt x="119" y="218"/>
                      <a:pt x="64" y="108"/>
                      <a:pt x="0" y="1"/>
                    </a:cubicBezTo>
                    <a:close/>
                  </a:path>
                </a:pathLst>
              </a:custGeom>
              <a:solidFill>
                <a:srgbClr val="CE83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22"/>
              <p:cNvSpPr/>
              <p:nvPr/>
            </p:nvSpPr>
            <p:spPr>
              <a:xfrm>
                <a:off x="4091806" y="2700097"/>
                <a:ext cx="122356" cy="77590"/>
              </a:xfrm>
              <a:custGeom>
                <a:rect b="b" l="l" r="r" t="t"/>
                <a:pathLst>
                  <a:path extrusionOk="0" h="1149" w="1812">
                    <a:moveTo>
                      <a:pt x="1808" y="1"/>
                    </a:moveTo>
                    <a:cubicBezTo>
                      <a:pt x="1768" y="1"/>
                      <a:pt x="848" y="20"/>
                      <a:pt x="1" y="865"/>
                    </a:cubicBezTo>
                    <a:lnTo>
                      <a:pt x="280" y="1149"/>
                    </a:lnTo>
                    <a:cubicBezTo>
                      <a:pt x="1010" y="422"/>
                      <a:pt x="1804" y="399"/>
                      <a:pt x="1812" y="399"/>
                    </a:cubicBezTo>
                    <a:lnTo>
                      <a:pt x="1808" y="1"/>
                    </a:lnTo>
                    <a:close/>
                  </a:path>
                </a:pathLst>
              </a:custGeom>
              <a:solidFill>
                <a:srgbClr val="09232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" name="Google Shape;263;p22"/>
              <p:cNvSpPr/>
              <p:nvPr/>
            </p:nvSpPr>
            <p:spPr>
              <a:xfrm>
                <a:off x="4312486" y="2699422"/>
                <a:ext cx="107703" cy="49498"/>
              </a:xfrm>
              <a:custGeom>
                <a:rect b="b" l="l" r="r" t="t"/>
                <a:pathLst>
                  <a:path extrusionOk="0" h="733" w="1595">
                    <a:moveTo>
                      <a:pt x="216" y="1"/>
                    </a:moveTo>
                    <a:cubicBezTo>
                      <a:pt x="91" y="1"/>
                      <a:pt x="10" y="9"/>
                      <a:pt x="0" y="11"/>
                    </a:cubicBezTo>
                    <a:lnTo>
                      <a:pt x="43" y="409"/>
                    </a:lnTo>
                    <a:cubicBezTo>
                      <a:pt x="45" y="407"/>
                      <a:pt x="109" y="401"/>
                      <a:pt x="211" y="401"/>
                    </a:cubicBezTo>
                    <a:cubicBezTo>
                      <a:pt x="469" y="401"/>
                      <a:pt x="972" y="444"/>
                      <a:pt x="1354" y="732"/>
                    </a:cubicBezTo>
                    <a:lnTo>
                      <a:pt x="1594" y="413"/>
                    </a:lnTo>
                    <a:cubicBezTo>
                      <a:pt x="1121" y="55"/>
                      <a:pt x="529" y="1"/>
                      <a:pt x="216" y="1"/>
                    </a:cubicBezTo>
                    <a:close/>
                  </a:path>
                </a:pathLst>
              </a:custGeom>
              <a:solidFill>
                <a:srgbClr val="09232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4" name="Google Shape;264;p22"/>
              <p:cNvSpPr/>
              <p:nvPr/>
            </p:nvSpPr>
            <p:spPr>
              <a:xfrm>
                <a:off x="4214098" y="2830899"/>
                <a:ext cx="30454" cy="53955"/>
              </a:xfrm>
              <a:custGeom>
                <a:rect b="b" l="l" r="r" t="t"/>
                <a:pathLst>
                  <a:path extrusionOk="0" h="799" w="451">
                    <a:moveTo>
                      <a:pt x="226" y="1"/>
                    </a:moveTo>
                    <a:cubicBezTo>
                      <a:pt x="99" y="1"/>
                      <a:pt x="1" y="179"/>
                      <a:pt x="1" y="399"/>
                    </a:cubicBezTo>
                    <a:cubicBezTo>
                      <a:pt x="1" y="616"/>
                      <a:pt x="99" y="798"/>
                      <a:pt x="226" y="798"/>
                    </a:cubicBezTo>
                    <a:cubicBezTo>
                      <a:pt x="348" y="798"/>
                      <a:pt x="450" y="616"/>
                      <a:pt x="450" y="399"/>
                    </a:cubicBezTo>
                    <a:cubicBezTo>
                      <a:pt x="450" y="179"/>
                      <a:pt x="348" y="1"/>
                      <a:pt x="226" y="1"/>
                    </a:cubicBezTo>
                    <a:close/>
                  </a:path>
                </a:pathLst>
              </a:custGeom>
              <a:solidFill>
                <a:srgbClr val="09232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22"/>
              <p:cNvSpPr/>
              <p:nvPr/>
            </p:nvSpPr>
            <p:spPr>
              <a:xfrm>
                <a:off x="4347668" y="2821917"/>
                <a:ext cx="30657" cy="53820"/>
              </a:xfrm>
              <a:custGeom>
                <a:rect b="b" l="l" r="r" t="t"/>
                <a:pathLst>
                  <a:path extrusionOk="0" h="797" w="454">
                    <a:moveTo>
                      <a:pt x="225" y="0"/>
                    </a:moveTo>
                    <a:cubicBezTo>
                      <a:pt x="103" y="0"/>
                      <a:pt x="0" y="177"/>
                      <a:pt x="0" y="399"/>
                    </a:cubicBezTo>
                    <a:cubicBezTo>
                      <a:pt x="0" y="620"/>
                      <a:pt x="103" y="797"/>
                      <a:pt x="225" y="797"/>
                    </a:cubicBezTo>
                    <a:cubicBezTo>
                      <a:pt x="351" y="797"/>
                      <a:pt x="454" y="620"/>
                      <a:pt x="454" y="399"/>
                    </a:cubicBezTo>
                    <a:cubicBezTo>
                      <a:pt x="454" y="177"/>
                      <a:pt x="351" y="0"/>
                      <a:pt x="225" y="0"/>
                    </a:cubicBezTo>
                    <a:close/>
                  </a:path>
                </a:pathLst>
              </a:custGeom>
              <a:solidFill>
                <a:srgbClr val="09232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22"/>
              <p:cNvSpPr/>
              <p:nvPr/>
            </p:nvSpPr>
            <p:spPr>
              <a:xfrm>
                <a:off x="3831419" y="2909973"/>
                <a:ext cx="137009" cy="69081"/>
              </a:xfrm>
              <a:custGeom>
                <a:rect b="b" l="l" r="r" t="t"/>
                <a:pathLst>
                  <a:path extrusionOk="0" h="1023" w="2029">
                    <a:moveTo>
                      <a:pt x="1053" y="0"/>
                    </a:moveTo>
                    <a:cubicBezTo>
                      <a:pt x="942" y="0"/>
                      <a:pt x="830" y="21"/>
                      <a:pt x="726" y="61"/>
                    </a:cubicBezTo>
                    <a:cubicBezTo>
                      <a:pt x="553" y="124"/>
                      <a:pt x="407" y="239"/>
                      <a:pt x="285" y="365"/>
                    </a:cubicBezTo>
                    <a:cubicBezTo>
                      <a:pt x="163" y="496"/>
                      <a:pt x="68" y="645"/>
                      <a:pt x="1" y="807"/>
                    </a:cubicBezTo>
                    <a:cubicBezTo>
                      <a:pt x="95" y="661"/>
                      <a:pt x="210" y="531"/>
                      <a:pt x="332" y="416"/>
                    </a:cubicBezTo>
                    <a:cubicBezTo>
                      <a:pt x="458" y="302"/>
                      <a:pt x="604" y="215"/>
                      <a:pt x="762" y="164"/>
                    </a:cubicBezTo>
                    <a:cubicBezTo>
                      <a:pt x="852" y="134"/>
                      <a:pt x="946" y="118"/>
                      <a:pt x="1040" y="118"/>
                    </a:cubicBezTo>
                    <a:cubicBezTo>
                      <a:pt x="1108" y="118"/>
                      <a:pt x="1176" y="126"/>
                      <a:pt x="1243" y="144"/>
                    </a:cubicBezTo>
                    <a:cubicBezTo>
                      <a:pt x="1323" y="152"/>
                      <a:pt x="1398" y="192"/>
                      <a:pt x="1476" y="219"/>
                    </a:cubicBezTo>
                    <a:cubicBezTo>
                      <a:pt x="1533" y="243"/>
                      <a:pt x="1587" y="276"/>
                      <a:pt x="1643" y="306"/>
                    </a:cubicBezTo>
                    <a:lnTo>
                      <a:pt x="1643" y="306"/>
                    </a:lnTo>
                    <a:cubicBezTo>
                      <a:pt x="1598" y="360"/>
                      <a:pt x="1560" y="422"/>
                      <a:pt x="1540" y="492"/>
                    </a:cubicBezTo>
                    <a:cubicBezTo>
                      <a:pt x="1516" y="587"/>
                      <a:pt x="1528" y="689"/>
                      <a:pt x="1575" y="771"/>
                    </a:cubicBezTo>
                    <a:cubicBezTo>
                      <a:pt x="1659" y="929"/>
                      <a:pt x="1828" y="1022"/>
                      <a:pt x="1990" y="1022"/>
                    </a:cubicBezTo>
                    <a:cubicBezTo>
                      <a:pt x="2003" y="1022"/>
                      <a:pt x="2016" y="1022"/>
                      <a:pt x="2029" y="1020"/>
                    </a:cubicBezTo>
                    <a:cubicBezTo>
                      <a:pt x="1851" y="1004"/>
                      <a:pt x="1702" y="890"/>
                      <a:pt x="1638" y="744"/>
                    </a:cubicBezTo>
                    <a:cubicBezTo>
                      <a:pt x="1607" y="669"/>
                      <a:pt x="1602" y="590"/>
                      <a:pt x="1631" y="519"/>
                    </a:cubicBezTo>
                    <a:cubicBezTo>
                      <a:pt x="1654" y="448"/>
                      <a:pt x="1706" y="385"/>
                      <a:pt x="1764" y="330"/>
                    </a:cubicBezTo>
                    <a:lnTo>
                      <a:pt x="1816" y="283"/>
                    </a:lnTo>
                    <a:lnTo>
                      <a:pt x="1757" y="247"/>
                    </a:lnTo>
                    <a:cubicBezTo>
                      <a:pt x="1607" y="148"/>
                      <a:pt x="1449" y="61"/>
                      <a:pt x="1267" y="26"/>
                    </a:cubicBezTo>
                    <a:cubicBezTo>
                      <a:pt x="1198" y="9"/>
                      <a:pt x="1126" y="0"/>
                      <a:pt x="1053" y="0"/>
                    </a:cubicBezTo>
                    <a:close/>
                  </a:path>
                </a:pathLst>
              </a:custGeom>
              <a:solidFill>
                <a:srgbClr val="CE83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22"/>
              <p:cNvSpPr/>
              <p:nvPr/>
            </p:nvSpPr>
            <p:spPr>
              <a:xfrm>
                <a:off x="3988421" y="3055361"/>
                <a:ext cx="88256" cy="126345"/>
              </a:xfrm>
              <a:custGeom>
                <a:rect b="b" l="l" r="r" t="t"/>
                <a:pathLst>
                  <a:path extrusionOk="0" h="1871" w="1307">
                    <a:moveTo>
                      <a:pt x="0" y="0"/>
                    </a:moveTo>
                    <a:lnTo>
                      <a:pt x="0" y="0"/>
                    </a:lnTo>
                    <a:cubicBezTo>
                      <a:pt x="182" y="336"/>
                      <a:pt x="390" y="655"/>
                      <a:pt x="603" y="967"/>
                    </a:cubicBezTo>
                    <a:cubicBezTo>
                      <a:pt x="714" y="1124"/>
                      <a:pt x="825" y="1279"/>
                      <a:pt x="943" y="1429"/>
                    </a:cubicBezTo>
                    <a:cubicBezTo>
                      <a:pt x="1058" y="1578"/>
                      <a:pt x="1176" y="1729"/>
                      <a:pt x="1306" y="1871"/>
                    </a:cubicBezTo>
                    <a:cubicBezTo>
                      <a:pt x="1215" y="1697"/>
                      <a:pt x="1117" y="1536"/>
                      <a:pt x="1018" y="1374"/>
                    </a:cubicBezTo>
                    <a:cubicBezTo>
                      <a:pt x="916" y="1212"/>
                      <a:pt x="809" y="1057"/>
                      <a:pt x="703" y="900"/>
                    </a:cubicBezTo>
                    <a:cubicBezTo>
                      <a:pt x="481" y="588"/>
                      <a:pt x="257" y="284"/>
                      <a:pt x="0" y="0"/>
                    </a:cubicBezTo>
                    <a:close/>
                  </a:path>
                </a:pathLst>
              </a:custGeom>
              <a:solidFill>
                <a:srgbClr val="CE83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" name="Google Shape;268;p22"/>
              <p:cNvSpPr/>
              <p:nvPr/>
            </p:nvSpPr>
            <p:spPr>
              <a:xfrm>
                <a:off x="6133710" y="4109063"/>
                <a:ext cx="289482" cy="149170"/>
              </a:xfrm>
              <a:custGeom>
                <a:rect b="b" l="l" r="r" t="t"/>
                <a:pathLst>
                  <a:path extrusionOk="0" h="2209" w="4287">
                    <a:moveTo>
                      <a:pt x="1863" y="1"/>
                    </a:moveTo>
                    <a:lnTo>
                      <a:pt x="1863" y="1"/>
                    </a:lnTo>
                    <a:cubicBezTo>
                      <a:pt x="2281" y="87"/>
                      <a:pt x="2691" y="201"/>
                      <a:pt x="3094" y="336"/>
                    </a:cubicBezTo>
                    <a:cubicBezTo>
                      <a:pt x="3296" y="403"/>
                      <a:pt x="3493" y="478"/>
                      <a:pt x="3686" y="565"/>
                    </a:cubicBezTo>
                    <a:cubicBezTo>
                      <a:pt x="3781" y="608"/>
                      <a:pt x="3872" y="655"/>
                      <a:pt x="3955" y="711"/>
                    </a:cubicBezTo>
                    <a:cubicBezTo>
                      <a:pt x="4037" y="766"/>
                      <a:pt x="4121" y="837"/>
                      <a:pt x="4140" y="912"/>
                    </a:cubicBezTo>
                    <a:cubicBezTo>
                      <a:pt x="4163" y="983"/>
                      <a:pt x="4112" y="1050"/>
                      <a:pt x="4030" y="1101"/>
                    </a:cubicBezTo>
                    <a:cubicBezTo>
                      <a:pt x="3950" y="1149"/>
                      <a:pt x="3852" y="1176"/>
                      <a:pt x="3753" y="1196"/>
                    </a:cubicBezTo>
                    <a:cubicBezTo>
                      <a:pt x="3552" y="1228"/>
                      <a:pt x="3335" y="1228"/>
                      <a:pt x="3126" y="1236"/>
                    </a:cubicBezTo>
                    <a:cubicBezTo>
                      <a:pt x="3018" y="1238"/>
                      <a:pt x="2910" y="1239"/>
                      <a:pt x="2801" y="1239"/>
                    </a:cubicBezTo>
                    <a:cubicBezTo>
                      <a:pt x="2486" y="1239"/>
                      <a:pt x="2169" y="1231"/>
                      <a:pt x="1855" y="1216"/>
                    </a:cubicBezTo>
                    <a:lnTo>
                      <a:pt x="1808" y="1216"/>
                    </a:lnTo>
                    <a:lnTo>
                      <a:pt x="1792" y="1259"/>
                    </a:lnTo>
                    <a:cubicBezTo>
                      <a:pt x="1737" y="1418"/>
                      <a:pt x="1642" y="1579"/>
                      <a:pt x="1520" y="1709"/>
                    </a:cubicBezTo>
                    <a:cubicBezTo>
                      <a:pt x="1398" y="1839"/>
                      <a:pt x="1247" y="1942"/>
                      <a:pt x="1081" y="2017"/>
                    </a:cubicBezTo>
                    <a:cubicBezTo>
                      <a:pt x="916" y="2092"/>
                      <a:pt x="738" y="2136"/>
                      <a:pt x="557" y="2163"/>
                    </a:cubicBezTo>
                    <a:cubicBezTo>
                      <a:pt x="466" y="2175"/>
                      <a:pt x="371" y="2175"/>
                      <a:pt x="280" y="2183"/>
                    </a:cubicBezTo>
                    <a:lnTo>
                      <a:pt x="1" y="2175"/>
                    </a:lnTo>
                    <a:lnTo>
                      <a:pt x="280" y="2207"/>
                    </a:lnTo>
                    <a:cubicBezTo>
                      <a:pt x="341" y="2207"/>
                      <a:pt x="403" y="2208"/>
                      <a:pt x="466" y="2208"/>
                    </a:cubicBezTo>
                    <a:cubicBezTo>
                      <a:pt x="497" y="2208"/>
                      <a:pt x="529" y="2208"/>
                      <a:pt x="560" y="2207"/>
                    </a:cubicBezTo>
                    <a:cubicBezTo>
                      <a:pt x="746" y="2190"/>
                      <a:pt x="935" y="2159"/>
                      <a:pt x="1114" y="2088"/>
                    </a:cubicBezTo>
                    <a:cubicBezTo>
                      <a:pt x="1287" y="2017"/>
                      <a:pt x="1453" y="1915"/>
                      <a:pt x="1591" y="1777"/>
                    </a:cubicBezTo>
                    <a:cubicBezTo>
                      <a:pt x="1718" y="1653"/>
                      <a:pt x="1824" y="1509"/>
                      <a:pt x="1890" y="1337"/>
                    </a:cubicBezTo>
                    <a:lnTo>
                      <a:pt x="1890" y="1337"/>
                    </a:lnTo>
                    <a:cubicBezTo>
                      <a:pt x="2302" y="1359"/>
                      <a:pt x="2714" y="1374"/>
                      <a:pt x="3130" y="1374"/>
                    </a:cubicBezTo>
                    <a:cubicBezTo>
                      <a:pt x="3343" y="1370"/>
                      <a:pt x="3556" y="1362"/>
                      <a:pt x="3777" y="1327"/>
                    </a:cubicBezTo>
                    <a:cubicBezTo>
                      <a:pt x="3888" y="1303"/>
                      <a:pt x="3994" y="1271"/>
                      <a:pt x="4097" y="1208"/>
                    </a:cubicBezTo>
                    <a:cubicBezTo>
                      <a:pt x="4148" y="1181"/>
                      <a:pt x="4199" y="1137"/>
                      <a:pt x="4234" y="1081"/>
                    </a:cubicBezTo>
                    <a:cubicBezTo>
                      <a:pt x="4267" y="1023"/>
                      <a:pt x="4287" y="939"/>
                      <a:pt x="4258" y="877"/>
                    </a:cubicBezTo>
                    <a:cubicBezTo>
                      <a:pt x="4215" y="746"/>
                      <a:pt x="4112" y="675"/>
                      <a:pt x="4021" y="612"/>
                    </a:cubicBezTo>
                    <a:cubicBezTo>
                      <a:pt x="3931" y="549"/>
                      <a:pt x="3828" y="505"/>
                      <a:pt x="3730" y="462"/>
                    </a:cubicBezTo>
                    <a:cubicBezTo>
                      <a:pt x="3529" y="383"/>
                      <a:pt x="3323" y="316"/>
                      <a:pt x="3118" y="257"/>
                    </a:cubicBezTo>
                    <a:cubicBezTo>
                      <a:pt x="2708" y="134"/>
                      <a:pt x="2289" y="52"/>
                      <a:pt x="1863" y="1"/>
                    </a:cubicBezTo>
                    <a:close/>
                  </a:path>
                </a:pathLst>
              </a:custGeom>
              <a:solidFill>
                <a:srgbClr val="CE83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" name="Google Shape;269;p22"/>
              <p:cNvSpPr/>
              <p:nvPr/>
            </p:nvSpPr>
            <p:spPr>
              <a:xfrm>
                <a:off x="6305095" y="4222037"/>
                <a:ext cx="107906" cy="137622"/>
              </a:xfrm>
              <a:custGeom>
                <a:rect b="b" l="l" r="r" t="t"/>
                <a:pathLst>
                  <a:path extrusionOk="0" h="2038" w="1598">
                    <a:moveTo>
                      <a:pt x="762" y="0"/>
                    </a:moveTo>
                    <a:lnTo>
                      <a:pt x="762" y="0"/>
                    </a:lnTo>
                    <a:cubicBezTo>
                      <a:pt x="937" y="243"/>
                      <a:pt x="1123" y="479"/>
                      <a:pt x="1311" y="713"/>
                    </a:cubicBezTo>
                    <a:lnTo>
                      <a:pt x="1311" y="713"/>
                    </a:lnTo>
                    <a:cubicBezTo>
                      <a:pt x="1247" y="702"/>
                      <a:pt x="1183" y="697"/>
                      <a:pt x="1119" y="697"/>
                    </a:cubicBezTo>
                    <a:cubicBezTo>
                      <a:pt x="942" y="697"/>
                      <a:pt x="766" y="737"/>
                      <a:pt x="603" y="814"/>
                    </a:cubicBezTo>
                    <a:cubicBezTo>
                      <a:pt x="332" y="944"/>
                      <a:pt x="142" y="1180"/>
                      <a:pt x="31" y="1461"/>
                    </a:cubicBezTo>
                    <a:cubicBezTo>
                      <a:pt x="8" y="1536"/>
                      <a:pt x="0" y="1627"/>
                      <a:pt x="31" y="1705"/>
                    </a:cubicBezTo>
                    <a:cubicBezTo>
                      <a:pt x="63" y="1789"/>
                      <a:pt x="126" y="1847"/>
                      <a:pt x="189" y="1891"/>
                    </a:cubicBezTo>
                    <a:cubicBezTo>
                      <a:pt x="323" y="1970"/>
                      <a:pt x="470" y="1998"/>
                      <a:pt x="607" y="2018"/>
                    </a:cubicBezTo>
                    <a:cubicBezTo>
                      <a:pt x="716" y="2031"/>
                      <a:pt x="825" y="2037"/>
                      <a:pt x="932" y="2037"/>
                    </a:cubicBezTo>
                    <a:cubicBezTo>
                      <a:pt x="1106" y="2037"/>
                      <a:pt x="1278" y="2022"/>
                      <a:pt x="1448" y="1998"/>
                    </a:cubicBezTo>
                    <a:cubicBezTo>
                      <a:pt x="1168" y="1998"/>
                      <a:pt x="891" y="1982"/>
                      <a:pt x="623" y="1931"/>
                    </a:cubicBezTo>
                    <a:cubicBezTo>
                      <a:pt x="489" y="1903"/>
                      <a:pt x="355" y="1863"/>
                      <a:pt x="257" y="1792"/>
                    </a:cubicBezTo>
                    <a:cubicBezTo>
                      <a:pt x="146" y="1725"/>
                      <a:pt x="110" y="1615"/>
                      <a:pt x="150" y="1501"/>
                    </a:cubicBezTo>
                    <a:cubicBezTo>
                      <a:pt x="248" y="1271"/>
                      <a:pt x="438" y="1051"/>
                      <a:pt x="663" y="932"/>
                    </a:cubicBezTo>
                    <a:cubicBezTo>
                      <a:pt x="813" y="854"/>
                      <a:pt x="985" y="819"/>
                      <a:pt x="1155" y="819"/>
                    </a:cubicBezTo>
                    <a:cubicBezTo>
                      <a:pt x="1249" y="819"/>
                      <a:pt x="1343" y="829"/>
                      <a:pt x="1432" y="849"/>
                    </a:cubicBezTo>
                    <a:lnTo>
                      <a:pt x="1598" y="885"/>
                    </a:lnTo>
                    <a:lnTo>
                      <a:pt x="1598" y="885"/>
                    </a:lnTo>
                    <a:lnTo>
                      <a:pt x="1488" y="767"/>
                    </a:lnTo>
                    <a:cubicBezTo>
                      <a:pt x="1251" y="506"/>
                      <a:pt x="1010" y="249"/>
                      <a:pt x="762" y="0"/>
                    </a:cubicBezTo>
                    <a:close/>
                  </a:path>
                </a:pathLst>
              </a:custGeom>
              <a:solidFill>
                <a:srgbClr val="CE83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" name="Google Shape;270;p22"/>
              <p:cNvSpPr/>
              <p:nvPr/>
            </p:nvSpPr>
            <p:spPr>
              <a:xfrm>
                <a:off x="6402876" y="4189759"/>
                <a:ext cx="60841" cy="32346"/>
              </a:xfrm>
              <a:custGeom>
                <a:rect b="b" l="l" r="r" t="t"/>
                <a:pathLst>
                  <a:path extrusionOk="0" h="479" w="901">
                    <a:moveTo>
                      <a:pt x="0" y="1"/>
                    </a:moveTo>
                    <a:cubicBezTo>
                      <a:pt x="59" y="64"/>
                      <a:pt x="130" y="116"/>
                      <a:pt x="201" y="167"/>
                    </a:cubicBezTo>
                    <a:cubicBezTo>
                      <a:pt x="268" y="218"/>
                      <a:pt x="343" y="261"/>
                      <a:pt x="419" y="301"/>
                    </a:cubicBezTo>
                    <a:cubicBezTo>
                      <a:pt x="494" y="341"/>
                      <a:pt x="569" y="376"/>
                      <a:pt x="651" y="407"/>
                    </a:cubicBezTo>
                    <a:cubicBezTo>
                      <a:pt x="731" y="436"/>
                      <a:pt x="813" y="467"/>
                      <a:pt x="900" y="478"/>
                    </a:cubicBezTo>
                    <a:cubicBezTo>
                      <a:pt x="840" y="416"/>
                      <a:pt x="769" y="360"/>
                      <a:pt x="703" y="313"/>
                    </a:cubicBezTo>
                    <a:cubicBezTo>
                      <a:pt x="632" y="261"/>
                      <a:pt x="556" y="218"/>
                      <a:pt x="481" y="179"/>
                    </a:cubicBezTo>
                    <a:cubicBezTo>
                      <a:pt x="407" y="139"/>
                      <a:pt x="332" y="99"/>
                      <a:pt x="248" y="72"/>
                    </a:cubicBezTo>
                    <a:cubicBezTo>
                      <a:pt x="170" y="41"/>
                      <a:pt x="87" y="13"/>
                      <a:pt x="0" y="1"/>
                    </a:cubicBezTo>
                    <a:close/>
                  </a:path>
                </a:pathLst>
              </a:custGeom>
              <a:solidFill>
                <a:srgbClr val="CE83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" name="Google Shape;271;p22"/>
              <p:cNvSpPr/>
              <p:nvPr/>
            </p:nvSpPr>
            <p:spPr>
              <a:xfrm>
                <a:off x="6284297" y="4318534"/>
                <a:ext cx="17354" cy="9386"/>
              </a:xfrm>
              <a:custGeom>
                <a:rect b="b" l="l" r="r" t="t"/>
                <a:pathLst>
                  <a:path extrusionOk="0" h="139" w="257">
                    <a:moveTo>
                      <a:pt x="126" y="1"/>
                    </a:moveTo>
                    <a:cubicBezTo>
                      <a:pt x="106" y="1"/>
                      <a:pt x="83" y="4"/>
                      <a:pt x="63" y="16"/>
                    </a:cubicBezTo>
                    <a:cubicBezTo>
                      <a:pt x="39" y="28"/>
                      <a:pt x="20" y="39"/>
                      <a:pt x="0" y="72"/>
                    </a:cubicBezTo>
                    <a:cubicBezTo>
                      <a:pt x="20" y="99"/>
                      <a:pt x="39" y="110"/>
                      <a:pt x="63" y="123"/>
                    </a:cubicBezTo>
                    <a:cubicBezTo>
                      <a:pt x="83" y="134"/>
                      <a:pt x="106" y="139"/>
                      <a:pt x="126" y="139"/>
                    </a:cubicBezTo>
                    <a:cubicBezTo>
                      <a:pt x="150" y="139"/>
                      <a:pt x="170" y="134"/>
                      <a:pt x="193" y="123"/>
                    </a:cubicBezTo>
                    <a:cubicBezTo>
                      <a:pt x="213" y="110"/>
                      <a:pt x="237" y="99"/>
                      <a:pt x="257" y="72"/>
                    </a:cubicBezTo>
                    <a:cubicBezTo>
                      <a:pt x="237" y="39"/>
                      <a:pt x="213" y="28"/>
                      <a:pt x="193" y="16"/>
                    </a:cubicBezTo>
                    <a:cubicBezTo>
                      <a:pt x="170" y="4"/>
                      <a:pt x="150" y="1"/>
                      <a:pt x="126" y="1"/>
                    </a:cubicBezTo>
                    <a:close/>
                  </a:path>
                </a:pathLst>
              </a:custGeom>
              <a:solidFill>
                <a:srgbClr val="CE83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" name="Google Shape;272;p22"/>
              <p:cNvSpPr/>
              <p:nvPr/>
            </p:nvSpPr>
            <p:spPr>
              <a:xfrm>
                <a:off x="6301584" y="4257219"/>
                <a:ext cx="28293" cy="32886"/>
              </a:xfrm>
              <a:custGeom>
                <a:rect b="b" l="l" r="r" t="t"/>
                <a:pathLst>
                  <a:path extrusionOk="0" h="487" w="419">
                    <a:moveTo>
                      <a:pt x="1" y="0"/>
                    </a:moveTo>
                    <a:cubicBezTo>
                      <a:pt x="12" y="60"/>
                      <a:pt x="40" y="107"/>
                      <a:pt x="63" y="158"/>
                    </a:cubicBezTo>
                    <a:cubicBezTo>
                      <a:pt x="91" y="206"/>
                      <a:pt x="123" y="246"/>
                      <a:pt x="158" y="289"/>
                    </a:cubicBezTo>
                    <a:cubicBezTo>
                      <a:pt x="194" y="328"/>
                      <a:pt x="229" y="368"/>
                      <a:pt x="277" y="399"/>
                    </a:cubicBezTo>
                    <a:cubicBezTo>
                      <a:pt x="320" y="431"/>
                      <a:pt x="364" y="462"/>
                      <a:pt x="419" y="486"/>
                    </a:cubicBezTo>
                    <a:cubicBezTo>
                      <a:pt x="407" y="426"/>
                      <a:pt x="384" y="375"/>
                      <a:pt x="356" y="328"/>
                    </a:cubicBezTo>
                    <a:cubicBezTo>
                      <a:pt x="332" y="281"/>
                      <a:pt x="296" y="237"/>
                      <a:pt x="265" y="198"/>
                    </a:cubicBezTo>
                    <a:cubicBezTo>
                      <a:pt x="225" y="158"/>
                      <a:pt x="190" y="119"/>
                      <a:pt x="147" y="87"/>
                    </a:cubicBezTo>
                    <a:cubicBezTo>
                      <a:pt x="103" y="52"/>
                      <a:pt x="56" y="20"/>
                      <a:pt x="1" y="0"/>
                    </a:cubicBezTo>
                    <a:close/>
                  </a:path>
                </a:pathLst>
              </a:custGeom>
              <a:solidFill>
                <a:srgbClr val="CE83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3" name="Google Shape;273;p22"/>
            <p:cNvGrpSpPr/>
            <p:nvPr/>
          </p:nvGrpSpPr>
          <p:grpSpPr>
            <a:xfrm>
              <a:off x="1266377" y="3590563"/>
              <a:ext cx="1613419" cy="1436252"/>
              <a:chOff x="1266377" y="3450263"/>
              <a:chExt cx="1613419" cy="1436252"/>
            </a:xfrm>
          </p:grpSpPr>
          <p:sp>
            <p:nvSpPr>
              <p:cNvPr id="274" name="Google Shape;274;p22"/>
              <p:cNvSpPr/>
              <p:nvPr/>
            </p:nvSpPr>
            <p:spPr>
              <a:xfrm>
                <a:off x="1306893" y="4142017"/>
                <a:ext cx="1044419" cy="744497"/>
              </a:xfrm>
              <a:custGeom>
                <a:rect b="b" l="l" r="r" t="t"/>
                <a:pathLst>
                  <a:path extrusionOk="0" h="11025" w="15467">
                    <a:moveTo>
                      <a:pt x="15288" y="0"/>
                    </a:moveTo>
                    <a:cubicBezTo>
                      <a:pt x="15287" y="0"/>
                      <a:pt x="15286" y="1"/>
                      <a:pt x="15285" y="1"/>
                    </a:cubicBezTo>
                    <a:cubicBezTo>
                      <a:pt x="15088" y="124"/>
                      <a:pt x="1" y="988"/>
                      <a:pt x="1" y="988"/>
                    </a:cubicBezTo>
                    <a:lnTo>
                      <a:pt x="467" y="11024"/>
                    </a:lnTo>
                    <a:lnTo>
                      <a:pt x="13561" y="11024"/>
                    </a:lnTo>
                    <a:cubicBezTo>
                      <a:pt x="13561" y="11024"/>
                      <a:pt x="15466" y="0"/>
                      <a:pt x="15288" y="0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" name="Google Shape;275;p22"/>
              <p:cNvSpPr/>
              <p:nvPr/>
            </p:nvSpPr>
            <p:spPr>
              <a:xfrm>
                <a:off x="2189549" y="3857185"/>
                <a:ext cx="690247" cy="1029330"/>
              </a:xfrm>
              <a:custGeom>
                <a:rect b="b" l="l" r="r" t="t"/>
                <a:pathLst>
                  <a:path extrusionOk="0" h="15243" w="10222">
                    <a:moveTo>
                      <a:pt x="1583" y="1"/>
                    </a:moveTo>
                    <a:lnTo>
                      <a:pt x="0" y="15242"/>
                    </a:lnTo>
                    <a:lnTo>
                      <a:pt x="9725" y="15242"/>
                    </a:lnTo>
                    <a:lnTo>
                      <a:pt x="10222" y="11651"/>
                    </a:lnTo>
                    <a:lnTo>
                      <a:pt x="1583" y="1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" name="Google Shape;276;p22"/>
              <p:cNvSpPr/>
              <p:nvPr/>
            </p:nvSpPr>
            <p:spPr>
              <a:xfrm>
                <a:off x="1266377" y="3857185"/>
                <a:ext cx="1030036" cy="351619"/>
              </a:xfrm>
              <a:custGeom>
                <a:rect b="b" l="l" r="r" t="t"/>
                <a:pathLst>
                  <a:path extrusionOk="0" h="5207" w="15254">
                    <a:moveTo>
                      <a:pt x="15254" y="1"/>
                    </a:moveTo>
                    <a:lnTo>
                      <a:pt x="1" y="605"/>
                    </a:lnTo>
                    <a:lnTo>
                      <a:pt x="1" y="5206"/>
                    </a:lnTo>
                    <a:lnTo>
                      <a:pt x="14713" y="5206"/>
                    </a:lnTo>
                    <a:lnTo>
                      <a:pt x="15254" y="1"/>
                    </a:lnTo>
                    <a:close/>
                  </a:path>
                </a:pathLst>
              </a:custGeom>
              <a:solidFill>
                <a:srgbClr val="09232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" name="Google Shape;277;p22"/>
              <p:cNvSpPr/>
              <p:nvPr/>
            </p:nvSpPr>
            <p:spPr>
              <a:xfrm>
                <a:off x="1428173" y="3450263"/>
                <a:ext cx="829079" cy="234593"/>
              </a:xfrm>
              <a:custGeom>
                <a:rect b="b" l="l" r="r" t="t"/>
                <a:pathLst>
                  <a:path extrusionOk="0" h="3474" w="12278">
                    <a:moveTo>
                      <a:pt x="12277" y="1"/>
                    </a:moveTo>
                    <a:lnTo>
                      <a:pt x="0" y="198"/>
                    </a:lnTo>
                    <a:lnTo>
                      <a:pt x="0" y="3473"/>
                    </a:lnTo>
                    <a:lnTo>
                      <a:pt x="11989" y="3473"/>
                    </a:lnTo>
                    <a:lnTo>
                      <a:pt x="12277" y="1"/>
                    </a:ln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" name="Google Shape;278;p22"/>
              <p:cNvSpPr/>
              <p:nvPr/>
            </p:nvSpPr>
            <p:spPr>
              <a:xfrm>
                <a:off x="1742042" y="3684787"/>
                <a:ext cx="81638" cy="194346"/>
              </a:xfrm>
              <a:custGeom>
                <a:rect b="b" l="l" r="r" t="t"/>
                <a:pathLst>
                  <a:path extrusionOk="0" h="2878" w="1209">
                    <a:moveTo>
                      <a:pt x="1" y="0"/>
                    </a:moveTo>
                    <a:lnTo>
                      <a:pt x="1" y="2878"/>
                    </a:lnTo>
                    <a:lnTo>
                      <a:pt x="1031" y="2878"/>
                    </a:lnTo>
                    <a:lnTo>
                      <a:pt x="1209" y="0"/>
                    </a:ln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79" name="Google Shape;279;p22"/>
            <p:cNvSpPr/>
            <p:nvPr/>
          </p:nvSpPr>
          <p:spPr>
            <a:xfrm>
              <a:off x="1226130" y="5026743"/>
              <a:ext cx="6404331" cy="116756"/>
            </a:xfrm>
            <a:custGeom>
              <a:rect b="b" l="l" r="r" t="t"/>
              <a:pathLst>
                <a:path extrusionOk="0" h="1729" w="94843">
                  <a:moveTo>
                    <a:pt x="0" y="0"/>
                  </a:moveTo>
                  <a:lnTo>
                    <a:pt x="0" y="1729"/>
                  </a:lnTo>
                  <a:lnTo>
                    <a:pt x="94843" y="1729"/>
                  </a:lnTo>
                  <a:lnTo>
                    <a:pt x="94843" y="0"/>
                  </a:lnTo>
                  <a:close/>
                </a:path>
              </a:pathLst>
            </a:custGeom>
            <a:solidFill>
              <a:srgbClr val="0923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31"/>
          <p:cNvSpPr txBox="1"/>
          <p:nvPr>
            <p:ph type="ctrTitle"/>
          </p:nvPr>
        </p:nvSpPr>
        <p:spPr>
          <a:xfrm>
            <a:off x="1333500" y="606225"/>
            <a:ext cx="6315000" cy="100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2A2929"/>
                </a:solidFill>
              </a:rPr>
              <a:t>Identifying frequent itemsets with Apriori</a:t>
            </a:r>
            <a:endParaRPr sz="4000"/>
          </a:p>
        </p:txBody>
      </p:sp>
      <p:sp>
        <p:nvSpPr>
          <p:cNvPr id="505" name="Google Shape;505;p31"/>
          <p:cNvSpPr txBox="1"/>
          <p:nvPr/>
        </p:nvSpPr>
        <p:spPr>
          <a:xfrm>
            <a:off x="619125" y="2305050"/>
            <a:ext cx="679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506" name="Google Shape;50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8325" y="2305050"/>
            <a:ext cx="4505327" cy="2406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32"/>
          <p:cNvSpPr txBox="1"/>
          <p:nvPr>
            <p:ph type="ctrTitle"/>
          </p:nvPr>
        </p:nvSpPr>
        <p:spPr>
          <a:xfrm>
            <a:off x="714375" y="596700"/>
            <a:ext cx="7581900" cy="100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2A2929"/>
                </a:solidFill>
              </a:rPr>
              <a:t>Generating Association rule</a:t>
            </a:r>
            <a:endParaRPr sz="4400"/>
          </a:p>
        </p:txBody>
      </p:sp>
      <p:pic>
        <p:nvPicPr>
          <p:cNvPr id="512" name="Google Shape;51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1228" y="2179125"/>
            <a:ext cx="5015150" cy="253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33"/>
          <p:cNvSpPr txBox="1"/>
          <p:nvPr>
            <p:ph type="ctrTitle"/>
          </p:nvPr>
        </p:nvSpPr>
        <p:spPr>
          <a:xfrm>
            <a:off x="2604800" y="596700"/>
            <a:ext cx="3934500" cy="100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A2929"/>
                </a:solidFill>
              </a:rPr>
              <a:t>Pruning</a:t>
            </a:r>
            <a:endParaRPr/>
          </a:p>
        </p:txBody>
      </p:sp>
      <p:sp>
        <p:nvSpPr>
          <p:cNvPr id="518" name="Google Shape;518;p33"/>
          <p:cNvSpPr txBox="1"/>
          <p:nvPr/>
        </p:nvSpPr>
        <p:spPr>
          <a:xfrm>
            <a:off x="1524000" y="2790825"/>
            <a:ext cx="45150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Barlow"/>
                <a:ea typeface="Barlow"/>
                <a:cs typeface="Barlow"/>
                <a:sym typeface="Barlow"/>
              </a:rPr>
              <a:t>Basic Apriori results pruning</a:t>
            </a:r>
            <a:endParaRPr b="1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rlow"/>
                <a:ea typeface="Barlow"/>
                <a:cs typeface="Barlow"/>
                <a:sym typeface="Barlow"/>
              </a:rPr>
              <a:t>Apriori prunes itemsets.</a:t>
            </a:r>
            <a:endParaRPr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rlow"/>
                <a:ea typeface="Barlow"/>
                <a:cs typeface="Barlow"/>
                <a:sym typeface="Barlow"/>
              </a:rPr>
              <a:t>Applies minimum support threshold.</a:t>
            </a:r>
            <a:endParaRPr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rlow"/>
                <a:ea typeface="Barlow"/>
                <a:cs typeface="Barlow"/>
                <a:sym typeface="Barlow"/>
              </a:rPr>
              <a:t>Modified version can prune by number of items</a:t>
            </a:r>
            <a:endParaRPr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Barlow"/>
                <a:ea typeface="Barlow"/>
                <a:cs typeface="Barlow"/>
                <a:sym typeface="Barlow"/>
              </a:rPr>
              <a:t>Pruning with lift, confidence, scatter plot</a:t>
            </a:r>
            <a:endParaRPr b="1"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34"/>
          <p:cNvSpPr txBox="1"/>
          <p:nvPr>
            <p:ph type="ctrTitle"/>
          </p:nvPr>
        </p:nvSpPr>
        <p:spPr>
          <a:xfrm>
            <a:off x="2604800" y="596700"/>
            <a:ext cx="3934500" cy="100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A2929"/>
                </a:solidFill>
              </a:rPr>
              <a:t>Pruning</a:t>
            </a:r>
            <a:endParaRPr/>
          </a:p>
        </p:txBody>
      </p:sp>
      <p:sp>
        <p:nvSpPr>
          <p:cNvPr id="524" name="Google Shape;524;p34"/>
          <p:cNvSpPr txBox="1"/>
          <p:nvPr/>
        </p:nvSpPr>
        <p:spPr>
          <a:xfrm>
            <a:off x="1524000" y="2790825"/>
            <a:ext cx="45150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Barlow"/>
                <a:ea typeface="Barlow"/>
                <a:cs typeface="Barlow"/>
                <a:sym typeface="Barlow"/>
              </a:rPr>
              <a:t>Basic Apriori results pruning</a:t>
            </a:r>
            <a:endParaRPr b="1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rlow"/>
                <a:ea typeface="Barlow"/>
                <a:cs typeface="Barlow"/>
                <a:sym typeface="Barlow"/>
              </a:rPr>
              <a:t>Apriori prunes itemsets.</a:t>
            </a:r>
            <a:endParaRPr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rlow"/>
                <a:ea typeface="Barlow"/>
                <a:cs typeface="Barlow"/>
                <a:sym typeface="Barlow"/>
              </a:rPr>
              <a:t>Applies minimum support threshold.</a:t>
            </a:r>
            <a:endParaRPr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rlow"/>
                <a:ea typeface="Barlow"/>
                <a:cs typeface="Barlow"/>
                <a:sym typeface="Barlow"/>
              </a:rPr>
              <a:t>Modified version can prune by number of items</a:t>
            </a:r>
            <a:endParaRPr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Barlow"/>
                <a:ea typeface="Barlow"/>
                <a:cs typeface="Barlow"/>
                <a:sym typeface="Barlow"/>
              </a:rPr>
              <a:t>Pruning with lift, confidence, support</a:t>
            </a:r>
            <a:endParaRPr b="1"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35"/>
          <p:cNvSpPr txBox="1"/>
          <p:nvPr>
            <p:ph type="ctrTitle"/>
          </p:nvPr>
        </p:nvSpPr>
        <p:spPr>
          <a:xfrm>
            <a:off x="2604800" y="596700"/>
            <a:ext cx="3934500" cy="100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A2929"/>
                </a:solidFill>
              </a:rPr>
              <a:t>Scatter Plot</a:t>
            </a:r>
            <a:endParaRPr/>
          </a:p>
        </p:txBody>
      </p:sp>
      <p:pic>
        <p:nvPicPr>
          <p:cNvPr id="530" name="Google Shape;53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9100" y="2273650"/>
            <a:ext cx="4216274" cy="2555525"/>
          </a:xfrm>
          <a:prstGeom prst="rect">
            <a:avLst/>
          </a:prstGeom>
          <a:noFill/>
          <a:ln>
            <a:noFill/>
          </a:ln>
        </p:spPr>
      </p:pic>
      <p:sp>
        <p:nvSpPr>
          <p:cNvPr id="531" name="Google Shape;531;p35"/>
          <p:cNvSpPr txBox="1"/>
          <p:nvPr/>
        </p:nvSpPr>
        <p:spPr>
          <a:xfrm>
            <a:off x="5467350" y="2571750"/>
            <a:ext cx="28005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rlow"/>
                <a:ea typeface="Barlow"/>
                <a:cs typeface="Barlow"/>
                <a:sym typeface="Barlow"/>
              </a:rPr>
              <a:t>If you look at the plot carefully, you'll notice that the highest values of lift are always at the support-confidence border for any given value of confidence.</a:t>
            </a:r>
            <a:endParaRPr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36"/>
          <p:cNvSpPr txBox="1"/>
          <p:nvPr>
            <p:ph type="ctrTitle"/>
          </p:nvPr>
        </p:nvSpPr>
        <p:spPr>
          <a:xfrm>
            <a:off x="1374925" y="416354"/>
            <a:ext cx="63903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grpSp>
        <p:nvGrpSpPr>
          <p:cNvPr id="537" name="Google Shape;537;p36"/>
          <p:cNvGrpSpPr/>
          <p:nvPr/>
        </p:nvGrpSpPr>
        <p:grpSpPr>
          <a:xfrm>
            <a:off x="384693" y="2005883"/>
            <a:ext cx="591001" cy="1088533"/>
            <a:chOff x="2968400" y="1550086"/>
            <a:chExt cx="600183" cy="1105446"/>
          </a:xfrm>
        </p:grpSpPr>
        <p:sp>
          <p:nvSpPr>
            <p:cNvPr id="538" name="Google Shape;538;p36"/>
            <p:cNvSpPr/>
            <p:nvPr/>
          </p:nvSpPr>
          <p:spPr>
            <a:xfrm>
              <a:off x="2969337" y="1550086"/>
              <a:ext cx="554476" cy="562468"/>
            </a:xfrm>
            <a:custGeom>
              <a:rect b="b" l="l" r="r" t="t"/>
              <a:pathLst>
                <a:path extrusionOk="0" h="49199" w="48500">
                  <a:moveTo>
                    <a:pt x="31764" y="1"/>
                  </a:moveTo>
                  <a:cubicBezTo>
                    <a:pt x="31531" y="1"/>
                    <a:pt x="31291" y="10"/>
                    <a:pt x="31042" y="29"/>
                  </a:cubicBezTo>
                  <a:cubicBezTo>
                    <a:pt x="22846" y="658"/>
                    <a:pt x="17203" y="10221"/>
                    <a:pt x="12606" y="10221"/>
                  </a:cubicBezTo>
                  <a:cubicBezTo>
                    <a:pt x="11902" y="10221"/>
                    <a:pt x="11223" y="9996"/>
                    <a:pt x="10562" y="9481"/>
                  </a:cubicBezTo>
                  <a:cubicBezTo>
                    <a:pt x="8990" y="8255"/>
                    <a:pt x="7338" y="7513"/>
                    <a:pt x="5831" y="7513"/>
                  </a:cubicBezTo>
                  <a:cubicBezTo>
                    <a:pt x="2574" y="7513"/>
                    <a:pt x="1" y="10979"/>
                    <a:pt x="403" y="20509"/>
                  </a:cubicBezTo>
                  <a:cubicBezTo>
                    <a:pt x="1713" y="16270"/>
                    <a:pt x="2682" y="14695"/>
                    <a:pt x="2682" y="14694"/>
                  </a:cubicBezTo>
                  <a:lnTo>
                    <a:pt x="2682" y="14694"/>
                  </a:lnTo>
                  <a:cubicBezTo>
                    <a:pt x="2682" y="14695"/>
                    <a:pt x="428" y="21489"/>
                    <a:pt x="5480" y="25152"/>
                  </a:cubicBezTo>
                  <a:cubicBezTo>
                    <a:pt x="10531" y="28813"/>
                    <a:pt x="12710" y="29253"/>
                    <a:pt x="8763" y="33083"/>
                  </a:cubicBezTo>
                  <a:cubicBezTo>
                    <a:pt x="4990" y="36750"/>
                    <a:pt x="8589" y="37563"/>
                    <a:pt x="8365" y="40430"/>
                  </a:cubicBezTo>
                  <a:cubicBezTo>
                    <a:pt x="8148" y="43303"/>
                    <a:pt x="3531" y="42745"/>
                    <a:pt x="3289" y="49198"/>
                  </a:cubicBezTo>
                  <a:lnTo>
                    <a:pt x="46557" y="49198"/>
                  </a:lnTo>
                  <a:cubicBezTo>
                    <a:pt x="46557" y="49198"/>
                    <a:pt x="42920" y="43825"/>
                    <a:pt x="44739" y="43017"/>
                  </a:cubicBezTo>
                  <a:cubicBezTo>
                    <a:pt x="46557" y="42206"/>
                    <a:pt x="48500" y="41169"/>
                    <a:pt x="44013" y="35205"/>
                  </a:cubicBezTo>
                  <a:cubicBezTo>
                    <a:pt x="39526" y="29234"/>
                    <a:pt x="39285" y="26745"/>
                    <a:pt x="41952" y="23811"/>
                  </a:cubicBezTo>
                  <a:cubicBezTo>
                    <a:pt x="44173" y="21368"/>
                    <a:pt x="47902" y="11389"/>
                    <a:pt x="42459" y="11389"/>
                  </a:cubicBezTo>
                  <a:cubicBezTo>
                    <a:pt x="41361" y="11389"/>
                    <a:pt x="39889" y="11795"/>
                    <a:pt x="37956" y="12752"/>
                  </a:cubicBezTo>
                  <a:cubicBezTo>
                    <a:pt x="37956" y="12752"/>
                    <a:pt x="40368" y="1"/>
                    <a:pt x="317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36"/>
            <p:cNvSpPr/>
            <p:nvPr/>
          </p:nvSpPr>
          <p:spPr>
            <a:xfrm>
              <a:off x="3339962" y="1954723"/>
              <a:ext cx="108243" cy="115217"/>
            </a:xfrm>
            <a:custGeom>
              <a:rect b="b" l="l" r="r" t="t"/>
              <a:pathLst>
                <a:path extrusionOk="0" h="10078" w="9468">
                  <a:moveTo>
                    <a:pt x="5603" y="0"/>
                  </a:moveTo>
                  <a:cubicBezTo>
                    <a:pt x="3181" y="0"/>
                    <a:pt x="932" y="3590"/>
                    <a:pt x="932" y="3590"/>
                  </a:cubicBezTo>
                  <a:lnTo>
                    <a:pt x="1" y="8740"/>
                  </a:lnTo>
                  <a:cubicBezTo>
                    <a:pt x="1113" y="9684"/>
                    <a:pt x="2154" y="10077"/>
                    <a:pt x="3094" y="10077"/>
                  </a:cubicBezTo>
                  <a:cubicBezTo>
                    <a:pt x="7281" y="10077"/>
                    <a:pt x="9468" y="2272"/>
                    <a:pt x="7101" y="519"/>
                  </a:cubicBezTo>
                  <a:cubicBezTo>
                    <a:pt x="6606" y="152"/>
                    <a:pt x="6101" y="0"/>
                    <a:pt x="5603" y="0"/>
                  </a:cubicBezTo>
                  <a:close/>
                </a:path>
              </a:pathLst>
            </a:custGeom>
            <a:solidFill>
              <a:srgbClr val="FFA67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36"/>
            <p:cNvSpPr/>
            <p:nvPr/>
          </p:nvSpPr>
          <p:spPr>
            <a:xfrm>
              <a:off x="3339962" y="1966178"/>
              <a:ext cx="36916" cy="100480"/>
            </a:xfrm>
            <a:custGeom>
              <a:rect b="b" l="l" r="r" t="t"/>
              <a:pathLst>
                <a:path extrusionOk="0" h="8789" w="3229">
                  <a:moveTo>
                    <a:pt x="3228" y="1"/>
                  </a:moveTo>
                  <a:lnTo>
                    <a:pt x="3228" y="1"/>
                  </a:lnTo>
                  <a:cubicBezTo>
                    <a:pt x="1888" y="1061"/>
                    <a:pt x="932" y="2588"/>
                    <a:pt x="932" y="2588"/>
                  </a:cubicBezTo>
                  <a:lnTo>
                    <a:pt x="1" y="7738"/>
                  </a:lnTo>
                  <a:cubicBezTo>
                    <a:pt x="585" y="8236"/>
                    <a:pt x="1143" y="8577"/>
                    <a:pt x="1682" y="8788"/>
                  </a:cubicBezTo>
                  <a:cubicBezTo>
                    <a:pt x="2223" y="5902"/>
                    <a:pt x="2837" y="2123"/>
                    <a:pt x="3228" y="1"/>
                  </a:cubicBezTo>
                  <a:close/>
                </a:path>
              </a:pathLst>
            </a:custGeom>
            <a:solidFill>
              <a:srgbClr val="FC95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36"/>
            <p:cNvSpPr/>
            <p:nvPr/>
          </p:nvSpPr>
          <p:spPr>
            <a:xfrm>
              <a:off x="3029392" y="1954723"/>
              <a:ext cx="108243" cy="115217"/>
            </a:xfrm>
            <a:custGeom>
              <a:rect b="b" l="l" r="r" t="t"/>
              <a:pathLst>
                <a:path extrusionOk="0" h="10078" w="9468">
                  <a:moveTo>
                    <a:pt x="3864" y="0"/>
                  </a:moveTo>
                  <a:cubicBezTo>
                    <a:pt x="3366" y="0"/>
                    <a:pt x="2861" y="152"/>
                    <a:pt x="2368" y="519"/>
                  </a:cubicBezTo>
                  <a:cubicBezTo>
                    <a:pt x="1" y="2272"/>
                    <a:pt x="2183" y="10077"/>
                    <a:pt x="6372" y="10077"/>
                  </a:cubicBezTo>
                  <a:cubicBezTo>
                    <a:pt x="7313" y="10077"/>
                    <a:pt x="8354" y="9684"/>
                    <a:pt x="9468" y="8740"/>
                  </a:cubicBezTo>
                  <a:lnTo>
                    <a:pt x="8537" y="3590"/>
                  </a:lnTo>
                  <a:cubicBezTo>
                    <a:pt x="8537" y="3590"/>
                    <a:pt x="6283" y="0"/>
                    <a:pt x="3864" y="0"/>
                  </a:cubicBezTo>
                  <a:close/>
                </a:path>
              </a:pathLst>
            </a:custGeom>
            <a:solidFill>
              <a:srgbClr val="FFA67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36"/>
            <p:cNvSpPr/>
            <p:nvPr/>
          </p:nvSpPr>
          <p:spPr>
            <a:xfrm>
              <a:off x="3099243" y="1964977"/>
              <a:ext cx="38390" cy="104939"/>
            </a:xfrm>
            <a:custGeom>
              <a:rect b="b" l="l" r="r" t="t"/>
              <a:pathLst>
                <a:path extrusionOk="0" h="9179" w="3358">
                  <a:moveTo>
                    <a:pt x="1" y="0"/>
                  </a:moveTo>
                  <a:lnTo>
                    <a:pt x="926" y="5654"/>
                  </a:lnTo>
                  <a:lnTo>
                    <a:pt x="211" y="9178"/>
                  </a:lnTo>
                  <a:cubicBezTo>
                    <a:pt x="233" y="9178"/>
                    <a:pt x="256" y="9179"/>
                    <a:pt x="278" y="9179"/>
                  </a:cubicBezTo>
                  <a:cubicBezTo>
                    <a:pt x="1216" y="9179"/>
                    <a:pt x="2248" y="8783"/>
                    <a:pt x="3358" y="7843"/>
                  </a:cubicBezTo>
                  <a:lnTo>
                    <a:pt x="2427" y="2693"/>
                  </a:lnTo>
                  <a:cubicBezTo>
                    <a:pt x="2427" y="2693"/>
                    <a:pt x="1402" y="1066"/>
                    <a:pt x="1" y="0"/>
                  </a:cubicBezTo>
                  <a:close/>
                </a:path>
              </a:pathLst>
            </a:custGeom>
            <a:solidFill>
              <a:srgbClr val="FC95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36"/>
            <p:cNvSpPr/>
            <p:nvPr/>
          </p:nvSpPr>
          <p:spPr>
            <a:xfrm>
              <a:off x="2968400" y="2125099"/>
              <a:ext cx="600183" cy="530434"/>
            </a:xfrm>
            <a:custGeom>
              <a:rect b="b" l="l" r="r" t="t"/>
              <a:pathLst>
                <a:path extrusionOk="0" h="46397" w="52498">
                  <a:moveTo>
                    <a:pt x="30783" y="1"/>
                  </a:moveTo>
                  <a:lnTo>
                    <a:pt x="23579" y="6274"/>
                  </a:lnTo>
                  <a:cubicBezTo>
                    <a:pt x="23579" y="6274"/>
                    <a:pt x="21797" y="19847"/>
                    <a:pt x="18321" y="32482"/>
                  </a:cubicBezTo>
                  <a:cubicBezTo>
                    <a:pt x="14840" y="45125"/>
                    <a:pt x="1" y="46397"/>
                    <a:pt x="1" y="46397"/>
                  </a:cubicBezTo>
                  <a:lnTo>
                    <a:pt x="52497" y="46397"/>
                  </a:lnTo>
                  <a:cubicBezTo>
                    <a:pt x="46118" y="45403"/>
                    <a:pt x="38591" y="42493"/>
                    <a:pt x="34432" y="32657"/>
                  </a:cubicBezTo>
                  <a:cubicBezTo>
                    <a:pt x="30274" y="22814"/>
                    <a:pt x="30783" y="1"/>
                    <a:pt x="30783" y="1"/>
                  </a:cubicBezTo>
                  <a:close/>
                </a:path>
              </a:pathLst>
            </a:custGeom>
            <a:solidFill>
              <a:srgbClr val="FFA67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36"/>
            <p:cNvSpPr/>
            <p:nvPr/>
          </p:nvSpPr>
          <p:spPr>
            <a:xfrm>
              <a:off x="3216024" y="2125099"/>
              <a:ext cx="116509" cy="246267"/>
            </a:xfrm>
            <a:custGeom>
              <a:rect b="b" l="l" r="r" t="t"/>
              <a:pathLst>
                <a:path extrusionOk="0" h="21541" w="10191">
                  <a:moveTo>
                    <a:pt x="9123" y="1"/>
                  </a:moveTo>
                  <a:lnTo>
                    <a:pt x="1919" y="6274"/>
                  </a:lnTo>
                  <a:cubicBezTo>
                    <a:pt x="1919" y="6274"/>
                    <a:pt x="1272" y="11189"/>
                    <a:pt x="0" y="17862"/>
                  </a:cubicBezTo>
                  <a:cubicBezTo>
                    <a:pt x="2762" y="18873"/>
                    <a:pt x="6722" y="20300"/>
                    <a:pt x="10191" y="21541"/>
                  </a:cubicBezTo>
                  <a:cubicBezTo>
                    <a:pt x="8874" y="11389"/>
                    <a:pt x="9123" y="1"/>
                    <a:pt x="9123" y="1"/>
                  </a:cubicBezTo>
                  <a:close/>
                </a:path>
              </a:pathLst>
            </a:custGeom>
            <a:solidFill>
              <a:srgbClr val="FC95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36"/>
            <p:cNvSpPr/>
            <p:nvPr/>
          </p:nvSpPr>
          <p:spPr>
            <a:xfrm>
              <a:off x="3344295" y="1995753"/>
              <a:ext cx="68343" cy="46130"/>
            </a:xfrm>
            <a:custGeom>
              <a:rect b="b" l="l" r="r" t="t"/>
              <a:pathLst>
                <a:path extrusionOk="0" h="4035" w="5978">
                  <a:moveTo>
                    <a:pt x="5977" y="1"/>
                  </a:moveTo>
                  <a:lnTo>
                    <a:pt x="5977" y="1"/>
                  </a:lnTo>
                  <a:cubicBezTo>
                    <a:pt x="5003" y="367"/>
                    <a:pt x="4059" y="783"/>
                    <a:pt x="3128" y="1230"/>
                  </a:cubicBezTo>
                  <a:cubicBezTo>
                    <a:pt x="2197" y="1677"/>
                    <a:pt x="1274" y="2143"/>
                    <a:pt x="372" y="2639"/>
                  </a:cubicBezTo>
                  <a:lnTo>
                    <a:pt x="0" y="2843"/>
                  </a:lnTo>
                  <a:lnTo>
                    <a:pt x="380" y="2999"/>
                  </a:lnTo>
                  <a:cubicBezTo>
                    <a:pt x="1311" y="3377"/>
                    <a:pt x="2254" y="3730"/>
                    <a:pt x="3216" y="4034"/>
                  </a:cubicBezTo>
                  <a:cubicBezTo>
                    <a:pt x="2466" y="3597"/>
                    <a:pt x="1695" y="3195"/>
                    <a:pt x="916" y="2818"/>
                  </a:cubicBezTo>
                  <a:lnTo>
                    <a:pt x="916" y="2818"/>
                  </a:lnTo>
                  <a:cubicBezTo>
                    <a:pt x="1723" y="2429"/>
                    <a:pt x="2521" y="2015"/>
                    <a:pt x="3308" y="1584"/>
                  </a:cubicBezTo>
                  <a:cubicBezTo>
                    <a:pt x="4215" y="1093"/>
                    <a:pt x="5109" y="571"/>
                    <a:pt x="5977" y="1"/>
                  </a:cubicBezTo>
                  <a:close/>
                </a:path>
              </a:pathLst>
            </a:custGeom>
            <a:solidFill>
              <a:srgbClr val="E97D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36"/>
            <p:cNvSpPr/>
            <p:nvPr/>
          </p:nvSpPr>
          <p:spPr>
            <a:xfrm>
              <a:off x="3064969" y="1995753"/>
              <a:ext cx="68343" cy="46130"/>
            </a:xfrm>
            <a:custGeom>
              <a:rect b="b" l="l" r="r" t="t"/>
              <a:pathLst>
                <a:path extrusionOk="0" h="4035" w="5978">
                  <a:moveTo>
                    <a:pt x="0" y="1"/>
                  </a:moveTo>
                  <a:lnTo>
                    <a:pt x="0" y="1"/>
                  </a:lnTo>
                  <a:cubicBezTo>
                    <a:pt x="870" y="571"/>
                    <a:pt x="1764" y="1093"/>
                    <a:pt x="2669" y="1584"/>
                  </a:cubicBezTo>
                  <a:cubicBezTo>
                    <a:pt x="3457" y="2015"/>
                    <a:pt x="4254" y="2428"/>
                    <a:pt x="5060" y="2818"/>
                  </a:cubicBezTo>
                  <a:lnTo>
                    <a:pt x="5060" y="2818"/>
                  </a:lnTo>
                  <a:cubicBezTo>
                    <a:pt x="4279" y="3194"/>
                    <a:pt x="3511" y="3597"/>
                    <a:pt x="2756" y="4034"/>
                  </a:cubicBezTo>
                  <a:cubicBezTo>
                    <a:pt x="3724" y="3730"/>
                    <a:pt x="4668" y="3377"/>
                    <a:pt x="5599" y="2999"/>
                  </a:cubicBezTo>
                  <a:lnTo>
                    <a:pt x="5978" y="2843"/>
                  </a:lnTo>
                  <a:lnTo>
                    <a:pt x="5605" y="2639"/>
                  </a:lnTo>
                  <a:cubicBezTo>
                    <a:pt x="4698" y="2143"/>
                    <a:pt x="3781" y="1677"/>
                    <a:pt x="2850" y="1230"/>
                  </a:cubicBezTo>
                  <a:cubicBezTo>
                    <a:pt x="1919" y="783"/>
                    <a:pt x="974" y="367"/>
                    <a:pt x="0" y="1"/>
                  </a:cubicBezTo>
                  <a:close/>
                </a:path>
              </a:pathLst>
            </a:custGeom>
            <a:solidFill>
              <a:srgbClr val="E97D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36"/>
            <p:cNvSpPr/>
            <p:nvPr/>
          </p:nvSpPr>
          <p:spPr>
            <a:xfrm>
              <a:off x="3054680" y="1686760"/>
              <a:ext cx="354693" cy="617938"/>
            </a:xfrm>
            <a:custGeom>
              <a:rect b="b" l="l" r="r" t="t"/>
              <a:pathLst>
                <a:path extrusionOk="0" h="54051" w="31025">
                  <a:moveTo>
                    <a:pt x="15950" y="1"/>
                  </a:moveTo>
                  <a:cubicBezTo>
                    <a:pt x="5379" y="1"/>
                    <a:pt x="1" y="4427"/>
                    <a:pt x="1" y="4427"/>
                  </a:cubicBezTo>
                  <a:cubicBezTo>
                    <a:pt x="1118" y="12278"/>
                    <a:pt x="5139" y="21902"/>
                    <a:pt x="6170" y="29381"/>
                  </a:cubicBezTo>
                  <a:cubicBezTo>
                    <a:pt x="5512" y="34799"/>
                    <a:pt x="4202" y="51152"/>
                    <a:pt x="4202" y="51152"/>
                  </a:cubicBezTo>
                  <a:lnTo>
                    <a:pt x="19624" y="54050"/>
                  </a:lnTo>
                  <a:cubicBezTo>
                    <a:pt x="19624" y="54050"/>
                    <a:pt x="31024" y="17044"/>
                    <a:pt x="29529" y="2181"/>
                  </a:cubicBezTo>
                  <a:cubicBezTo>
                    <a:pt x="24322" y="586"/>
                    <a:pt x="19793" y="1"/>
                    <a:pt x="15950" y="1"/>
                  </a:cubicBezTo>
                  <a:close/>
                </a:path>
              </a:pathLst>
            </a:custGeom>
            <a:solidFill>
              <a:srgbClr val="FFA67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36"/>
            <p:cNvSpPr/>
            <p:nvPr/>
          </p:nvSpPr>
          <p:spPr>
            <a:xfrm>
              <a:off x="3102719" y="1945382"/>
              <a:ext cx="251595" cy="359312"/>
            </a:xfrm>
            <a:custGeom>
              <a:rect b="b" l="l" r="r" t="t"/>
              <a:pathLst>
                <a:path extrusionOk="0" h="31429" w="22007">
                  <a:moveTo>
                    <a:pt x="10504" y="1"/>
                  </a:moveTo>
                  <a:cubicBezTo>
                    <a:pt x="10069" y="1"/>
                    <a:pt x="9627" y="31"/>
                    <a:pt x="9178" y="94"/>
                  </a:cubicBezTo>
                  <a:cubicBezTo>
                    <a:pt x="5114" y="658"/>
                    <a:pt x="2521" y="2731"/>
                    <a:pt x="1433" y="3786"/>
                  </a:cubicBezTo>
                  <a:cubicBezTo>
                    <a:pt x="1651" y="4805"/>
                    <a:pt x="1831" y="5797"/>
                    <a:pt x="1968" y="6759"/>
                  </a:cubicBezTo>
                  <a:cubicBezTo>
                    <a:pt x="1310" y="12177"/>
                    <a:pt x="0" y="28530"/>
                    <a:pt x="0" y="28530"/>
                  </a:cubicBezTo>
                  <a:lnTo>
                    <a:pt x="15422" y="31428"/>
                  </a:lnTo>
                  <a:cubicBezTo>
                    <a:pt x="15422" y="31428"/>
                    <a:pt x="19102" y="19482"/>
                    <a:pt x="22007" y="6430"/>
                  </a:cubicBezTo>
                  <a:cubicBezTo>
                    <a:pt x="18711" y="3151"/>
                    <a:pt x="14957" y="1"/>
                    <a:pt x="105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36"/>
            <p:cNvSpPr/>
            <p:nvPr/>
          </p:nvSpPr>
          <p:spPr>
            <a:xfrm>
              <a:off x="3241073" y="1836775"/>
              <a:ext cx="22351" cy="32423"/>
            </a:xfrm>
            <a:custGeom>
              <a:rect b="b" l="l" r="r" t="t"/>
              <a:pathLst>
                <a:path extrusionOk="0" h="2836" w="1955">
                  <a:moveTo>
                    <a:pt x="980" y="0"/>
                  </a:moveTo>
                  <a:cubicBezTo>
                    <a:pt x="441" y="0"/>
                    <a:pt x="0" y="639"/>
                    <a:pt x="0" y="1421"/>
                  </a:cubicBezTo>
                  <a:cubicBezTo>
                    <a:pt x="0" y="2203"/>
                    <a:pt x="441" y="2836"/>
                    <a:pt x="980" y="2836"/>
                  </a:cubicBezTo>
                  <a:cubicBezTo>
                    <a:pt x="1515" y="2836"/>
                    <a:pt x="1954" y="2203"/>
                    <a:pt x="1954" y="1421"/>
                  </a:cubicBezTo>
                  <a:cubicBezTo>
                    <a:pt x="1954" y="639"/>
                    <a:pt x="1515" y="0"/>
                    <a:pt x="9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36"/>
            <p:cNvSpPr/>
            <p:nvPr/>
          </p:nvSpPr>
          <p:spPr>
            <a:xfrm>
              <a:off x="3182036" y="1836775"/>
              <a:ext cx="22293" cy="32423"/>
            </a:xfrm>
            <a:custGeom>
              <a:rect b="b" l="l" r="r" t="t"/>
              <a:pathLst>
                <a:path extrusionOk="0" h="2836" w="1950">
                  <a:moveTo>
                    <a:pt x="974" y="0"/>
                  </a:moveTo>
                  <a:cubicBezTo>
                    <a:pt x="435" y="0"/>
                    <a:pt x="0" y="639"/>
                    <a:pt x="0" y="1421"/>
                  </a:cubicBezTo>
                  <a:cubicBezTo>
                    <a:pt x="0" y="2203"/>
                    <a:pt x="435" y="2836"/>
                    <a:pt x="974" y="2836"/>
                  </a:cubicBezTo>
                  <a:cubicBezTo>
                    <a:pt x="1515" y="2836"/>
                    <a:pt x="1950" y="2203"/>
                    <a:pt x="1950" y="1421"/>
                  </a:cubicBezTo>
                  <a:cubicBezTo>
                    <a:pt x="1950" y="639"/>
                    <a:pt x="1515" y="0"/>
                    <a:pt x="9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36"/>
            <p:cNvSpPr/>
            <p:nvPr/>
          </p:nvSpPr>
          <p:spPr>
            <a:xfrm>
              <a:off x="3143726" y="1777807"/>
              <a:ext cx="69041" cy="47262"/>
            </a:xfrm>
            <a:custGeom>
              <a:rect b="b" l="l" r="r" t="t"/>
              <a:pathLst>
                <a:path extrusionOk="0" h="4134" w="6039">
                  <a:moveTo>
                    <a:pt x="3184" y="1"/>
                  </a:moveTo>
                  <a:cubicBezTo>
                    <a:pt x="2071" y="1"/>
                    <a:pt x="858" y="926"/>
                    <a:pt x="0" y="4133"/>
                  </a:cubicBezTo>
                  <a:lnTo>
                    <a:pt x="6038" y="1725"/>
                  </a:lnTo>
                  <a:cubicBezTo>
                    <a:pt x="6038" y="1725"/>
                    <a:pt x="4703" y="1"/>
                    <a:pt x="31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36"/>
            <p:cNvSpPr/>
            <p:nvPr/>
          </p:nvSpPr>
          <p:spPr>
            <a:xfrm>
              <a:off x="3237437" y="1779442"/>
              <a:ext cx="73317" cy="51229"/>
            </a:xfrm>
            <a:custGeom>
              <a:rect b="b" l="l" r="r" t="t"/>
              <a:pathLst>
                <a:path extrusionOk="0" h="4481" w="6413">
                  <a:moveTo>
                    <a:pt x="3054" y="0"/>
                  </a:moveTo>
                  <a:cubicBezTo>
                    <a:pt x="1466" y="0"/>
                    <a:pt x="1" y="1521"/>
                    <a:pt x="1" y="1521"/>
                  </a:cubicBezTo>
                  <a:lnTo>
                    <a:pt x="6413" y="4480"/>
                  </a:lnTo>
                  <a:cubicBezTo>
                    <a:pt x="5673" y="974"/>
                    <a:pt x="4324" y="0"/>
                    <a:pt x="30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36"/>
            <p:cNvSpPr/>
            <p:nvPr/>
          </p:nvSpPr>
          <p:spPr>
            <a:xfrm>
              <a:off x="2968400" y="2480622"/>
              <a:ext cx="600183" cy="174906"/>
            </a:xfrm>
            <a:custGeom>
              <a:rect b="b" l="l" r="r" t="t"/>
              <a:pathLst>
                <a:path extrusionOk="0" h="15299" w="52498">
                  <a:moveTo>
                    <a:pt x="33848" y="1"/>
                  </a:moveTo>
                  <a:cubicBezTo>
                    <a:pt x="31279" y="1875"/>
                    <a:pt x="27464" y="3965"/>
                    <a:pt x="23237" y="3965"/>
                  </a:cubicBezTo>
                  <a:cubicBezTo>
                    <a:pt x="21502" y="3965"/>
                    <a:pt x="19698" y="3613"/>
                    <a:pt x="17881" y="2750"/>
                  </a:cubicBezTo>
                  <a:cubicBezTo>
                    <a:pt x="13748" y="14113"/>
                    <a:pt x="1" y="15299"/>
                    <a:pt x="1" y="15299"/>
                  </a:cubicBezTo>
                  <a:lnTo>
                    <a:pt x="52497" y="15299"/>
                  </a:lnTo>
                  <a:cubicBezTo>
                    <a:pt x="46118" y="14305"/>
                    <a:pt x="38591" y="11395"/>
                    <a:pt x="34432" y="1559"/>
                  </a:cubicBezTo>
                  <a:cubicBezTo>
                    <a:pt x="34228" y="1069"/>
                    <a:pt x="34034" y="547"/>
                    <a:pt x="3384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36"/>
            <p:cNvSpPr/>
            <p:nvPr/>
          </p:nvSpPr>
          <p:spPr>
            <a:xfrm>
              <a:off x="3156062" y="2512061"/>
              <a:ext cx="214794" cy="61735"/>
            </a:xfrm>
            <a:custGeom>
              <a:rect b="b" l="l" r="r" t="t"/>
              <a:pathLst>
                <a:path extrusionOk="0" h="5400" w="18788">
                  <a:moveTo>
                    <a:pt x="18483" y="0"/>
                  </a:moveTo>
                  <a:cubicBezTo>
                    <a:pt x="18409" y="64"/>
                    <a:pt x="13247" y="4953"/>
                    <a:pt x="7042" y="4953"/>
                  </a:cubicBezTo>
                  <a:cubicBezTo>
                    <a:pt x="4853" y="4953"/>
                    <a:pt x="2533" y="4344"/>
                    <a:pt x="262" y="2699"/>
                  </a:cubicBezTo>
                  <a:lnTo>
                    <a:pt x="1" y="3059"/>
                  </a:lnTo>
                  <a:cubicBezTo>
                    <a:pt x="2360" y="4766"/>
                    <a:pt x="4767" y="5399"/>
                    <a:pt x="7038" y="5399"/>
                  </a:cubicBezTo>
                  <a:cubicBezTo>
                    <a:pt x="13425" y="5399"/>
                    <a:pt x="18719" y="390"/>
                    <a:pt x="18787" y="316"/>
                  </a:cubicBezTo>
                  <a:lnTo>
                    <a:pt x="1848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36"/>
            <p:cNvSpPr/>
            <p:nvPr/>
          </p:nvSpPr>
          <p:spPr>
            <a:xfrm>
              <a:off x="3163950" y="1878469"/>
              <a:ext cx="125769" cy="76724"/>
            </a:xfrm>
            <a:custGeom>
              <a:rect b="b" l="l" r="r" t="t"/>
              <a:pathLst>
                <a:path extrusionOk="0" h="6711" w="11001">
                  <a:moveTo>
                    <a:pt x="4597" y="1"/>
                  </a:moveTo>
                  <a:cubicBezTo>
                    <a:pt x="3227" y="1"/>
                    <a:pt x="1627" y="1687"/>
                    <a:pt x="0" y="6711"/>
                  </a:cubicBezTo>
                  <a:cubicBezTo>
                    <a:pt x="1583" y="6629"/>
                    <a:pt x="3682" y="6608"/>
                    <a:pt x="5471" y="6608"/>
                  </a:cubicBezTo>
                  <a:cubicBezTo>
                    <a:pt x="7521" y="6608"/>
                    <a:pt x="9166" y="6636"/>
                    <a:pt x="9166" y="6636"/>
                  </a:cubicBezTo>
                  <a:cubicBezTo>
                    <a:pt x="9166" y="6636"/>
                    <a:pt x="11001" y="2967"/>
                    <a:pt x="8937" y="2967"/>
                  </a:cubicBezTo>
                  <a:cubicBezTo>
                    <a:pt x="8630" y="2967"/>
                    <a:pt x="8237" y="3048"/>
                    <a:pt x="7740" y="3234"/>
                  </a:cubicBezTo>
                  <a:cubicBezTo>
                    <a:pt x="7029" y="1573"/>
                    <a:pt x="5920" y="1"/>
                    <a:pt x="4597" y="1"/>
                  </a:cubicBezTo>
                  <a:close/>
                </a:path>
              </a:pathLst>
            </a:custGeom>
            <a:solidFill>
              <a:srgbClr val="FF7C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36"/>
            <p:cNvSpPr/>
            <p:nvPr/>
          </p:nvSpPr>
          <p:spPr>
            <a:xfrm>
              <a:off x="3168992" y="2027752"/>
              <a:ext cx="112953" cy="40505"/>
            </a:xfrm>
            <a:custGeom>
              <a:rect b="b" l="l" r="r" t="t"/>
              <a:pathLst>
                <a:path extrusionOk="0" h="3543" w="9880">
                  <a:moveTo>
                    <a:pt x="9880" y="1"/>
                  </a:moveTo>
                  <a:cubicBezTo>
                    <a:pt x="9215" y="745"/>
                    <a:pt x="8471" y="1410"/>
                    <a:pt x="7663" y="1968"/>
                  </a:cubicBezTo>
                  <a:cubicBezTo>
                    <a:pt x="6858" y="2515"/>
                    <a:pt x="5964" y="2942"/>
                    <a:pt x="5020" y="3067"/>
                  </a:cubicBezTo>
                  <a:cubicBezTo>
                    <a:pt x="4831" y="3095"/>
                    <a:pt x="4642" y="3108"/>
                    <a:pt x="4452" y="3108"/>
                  </a:cubicBezTo>
                  <a:cubicBezTo>
                    <a:pt x="3699" y="3108"/>
                    <a:pt x="2945" y="2898"/>
                    <a:pt x="2272" y="2521"/>
                  </a:cubicBezTo>
                  <a:cubicBezTo>
                    <a:pt x="1427" y="2043"/>
                    <a:pt x="677" y="1378"/>
                    <a:pt x="0" y="640"/>
                  </a:cubicBezTo>
                  <a:lnTo>
                    <a:pt x="0" y="640"/>
                  </a:lnTo>
                  <a:cubicBezTo>
                    <a:pt x="540" y="1484"/>
                    <a:pt x="1222" y="2260"/>
                    <a:pt x="2092" y="2819"/>
                  </a:cubicBezTo>
                  <a:cubicBezTo>
                    <a:pt x="2532" y="3091"/>
                    <a:pt x="3009" y="3315"/>
                    <a:pt x="3518" y="3432"/>
                  </a:cubicBezTo>
                  <a:cubicBezTo>
                    <a:pt x="3839" y="3507"/>
                    <a:pt x="4169" y="3542"/>
                    <a:pt x="4499" y="3542"/>
                  </a:cubicBezTo>
                  <a:cubicBezTo>
                    <a:pt x="4694" y="3542"/>
                    <a:pt x="4889" y="3530"/>
                    <a:pt x="5082" y="3507"/>
                  </a:cubicBezTo>
                  <a:cubicBezTo>
                    <a:pt x="6125" y="3358"/>
                    <a:pt x="7075" y="2874"/>
                    <a:pt x="7869" y="2248"/>
                  </a:cubicBezTo>
                  <a:cubicBezTo>
                    <a:pt x="8669" y="1615"/>
                    <a:pt x="9353" y="851"/>
                    <a:pt x="9880" y="1"/>
                  </a:cubicBezTo>
                  <a:close/>
                </a:path>
              </a:pathLst>
            </a:custGeom>
            <a:solidFill>
              <a:srgbClr val="E97D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7" name="Google Shape;557;p36"/>
          <p:cNvGrpSpPr/>
          <p:nvPr/>
        </p:nvGrpSpPr>
        <p:grpSpPr>
          <a:xfrm>
            <a:off x="353936" y="3360123"/>
            <a:ext cx="652532" cy="1088499"/>
            <a:chOff x="2973700" y="3830325"/>
            <a:chExt cx="987039" cy="1646497"/>
          </a:xfrm>
        </p:grpSpPr>
        <p:sp>
          <p:nvSpPr>
            <p:cNvPr id="558" name="Google Shape;558;p36"/>
            <p:cNvSpPr/>
            <p:nvPr/>
          </p:nvSpPr>
          <p:spPr>
            <a:xfrm>
              <a:off x="2973700" y="3830325"/>
              <a:ext cx="958790" cy="1038457"/>
            </a:xfrm>
            <a:custGeom>
              <a:rect b="b" l="l" r="r" t="t"/>
              <a:pathLst>
                <a:path extrusionOk="0" h="54030" w="49885">
                  <a:moveTo>
                    <a:pt x="37217" y="0"/>
                  </a:moveTo>
                  <a:cubicBezTo>
                    <a:pt x="24305" y="0"/>
                    <a:pt x="12195" y="7514"/>
                    <a:pt x="9627" y="10171"/>
                  </a:cubicBezTo>
                  <a:cubicBezTo>
                    <a:pt x="6573" y="13324"/>
                    <a:pt x="0" y="32413"/>
                    <a:pt x="782" y="51174"/>
                  </a:cubicBezTo>
                  <a:cubicBezTo>
                    <a:pt x="1750" y="52055"/>
                    <a:pt x="4196" y="52769"/>
                    <a:pt x="7467" y="53259"/>
                  </a:cubicBezTo>
                  <a:lnTo>
                    <a:pt x="8043" y="48469"/>
                  </a:lnTo>
                  <a:lnTo>
                    <a:pt x="8043" y="53347"/>
                  </a:lnTo>
                  <a:cubicBezTo>
                    <a:pt x="9011" y="53476"/>
                    <a:pt x="10042" y="53594"/>
                    <a:pt x="11128" y="53688"/>
                  </a:cubicBezTo>
                  <a:lnTo>
                    <a:pt x="11363" y="51174"/>
                  </a:lnTo>
                  <a:lnTo>
                    <a:pt x="11779" y="53743"/>
                  </a:lnTo>
                  <a:cubicBezTo>
                    <a:pt x="13760" y="53905"/>
                    <a:pt x="15894" y="53998"/>
                    <a:pt x="18091" y="54023"/>
                  </a:cubicBezTo>
                  <a:lnTo>
                    <a:pt x="18091" y="49710"/>
                  </a:lnTo>
                  <a:lnTo>
                    <a:pt x="18991" y="54029"/>
                  </a:lnTo>
                  <a:cubicBezTo>
                    <a:pt x="19106" y="54029"/>
                    <a:pt x="19222" y="54030"/>
                    <a:pt x="19338" y="54030"/>
                  </a:cubicBezTo>
                  <a:cubicBezTo>
                    <a:pt x="24522" y="54030"/>
                    <a:pt x="29979" y="53637"/>
                    <a:pt x="34630" y="52781"/>
                  </a:cubicBezTo>
                  <a:lnTo>
                    <a:pt x="34922" y="48797"/>
                  </a:lnTo>
                  <a:lnTo>
                    <a:pt x="35133" y="52688"/>
                  </a:lnTo>
                  <a:cubicBezTo>
                    <a:pt x="35580" y="52595"/>
                    <a:pt x="36019" y="52502"/>
                    <a:pt x="36454" y="52408"/>
                  </a:cubicBezTo>
                  <a:lnTo>
                    <a:pt x="36727" y="47389"/>
                  </a:lnTo>
                  <a:lnTo>
                    <a:pt x="37285" y="52216"/>
                  </a:lnTo>
                  <a:cubicBezTo>
                    <a:pt x="39266" y="51726"/>
                    <a:pt x="41028" y="51136"/>
                    <a:pt x="42461" y="50435"/>
                  </a:cubicBezTo>
                  <a:lnTo>
                    <a:pt x="42549" y="47389"/>
                  </a:lnTo>
                  <a:lnTo>
                    <a:pt x="43237" y="50025"/>
                  </a:lnTo>
                  <a:cubicBezTo>
                    <a:pt x="44007" y="49592"/>
                    <a:pt x="44658" y="49114"/>
                    <a:pt x="45167" y="48593"/>
                  </a:cubicBezTo>
                  <a:cubicBezTo>
                    <a:pt x="45167" y="48593"/>
                    <a:pt x="49884" y="16297"/>
                    <a:pt x="44560" y="887"/>
                  </a:cubicBezTo>
                  <a:cubicBezTo>
                    <a:pt x="42123" y="268"/>
                    <a:pt x="39656" y="0"/>
                    <a:pt x="3721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36"/>
            <p:cNvSpPr/>
            <p:nvPr/>
          </p:nvSpPr>
          <p:spPr>
            <a:xfrm>
              <a:off x="2992785" y="4292445"/>
              <a:ext cx="192777" cy="189394"/>
            </a:xfrm>
            <a:custGeom>
              <a:rect b="b" l="l" r="r" t="t"/>
              <a:pathLst>
                <a:path extrusionOk="0" h="9854" w="10030">
                  <a:moveTo>
                    <a:pt x="4337" y="1"/>
                  </a:moveTo>
                  <a:cubicBezTo>
                    <a:pt x="3919" y="1"/>
                    <a:pt x="3490" y="85"/>
                    <a:pt x="3054" y="276"/>
                  </a:cubicBezTo>
                  <a:cubicBezTo>
                    <a:pt x="0" y="1612"/>
                    <a:pt x="2513" y="9853"/>
                    <a:pt x="6923" y="9853"/>
                  </a:cubicBezTo>
                  <a:cubicBezTo>
                    <a:pt x="7881" y="9853"/>
                    <a:pt x="8929" y="9464"/>
                    <a:pt x="10029" y="8530"/>
                  </a:cubicBezTo>
                  <a:lnTo>
                    <a:pt x="10029" y="4807"/>
                  </a:lnTo>
                  <a:cubicBezTo>
                    <a:pt x="10029" y="4807"/>
                    <a:pt x="7494" y="1"/>
                    <a:pt x="4337" y="1"/>
                  </a:cubicBezTo>
                  <a:close/>
                </a:path>
              </a:pathLst>
            </a:custGeom>
            <a:solidFill>
              <a:srgbClr val="FFC5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36"/>
            <p:cNvSpPr/>
            <p:nvPr/>
          </p:nvSpPr>
          <p:spPr>
            <a:xfrm>
              <a:off x="3120630" y="4315143"/>
              <a:ext cx="64925" cy="166522"/>
            </a:xfrm>
            <a:custGeom>
              <a:rect b="b" l="l" r="r" t="t"/>
              <a:pathLst>
                <a:path extrusionOk="0" h="8664" w="3378">
                  <a:moveTo>
                    <a:pt x="479" y="0"/>
                  </a:moveTo>
                  <a:cubicBezTo>
                    <a:pt x="318" y="2018"/>
                    <a:pt x="32" y="5834"/>
                    <a:pt x="1" y="8652"/>
                  </a:cubicBezTo>
                  <a:cubicBezTo>
                    <a:pt x="93" y="8660"/>
                    <a:pt x="185" y="8663"/>
                    <a:pt x="279" y="8663"/>
                  </a:cubicBezTo>
                  <a:cubicBezTo>
                    <a:pt x="1236" y="8663"/>
                    <a:pt x="2281" y="8281"/>
                    <a:pt x="3377" y="7349"/>
                  </a:cubicBezTo>
                  <a:lnTo>
                    <a:pt x="3377" y="3626"/>
                  </a:lnTo>
                  <a:cubicBezTo>
                    <a:pt x="3377" y="3626"/>
                    <a:pt x="2217" y="1423"/>
                    <a:pt x="479" y="0"/>
                  </a:cubicBezTo>
                  <a:close/>
                </a:path>
              </a:pathLst>
            </a:custGeom>
            <a:solidFill>
              <a:srgbClr val="FAAF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36"/>
            <p:cNvSpPr/>
            <p:nvPr/>
          </p:nvSpPr>
          <p:spPr>
            <a:xfrm>
              <a:off x="3076042" y="4366669"/>
              <a:ext cx="88873" cy="67289"/>
            </a:xfrm>
            <a:custGeom>
              <a:rect b="b" l="l" r="r" t="t"/>
              <a:pathLst>
                <a:path extrusionOk="0" h="3501" w="4624">
                  <a:moveTo>
                    <a:pt x="0" y="0"/>
                  </a:moveTo>
                  <a:cubicBezTo>
                    <a:pt x="404" y="169"/>
                    <a:pt x="782" y="361"/>
                    <a:pt x="1160" y="553"/>
                  </a:cubicBezTo>
                  <a:cubicBezTo>
                    <a:pt x="1539" y="745"/>
                    <a:pt x="1905" y="956"/>
                    <a:pt x="2260" y="1180"/>
                  </a:cubicBezTo>
                  <a:cubicBezTo>
                    <a:pt x="2613" y="1403"/>
                    <a:pt x="2948" y="1652"/>
                    <a:pt x="3265" y="1919"/>
                  </a:cubicBezTo>
                  <a:cubicBezTo>
                    <a:pt x="3508" y="2120"/>
                    <a:pt x="3727" y="2339"/>
                    <a:pt x="3932" y="2574"/>
                  </a:cubicBezTo>
                  <a:lnTo>
                    <a:pt x="3932" y="2574"/>
                  </a:lnTo>
                  <a:cubicBezTo>
                    <a:pt x="3655" y="2648"/>
                    <a:pt x="3387" y="2738"/>
                    <a:pt x="3122" y="2850"/>
                  </a:cubicBezTo>
                  <a:cubicBezTo>
                    <a:pt x="2761" y="3004"/>
                    <a:pt x="2403" y="3203"/>
                    <a:pt x="2142" y="3500"/>
                  </a:cubicBezTo>
                  <a:cubicBezTo>
                    <a:pt x="2470" y="3290"/>
                    <a:pt x="2836" y="3185"/>
                    <a:pt x="3202" y="3091"/>
                  </a:cubicBezTo>
                  <a:cubicBezTo>
                    <a:pt x="3569" y="2999"/>
                    <a:pt x="3947" y="2930"/>
                    <a:pt x="4313" y="2881"/>
                  </a:cubicBezTo>
                  <a:lnTo>
                    <a:pt x="4623" y="2844"/>
                  </a:lnTo>
                  <a:lnTo>
                    <a:pt x="4443" y="2577"/>
                  </a:lnTo>
                  <a:cubicBezTo>
                    <a:pt x="4190" y="2211"/>
                    <a:pt x="3892" y="1875"/>
                    <a:pt x="3557" y="1584"/>
                  </a:cubicBezTo>
                  <a:cubicBezTo>
                    <a:pt x="3214" y="1298"/>
                    <a:pt x="2855" y="1037"/>
                    <a:pt x="2464" y="833"/>
                  </a:cubicBezTo>
                  <a:cubicBezTo>
                    <a:pt x="2085" y="621"/>
                    <a:pt x="1682" y="441"/>
                    <a:pt x="1266" y="298"/>
                  </a:cubicBezTo>
                  <a:cubicBezTo>
                    <a:pt x="856" y="163"/>
                    <a:pt x="435" y="57"/>
                    <a:pt x="0" y="0"/>
                  </a:cubicBezTo>
                  <a:close/>
                </a:path>
              </a:pathLst>
            </a:custGeom>
            <a:solidFill>
              <a:srgbClr val="FF98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36"/>
            <p:cNvSpPr/>
            <p:nvPr/>
          </p:nvSpPr>
          <p:spPr>
            <a:xfrm>
              <a:off x="3761839" y="4292445"/>
              <a:ext cx="192815" cy="189394"/>
            </a:xfrm>
            <a:custGeom>
              <a:rect b="b" l="l" r="r" t="t"/>
              <a:pathLst>
                <a:path extrusionOk="0" h="9854" w="10032">
                  <a:moveTo>
                    <a:pt x="5695" y="1"/>
                  </a:moveTo>
                  <a:cubicBezTo>
                    <a:pt x="2537" y="1"/>
                    <a:pt x="1" y="4807"/>
                    <a:pt x="1" y="4807"/>
                  </a:cubicBezTo>
                  <a:lnTo>
                    <a:pt x="1" y="8530"/>
                  </a:lnTo>
                  <a:cubicBezTo>
                    <a:pt x="1100" y="9464"/>
                    <a:pt x="2148" y="9853"/>
                    <a:pt x="3106" y="9853"/>
                  </a:cubicBezTo>
                  <a:cubicBezTo>
                    <a:pt x="7515" y="9853"/>
                    <a:pt x="10031" y="1612"/>
                    <a:pt x="6977" y="276"/>
                  </a:cubicBezTo>
                  <a:cubicBezTo>
                    <a:pt x="6542" y="85"/>
                    <a:pt x="6113" y="1"/>
                    <a:pt x="5695" y="1"/>
                  </a:cubicBezTo>
                  <a:close/>
                </a:path>
              </a:pathLst>
            </a:custGeom>
            <a:solidFill>
              <a:srgbClr val="FFC5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36"/>
            <p:cNvSpPr/>
            <p:nvPr/>
          </p:nvSpPr>
          <p:spPr>
            <a:xfrm>
              <a:off x="3761839" y="4318852"/>
              <a:ext cx="62657" cy="162717"/>
            </a:xfrm>
            <a:custGeom>
              <a:rect b="b" l="l" r="r" t="t"/>
              <a:pathLst>
                <a:path extrusionOk="0" h="8466" w="3260">
                  <a:moveTo>
                    <a:pt x="2670" y="1"/>
                  </a:moveTo>
                  <a:cubicBezTo>
                    <a:pt x="1063" y="1422"/>
                    <a:pt x="1" y="3433"/>
                    <a:pt x="1" y="3433"/>
                  </a:cubicBezTo>
                  <a:lnTo>
                    <a:pt x="1" y="7156"/>
                  </a:lnTo>
                  <a:cubicBezTo>
                    <a:pt x="1051" y="8050"/>
                    <a:pt x="2056" y="8434"/>
                    <a:pt x="2980" y="8465"/>
                  </a:cubicBezTo>
                  <a:cubicBezTo>
                    <a:pt x="3260" y="5326"/>
                    <a:pt x="2913" y="2024"/>
                    <a:pt x="2670" y="1"/>
                  </a:cubicBezTo>
                  <a:close/>
                </a:path>
              </a:pathLst>
            </a:custGeom>
            <a:solidFill>
              <a:srgbClr val="FAAF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36"/>
            <p:cNvSpPr/>
            <p:nvPr/>
          </p:nvSpPr>
          <p:spPr>
            <a:xfrm>
              <a:off x="3782481" y="4366669"/>
              <a:ext cx="88873" cy="67289"/>
            </a:xfrm>
            <a:custGeom>
              <a:rect b="b" l="l" r="r" t="t"/>
              <a:pathLst>
                <a:path extrusionOk="0" h="3501" w="4624">
                  <a:moveTo>
                    <a:pt x="4624" y="0"/>
                  </a:moveTo>
                  <a:lnTo>
                    <a:pt x="4624" y="0"/>
                  </a:lnTo>
                  <a:cubicBezTo>
                    <a:pt x="4191" y="57"/>
                    <a:pt x="3768" y="163"/>
                    <a:pt x="3352" y="298"/>
                  </a:cubicBezTo>
                  <a:cubicBezTo>
                    <a:pt x="2942" y="441"/>
                    <a:pt x="2539" y="621"/>
                    <a:pt x="2154" y="833"/>
                  </a:cubicBezTo>
                  <a:cubicBezTo>
                    <a:pt x="1770" y="1037"/>
                    <a:pt x="1410" y="1298"/>
                    <a:pt x="1069" y="1584"/>
                  </a:cubicBezTo>
                  <a:cubicBezTo>
                    <a:pt x="734" y="1875"/>
                    <a:pt x="436" y="2211"/>
                    <a:pt x="181" y="2577"/>
                  </a:cubicBezTo>
                  <a:lnTo>
                    <a:pt x="1" y="2844"/>
                  </a:lnTo>
                  <a:lnTo>
                    <a:pt x="312" y="2881"/>
                  </a:lnTo>
                  <a:cubicBezTo>
                    <a:pt x="677" y="2930"/>
                    <a:pt x="1057" y="2999"/>
                    <a:pt x="1422" y="3091"/>
                  </a:cubicBezTo>
                  <a:cubicBezTo>
                    <a:pt x="1788" y="3185"/>
                    <a:pt x="2154" y="3290"/>
                    <a:pt x="2484" y="3500"/>
                  </a:cubicBezTo>
                  <a:cubicBezTo>
                    <a:pt x="2223" y="3203"/>
                    <a:pt x="1863" y="3004"/>
                    <a:pt x="1504" y="2850"/>
                  </a:cubicBezTo>
                  <a:cubicBezTo>
                    <a:pt x="1239" y="2738"/>
                    <a:pt x="971" y="2648"/>
                    <a:pt x="693" y="2574"/>
                  </a:cubicBezTo>
                  <a:lnTo>
                    <a:pt x="693" y="2574"/>
                  </a:lnTo>
                  <a:cubicBezTo>
                    <a:pt x="898" y="2340"/>
                    <a:pt x="1116" y="2120"/>
                    <a:pt x="1361" y="1919"/>
                  </a:cubicBezTo>
                  <a:cubicBezTo>
                    <a:pt x="1670" y="1652"/>
                    <a:pt x="2012" y="1403"/>
                    <a:pt x="2366" y="1180"/>
                  </a:cubicBezTo>
                  <a:cubicBezTo>
                    <a:pt x="2719" y="956"/>
                    <a:pt x="3085" y="745"/>
                    <a:pt x="3464" y="553"/>
                  </a:cubicBezTo>
                  <a:cubicBezTo>
                    <a:pt x="3842" y="361"/>
                    <a:pt x="4222" y="169"/>
                    <a:pt x="4624" y="0"/>
                  </a:cubicBezTo>
                  <a:close/>
                </a:path>
              </a:pathLst>
            </a:custGeom>
            <a:solidFill>
              <a:srgbClr val="FF98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36"/>
            <p:cNvSpPr/>
            <p:nvPr/>
          </p:nvSpPr>
          <p:spPr>
            <a:xfrm>
              <a:off x="3060052" y="4606540"/>
              <a:ext cx="900688" cy="870282"/>
            </a:xfrm>
            <a:custGeom>
              <a:rect b="b" l="l" r="r" t="t"/>
              <a:pathLst>
                <a:path extrusionOk="0" h="45280" w="46862">
                  <a:moveTo>
                    <a:pt x="21584" y="1"/>
                  </a:moveTo>
                  <a:lnTo>
                    <a:pt x="21584" y="1"/>
                  </a:lnTo>
                  <a:cubicBezTo>
                    <a:pt x="21584" y="1"/>
                    <a:pt x="22807" y="14076"/>
                    <a:pt x="19401" y="26785"/>
                  </a:cubicBezTo>
                  <a:cubicBezTo>
                    <a:pt x="15999" y="39489"/>
                    <a:pt x="1" y="45280"/>
                    <a:pt x="1" y="45280"/>
                  </a:cubicBezTo>
                  <a:lnTo>
                    <a:pt x="46861" y="45280"/>
                  </a:lnTo>
                  <a:cubicBezTo>
                    <a:pt x="46861" y="45280"/>
                    <a:pt x="36312" y="41419"/>
                    <a:pt x="30640" y="32569"/>
                  </a:cubicBezTo>
                  <a:cubicBezTo>
                    <a:pt x="24961" y="23720"/>
                    <a:pt x="27462" y="5337"/>
                    <a:pt x="27462" y="5337"/>
                  </a:cubicBezTo>
                  <a:lnTo>
                    <a:pt x="21584" y="1"/>
                  </a:lnTo>
                  <a:close/>
                </a:path>
              </a:pathLst>
            </a:custGeom>
            <a:solidFill>
              <a:srgbClr val="FFC5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36"/>
            <p:cNvSpPr/>
            <p:nvPr/>
          </p:nvSpPr>
          <p:spPr>
            <a:xfrm>
              <a:off x="3468689" y="4606540"/>
              <a:ext cx="119164" cy="345441"/>
            </a:xfrm>
            <a:custGeom>
              <a:rect b="b" l="l" r="r" t="t"/>
              <a:pathLst>
                <a:path extrusionOk="0" h="17973" w="6200">
                  <a:moveTo>
                    <a:pt x="322" y="1"/>
                  </a:moveTo>
                  <a:cubicBezTo>
                    <a:pt x="322" y="1"/>
                    <a:pt x="975" y="7509"/>
                    <a:pt x="1" y="16514"/>
                  </a:cubicBezTo>
                  <a:cubicBezTo>
                    <a:pt x="1496" y="17004"/>
                    <a:pt x="3581" y="17625"/>
                    <a:pt x="5735" y="17972"/>
                  </a:cubicBezTo>
                  <a:cubicBezTo>
                    <a:pt x="5400" y="11239"/>
                    <a:pt x="6200" y="5337"/>
                    <a:pt x="6200" y="5337"/>
                  </a:cubicBezTo>
                  <a:lnTo>
                    <a:pt x="322" y="1"/>
                  </a:lnTo>
                  <a:close/>
                </a:path>
              </a:pathLst>
            </a:custGeom>
            <a:solidFill>
              <a:srgbClr val="FAAF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36"/>
            <p:cNvSpPr/>
            <p:nvPr/>
          </p:nvSpPr>
          <p:spPr>
            <a:xfrm>
              <a:off x="3154264" y="3919559"/>
              <a:ext cx="645811" cy="894326"/>
            </a:xfrm>
            <a:custGeom>
              <a:rect b="b" l="l" r="r" t="t"/>
              <a:pathLst>
                <a:path extrusionOk="0" h="46531" w="33601">
                  <a:moveTo>
                    <a:pt x="18068" y="0"/>
                  </a:moveTo>
                  <a:cubicBezTo>
                    <a:pt x="10447" y="0"/>
                    <a:pt x="3646" y="5018"/>
                    <a:pt x="1974" y="10145"/>
                  </a:cubicBezTo>
                  <a:cubicBezTo>
                    <a:pt x="1974" y="10145"/>
                    <a:pt x="1" y="17581"/>
                    <a:pt x="232" y="27001"/>
                  </a:cubicBezTo>
                  <a:cubicBezTo>
                    <a:pt x="467" y="36416"/>
                    <a:pt x="12557" y="45253"/>
                    <a:pt x="15579" y="46531"/>
                  </a:cubicBezTo>
                  <a:cubicBezTo>
                    <a:pt x="22324" y="44322"/>
                    <a:pt x="33601" y="38513"/>
                    <a:pt x="33135" y="21887"/>
                  </a:cubicBezTo>
                  <a:cubicBezTo>
                    <a:pt x="32670" y="5261"/>
                    <a:pt x="27090" y="495"/>
                    <a:pt x="19065" y="29"/>
                  </a:cubicBezTo>
                  <a:cubicBezTo>
                    <a:pt x="18732" y="10"/>
                    <a:pt x="18399" y="0"/>
                    <a:pt x="18068" y="0"/>
                  </a:cubicBezTo>
                  <a:close/>
                </a:path>
              </a:pathLst>
            </a:custGeom>
            <a:solidFill>
              <a:srgbClr val="FFC5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36"/>
            <p:cNvSpPr/>
            <p:nvPr/>
          </p:nvSpPr>
          <p:spPr>
            <a:xfrm>
              <a:off x="3508646" y="4136656"/>
              <a:ext cx="170923" cy="80243"/>
            </a:xfrm>
            <a:custGeom>
              <a:rect b="b" l="l" r="r" t="t"/>
              <a:pathLst>
                <a:path extrusionOk="0" h="4175" w="8893">
                  <a:moveTo>
                    <a:pt x="4821" y="1"/>
                  </a:moveTo>
                  <a:cubicBezTo>
                    <a:pt x="1897" y="1"/>
                    <a:pt x="1" y="4174"/>
                    <a:pt x="1" y="4174"/>
                  </a:cubicBezTo>
                  <a:lnTo>
                    <a:pt x="8893" y="2704"/>
                  </a:lnTo>
                  <a:cubicBezTo>
                    <a:pt x="7402" y="708"/>
                    <a:pt x="6024" y="1"/>
                    <a:pt x="482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36"/>
            <p:cNvSpPr/>
            <p:nvPr/>
          </p:nvSpPr>
          <p:spPr>
            <a:xfrm>
              <a:off x="3255780" y="4131294"/>
              <a:ext cx="175248" cy="85606"/>
            </a:xfrm>
            <a:custGeom>
              <a:rect b="b" l="l" r="r" t="t"/>
              <a:pathLst>
                <a:path extrusionOk="0" h="4454" w="9118">
                  <a:moveTo>
                    <a:pt x="4097" y="0"/>
                  </a:moveTo>
                  <a:cubicBezTo>
                    <a:pt x="2864" y="0"/>
                    <a:pt x="1472" y="766"/>
                    <a:pt x="0" y="2932"/>
                  </a:cubicBezTo>
                  <a:lnTo>
                    <a:pt x="9117" y="4453"/>
                  </a:lnTo>
                  <a:cubicBezTo>
                    <a:pt x="9117" y="4453"/>
                    <a:pt x="7070" y="0"/>
                    <a:pt x="40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36"/>
            <p:cNvSpPr/>
            <p:nvPr/>
          </p:nvSpPr>
          <p:spPr>
            <a:xfrm>
              <a:off x="3355027" y="4323272"/>
              <a:ext cx="139191" cy="143631"/>
            </a:xfrm>
            <a:custGeom>
              <a:rect b="b" l="l" r="r" t="t"/>
              <a:pathLst>
                <a:path extrusionOk="0" h="7473" w="7242">
                  <a:moveTo>
                    <a:pt x="6236" y="0"/>
                  </a:moveTo>
                  <a:lnTo>
                    <a:pt x="4921" y="6033"/>
                  </a:lnTo>
                  <a:lnTo>
                    <a:pt x="0" y="5386"/>
                  </a:lnTo>
                  <a:lnTo>
                    <a:pt x="0" y="5386"/>
                  </a:lnTo>
                  <a:cubicBezTo>
                    <a:pt x="0" y="5386"/>
                    <a:pt x="3825" y="7472"/>
                    <a:pt x="5520" y="7472"/>
                  </a:cubicBezTo>
                  <a:cubicBezTo>
                    <a:pt x="5540" y="7472"/>
                    <a:pt x="5560" y="7472"/>
                    <a:pt x="5579" y="7471"/>
                  </a:cubicBezTo>
                  <a:cubicBezTo>
                    <a:pt x="7242" y="7428"/>
                    <a:pt x="6236" y="1"/>
                    <a:pt x="6236" y="0"/>
                  </a:cubicBezTo>
                  <a:close/>
                </a:path>
              </a:pathLst>
            </a:custGeom>
            <a:solidFill>
              <a:srgbClr val="FF98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36"/>
            <p:cNvSpPr/>
            <p:nvPr/>
          </p:nvSpPr>
          <p:spPr>
            <a:xfrm>
              <a:off x="3432654" y="4481540"/>
              <a:ext cx="122162" cy="61446"/>
            </a:xfrm>
            <a:custGeom>
              <a:rect b="b" l="l" r="r" t="t"/>
              <a:pathLst>
                <a:path extrusionOk="0" h="3197" w="6356">
                  <a:moveTo>
                    <a:pt x="6356" y="0"/>
                  </a:moveTo>
                  <a:lnTo>
                    <a:pt x="6356" y="0"/>
                  </a:lnTo>
                  <a:cubicBezTo>
                    <a:pt x="5872" y="473"/>
                    <a:pt x="5407" y="906"/>
                    <a:pt x="4923" y="1298"/>
                  </a:cubicBezTo>
                  <a:cubicBezTo>
                    <a:pt x="4431" y="1676"/>
                    <a:pt x="3930" y="2011"/>
                    <a:pt x="3396" y="2191"/>
                  </a:cubicBezTo>
                  <a:cubicBezTo>
                    <a:pt x="3100" y="2309"/>
                    <a:pt x="2795" y="2361"/>
                    <a:pt x="2484" y="2361"/>
                  </a:cubicBezTo>
                  <a:cubicBezTo>
                    <a:pt x="2240" y="2361"/>
                    <a:pt x="1993" y="2329"/>
                    <a:pt x="1745" y="2272"/>
                  </a:cubicBezTo>
                  <a:cubicBezTo>
                    <a:pt x="1453" y="2235"/>
                    <a:pt x="1180" y="2098"/>
                    <a:pt x="882" y="1986"/>
                  </a:cubicBezTo>
                  <a:cubicBezTo>
                    <a:pt x="590" y="1868"/>
                    <a:pt x="324" y="1688"/>
                    <a:pt x="0" y="1558"/>
                  </a:cubicBezTo>
                  <a:lnTo>
                    <a:pt x="0" y="1558"/>
                  </a:lnTo>
                  <a:cubicBezTo>
                    <a:pt x="187" y="1831"/>
                    <a:pt x="392" y="2111"/>
                    <a:pt x="641" y="2352"/>
                  </a:cubicBezTo>
                  <a:cubicBezTo>
                    <a:pt x="907" y="2564"/>
                    <a:pt x="1174" y="2805"/>
                    <a:pt x="1521" y="2930"/>
                  </a:cubicBezTo>
                  <a:cubicBezTo>
                    <a:pt x="1838" y="3109"/>
                    <a:pt x="2217" y="3154"/>
                    <a:pt x="2589" y="3197"/>
                  </a:cubicBezTo>
                  <a:cubicBezTo>
                    <a:pt x="2775" y="3197"/>
                    <a:pt x="2961" y="3177"/>
                    <a:pt x="3148" y="3165"/>
                  </a:cubicBezTo>
                  <a:lnTo>
                    <a:pt x="3694" y="3028"/>
                  </a:lnTo>
                  <a:cubicBezTo>
                    <a:pt x="4388" y="2768"/>
                    <a:pt x="4966" y="2321"/>
                    <a:pt x="5407" y="1788"/>
                  </a:cubicBezTo>
                  <a:cubicBezTo>
                    <a:pt x="5846" y="1260"/>
                    <a:pt x="6189" y="659"/>
                    <a:pt x="6356" y="0"/>
                  </a:cubicBezTo>
                  <a:close/>
                </a:path>
              </a:pathLst>
            </a:custGeom>
            <a:solidFill>
              <a:srgbClr val="FF98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36"/>
            <p:cNvSpPr/>
            <p:nvPr/>
          </p:nvSpPr>
          <p:spPr>
            <a:xfrm>
              <a:off x="3094877" y="3873856"/>
              <a:ext cx="729053" cy="449460"/>
            </a:xfrm>
            <a:custGeom>
              <a:rect b="b" l="l" r="r" t="t"/>
              <a:pathLst>
                <a:path extrusionOk="0" h="23385" w="37932">
                  <a:moveTo>
                    <a:pt x="23000" y="0"/>
                  </a:moveTo>
                  <a:cubicBezTo>
                    <a:pt x="17987" y="0"/>
                    <a:pt x="9429" y="4642"/>
                    <a:pt x="7063" y="6640"/>
                  </a:cubicBezTo>
                  <a:cubicBezTo>
                    <a:pt x="4649" y="8685"/>
                    <a:pt x="0" y="20827"/>
                    <a:pt x="1167" y="20827"/>
                  </a:cubicBezTo>
                  <a:cubicBezTo>
                    <a:pt x="1215" y="20827"/>
                    <a:pt x="1273" y="20807"/>
                    <a:pt x="1341" y="20764"/>
                  </a:cubicBezTo>
                  <a:cubicBezTo>
                    <a:pt x="3067" y="19698"/>
                    <a:pt x="9681" y="14727"/>
                    <a:pt x="9681" y="14726"/>
                  </a:cubicBezTo>
                  <a:lnTo>
                    <a:pt x="9681" y="14726"/>
                  </a:lnTo>
                  <a:cubicBezTo>
                    <a:pt x="9681" y="14727"/>
                    <a:pt x="6095" y="18544"/>
                    <a:pt x="4258" y="20764"/>
                  </a:cubicBezTo>
                  <a:cubicBezTo>
                    <a:pt x="13548" y="19704"/>
                    <a:pt x="25482" y="4612"/>
                    <a:pt x="25483" y="4611"/>
                  </a:cubicBezTo>
                  <a:lnTo>
                    <a:pt x="25483" y="4611"/>
                  </a:lnTo>
                  <a:cubicBezTo>
                    <a:pt x="22616" y="15347"/>
                    <a:pt x="31738" y="18544"/>
                    <a:pt x="31738" y="18544"/>
                  </a:cubicBezTo>
                  <a:cubicBezTo>
                    <a:pt x="31738" y="18544"/>
                    <a:pt x="31831" y="18060"/>
                    <a:pt x="31254" y="13672"/>
                  </a:cubicBezTo>
                  <a:lnTo>
                    <a:pt x="31254" y="13672"/>
                  </a:lnTo>
                  <a:cubicBezTo>
                    <a:pt x="32315" y="19257"/>
                    <a:pt x="36244" y="23384"/>
                    <a:pt x="36244" y="23384"/>
                  </a:cubicBezTo>
                  <a:cubicBezTo>
                    <a:pt x="36244" y="23384"/>
                    <a:pt x="37931" y="11283"/>
                    <a:pt x="36963" y="7800"/>
                  </a:cubicBezTo>
                  <a:cubicBezTo>
                    <a:pt x="35995" y="4320"/>
                    <a:pt x="28740" y="739"/>
                    <a:pt x="23931" y="61"/>
                  </a:cubicBezTo>
                  <a:cubicBezTo>
                    <a:pt x="23637" y="20"/>
                    <a:pt x="23326" y="0"/>
                    <a:pt x="230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36"/>
            <p:cNvSpPr/>
            <p:nvPr/>
          </p:nvSpPr>
          <p:spPr>
            <a:xfrm>
              <a:off x="3266773" y="5342684"/>
              <a:ext cx="17529" cy="134098"/>
            </a:xfrm>
            <a:custGeom>
              <a:rect b="b" l="l" r="r" t="t"/>
              <a:pathLst>
                <a:path extrusionOk="0" h="6977" w="912">
                  <a:moveTo>
                    <a:pt x="912" y="0"/>
                  </a:moveTo>
                  <a:cubicBezTo>
                    <a:pt x="608" y="261"/>
                    <a:pt x="304" y="515"/>
                    <a:pt x="0" y="758"/>
                  </a:cubicBezTo>
                  <a:lnTo>
                    <a:pt x="0" y="6977"/>
                  </a:lnTo>
                  <a:lnTo>
                    <a:pt x="912" y="6977"/>
                  </a:lnTo>
                  <a:lnTo>
                    <a:pt x="91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36"/>
            <p:cNvSpPr/>
            <p:nvPr/>
          </p:nvSpPr>
          <p:spPr>
            <a:xfrm>
              <a:off x="3753037" y="5350660"/>
              <a:ext cx="17567" cy="126122"/>
            </a:xfrm>
            <a:custGeom>
              <a:rect b="b" l="l" r="r" t="t"/>
              <a:pathLst>
                <a:path extrusionOk="0" h="6562" w="914">
                  <a:moveTo>
                    <a:pt x="0" y="1"/>
                  </a:moveTo>
                  <a:lnTo>
                    <a:pt x="0" y="6562"/>
                  </a:lnTo>
                  <a:lnTo>
                    <a:pt x="913" y="6562"/>
                  </a:lnTo>
                  <a:lnTo>
                    <a:pt x="913" y="765"/>
                  </a:lnTo>
                  <a:cubicBezTo>
                    <a:pt x="608" y="516"/>
                    <a:pt x="304" y="261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36"/>
            <p:cNvSpPr/>
            <p:nvPr/>
          </p:nvSpPr>
          <p:spPr>
            <a:xfrm>
              <a:off x="3339037" y="5350660"/>
              <a:ext cx="340540" cy="71844"/>
            </a:xfrm>
            <a:custGeom>
              <a:rect b="b" l="l" r="r" t="t"/>
              <a:pathLst>
                <a:path extrusionOk="0" h="3738" w="17718">
                  <a:moveTo>
                    <a:pt x="1" y="1"/>
                  </a:moveTo>
                  <a:cubicBezTo>
                    <a:pt x="1105" y="312"/>
                    <a:pt x="2216" y="604"/>
                    <a:pt x="3327" y="870"/>
                  </a:cubicBezTo>
                  <a:cubicBezTo>
                    <a:pt x="4405" y="1141"/>
                    <a:pt x="5489" y="1407"/>
                    <a:pt x="6574" y="1648"/>
                  </a:cubicBezTo>
                  <a:lnTo>
                    <a:pt x="6574" y="1648"/>
                  </a:lnTo>
                  <a:cubicBezTo>
                    <a:pt x="6787" y="2102"/>
                    <a:pt x="7036" y="2523"/>
                    <a:pt x="7360" y="2912"/>
                  </a:cubicBezTo>
                  <a:cubicBezTo>
                    <a:pt x="7701" y="3309"/>
                    <a:pt x="8168" y="3732"/>
                    <a:pt x="8806" y="3738"/>
                  </a:cubicBezTo>
                  <a:cubicBezTo>
                    <a:pt x="8814" y="3738"/>
                    <a:pt x="8822" y="3738"/>
                    <a:pt x="8830" y="3738"/>
                  </a:cubicBezTo>
                  <a:cubicBezTo>
                    <a:pt x="9126" y="3738"/>
                    <a:pt x="9414" y="3628"/>
                    <a:pt x="9645" y="3477"/>
                  </a:cubicBezTo>
                  <a:cubicBezTo>
                    <a:pt x="9886" y="3322"/>
                    <a:pt x="10073" y="3111"/>
                    <a:pt x="10247" y="2912"/>
                  </a:cubicBezTo>
                  <a:cubicBezTo>
                    <a:pt x="10560" y="2517"/>
                    <a:pt x="10804" y="2084"/>
                    <a:pt x="11017" y="1643"/>
                  </a:cubicBezTo>
                  <a:lnTo>
                    <a:pt x="11017" y="1643"/>
                  </a:lnTo>
                  <a:cubicBezTo>
                    <a:pt x="12116" y="1487"/>
                    <a:pt x="13218" y="1318"/>
                    <a:pt x="14317" y="1155"/>
                  </a:cubicBezTo>
                  <a:cubicBezTo>
                    <a:pt x="14882" y="1069"/>
                    <a:pt x="15454" y="969"/>
                    <a:pt x="16018" y="882"/>
                  </a:cubicBezTo>
                  <a:lnTo>
                    <a:pt x="17718" y="590"/>
                  </a:lnTo>
                  <a:lnTo>
                    <a:pt x="15999" y="745"/>
                  </a:lnTo>
                  <a:cubicBezTo>
                    <a:pt x="15429" y="802"/>
                    <a:pt x="14858" y="845"/>
                    <a:pt x="14286" y="914"/>
                  </a:cubicBezTo>
                  <a:cubicBezTo>
                    <a:pt x="13145" y="1037"/>
                    <a:pt x="12003" y="1149"/>
                    <a:pt x="10860" y="1286"/>
                  </a:cubicBezTo>
                  <a:lnTo>
                    <a:pt x="10762" y="1298"/>
                  </a:lnTo>
                  <a:lnTo>
                    <a:pt x="10717" y="1392"/>
                  </a:lnTo>
                  <a:cubicBezTo>
                    <a:pt x="10494" y="1839"/>
                    <a:pt x="10247" y="2279"/>
                    <a:pt x="9935" y="2652"/>
                  </a:cubicBezTo>
                  <a:cubicBezTo>
                    <a:pt x="9632" y="3009"/>
                    <a:pt x="9245" y="3309"/>
                    <a:pt x="8839" y="3309"/>
                  </a:cubicBezTo>
                  <a:cubicBezTo>
                    <a:pt x="8830" y="3309"/>
                    <a:pt x="8821" y="3309"/>
                    <a:pt x="8812" y="3309"/>
                  </a:cubicBezTo>
                  <a:cubicBezTo>
                    <a:pt x="8397" y="3297"/>
                    <a:pt x="7999" y="2987"/>
                    <a:pt x="7683" y="2632"/>
                  </a:cubicBezTo>
                  <a:cubicBezTo>
                    <a:pt x="7374" y="2266"/>
                    <a:pt x="7106" y="1833"/>
                    <a:pt x="6902" y="1392"/>
                  </a:cubicBezTo>
                  <a:lnTo>
                    <a:pt x="6858" y="1298"/>
                  </a:lnTo>
                  <a:lnTo>
                    <a:pt x="6759" y="1274"/>
                  </a:lnTo>
                  <a:cubicBezTo>
                    <a:pt x="5635" y="1031"/>
                    <a:pt x="4512" y="814"/>
                    <a:pt x="3389" y="604"/>
                  </a:cubicBezTo>
                  <a:cubicBezTo>
                    <a:pt x="2259" y="380"/>
                    <a:pt x="1130" y="187"/>
                    <a:pt x="1" y="1"/>
                  </a:cubicBezTo>
                  <a:close/>
                </a:path>
              </a:pathLst>
            </a:custGeom>
            <a:solidFill>
              <a:srgbClr val="FF98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36"/>
            <p:cNvSpPr/>
            <p:nvPr/>
          </p:nvSpPr>
          <p:spPr>
            <a:xfrm>
              <a:off x="3545259" y="4292445"/>
              <a:ext cx="37575" cy="54508"/>
            </a:xfrm>
            <a:custGeom>
              <a:rect b="b" l="l" r="r" t="t"/>
              <a:pathLst>
                <a:path extrusionOk="0" h="2836" w="1955">
                  <a:moveTo>
                    <a:pt x="980" y="0"/>
                  </a:moveTo>
                  <a:cubicBezTo>
                    <a:pt x="441" y="0"/>
                    <a:pt x="0" y="639"/>
                    <a:pt x="0" y="1421"/>
                  </a:cubicBezTo>
                  <a:cubicBezTo>
                    <a:pt x="0" y="2203"/>
                    <a:pt x="441" y="2836"/>
                    <a:pt x="980" y="2836"/>
                  </a:cubicBezTo>
                  <a:cubicBezTo>
                    <a:pt x="1515" y="2836"/>
                    <a:pt x="1954" y="2203"/>
                    <a:pt x="1954" y="1421"/>
                  </a:cubicBezTo>
                  <a:cubicBezTo>
                    <a:pt x="1954" y="639"/>
                    <a:pt x="1515" y="0"/>
                    <a:pt x="9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36"/>
            <p:cNvSpPr/>
            <p:nvPr/>
          </p:nvSpPr>
          <p:spPr>
            <a:xfrm>
              <a:off x="3328774" y="4292445"/>
              <a:ext cx="37479" cy="54508"/>
            </a:xfrm>
            <a:custGeom>
              <a:rect b="b" l="l" r="r" t="t"/>
              <a:pathLst>
                <a:path extrusionOk="0" h="2836" w="1950">
                  <a:moveTo>
                    <a:pt x="974" y="0"/>
                  </a:moveTo>
                  <a:cubicBezTo>
                    <a:pt x="435" y="0"/>
                    <a:pt x="0" y="639"/>
                    <a:pt x="0" y="1421"/>
                  </a:cubicBezTo>
                  <a:cubicBezTo>
                    <a:pt x="0" y="2203"/>
                    <a:pt x="435" y="2836"/>
                    <a:pt x="974" y="2836"/>
                  </a:cubicBezTo>
                  <a:cubicBezTo>
                    <a:pt x="1515" y="2836"/>
                    <a:pt x="1950" y="2203"/>
                    <a:pt x="1950" y="1421"/>
                  </a:cubicBezTo>
                  <a:cubicBezTo>
                    <a:pt x="1950" y="639"/>
                    <a:pt x="1515" y="0"/>
                    <a:pt x="9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8" name="Google Shape;578;p36"/>
          <p:cNvSpPr/>
          <p:nvPr/>
        </p:nvSpPr>
        <p:spPr>
          <a:xfrm>
            <a:off x="5881975" y="2821236"/>
            <a:ext cx="1216711" cy="65307"/>
          </a:xfrm>
          <a:custGeom>
            <a:rect b="b" l="l" r="r" t="t"/>
            <a:pathLst>
              <a:path extrusionOk="0" h="896" w="16693">
                <a:moveTo>
                  <a:pt x="0" y="1"/>
                </a:moveTo>
                <a:lnTo>
                  <a:pt x="0" y="896"/>
                </a:lnTo>
                <a:lnTo>
                  <a:pt x="16692" y="896"/>
                </a:lnTo>
                <a:lnTo>
                  <a:pt x="1669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9" name="Google Shape;579;p36"/>
          <p:cNvSpPr/>
          <p:nvPr/>
        </p:nvSpPr>
        <p:spPr>
          <a:xfrm>
            <a:off x="7113392" y="1842007"/>
            <a:ext cx="9111" cy="540679"/>
          </a:xfrm>
          <a:custGeom>
            <a:rect b="b" l="l" r="r" t="t"/>
            <a:pathLst>
              <a:path extrusionOk="0" h="7418" w="125">
                <a:moveTo>
                  <a:pt x="1" y="1"/>
                </a:moveTo>
                <a:lnTo>
                  <a:pt x="1" y="7417"/>
                </a:lnTo>
                <a:lnTo>
                  <a:pt x="124" y="7417"/>
                </a:lnTo>
                <a:lnTo>
                  <a:pt x="124" y="1"/>
                </a:lnTo>
                <a:close/>
              </a:path>
            </a:pathLst>
          </a:custGeom>
          <a:solidFill>
            <a:srgbClr val="DA84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0" name="Google Shape;580;p36"/>
          <p:cNvSpPr/>
          <p:nvPr/>
        </p:nvSpPr>
        <p:spPr>
          <a:xfrm>
            <a:off x="6748522" y="1734500"/>
            <a:ext cx="695055" cy="585578"/>
          </a:xfrm>
          <a:custGeom>
            <a:rect b="b" l="l" r="r" t="t"/>
            <a:pathLst>
              <a:path extrusionOk="0" h="8034" w="9536">
                <a:moveTo>
                  <a:pt x="4031" y="0"/>
                </a:moveTo>
                <a:cubicBezTo>
                  <a:pt x="3634" y="0"/>
                  <a:pt x="3257" y="284"/>
                  <a:pt x="3094" y="655"/>
                </a:cubicBezTo>
                <a:cubicBezTo>
                  <a:pt x="3136" y="432"/>
                  <a:pt x="2928" y="217"/>
                  <a:pt x="2707" y="193"/>
                </a:cubicBezTo>
                <a:cubicBezTo>
                  <a:pt x="2686" y="191"/>
                  <a:pt x="2666" y="190"/>
                  <a:pt x="2646" y="190"/>
                </a:cubicBezTo>
                <a:cubicBezTo>
                  <a:pt x="2442" y="190"/>
                  <a:pt x="2247" y="298"/>
                  <a:pt x="2094" y="432"/>
                </a:cubicBezTo>
                <a:cubicBezTo>
                  <a:pt x="1858" y="638"/>
                  <a:pt x="1687" y="962"/>
                  <a:pt x="1716" y="1260"/>
                </a:cubicBezTo>
                <a:lnTo>
                  <a:pt x="1716" y="1260"/>
                </a:lnTo>
                <a:cubicBezTo>
                  <a:pt x="1694" y="1239"/>
                  <a:pt x="1669" y="1221"/>
                  <a:pt x="1642" y="1208"/>
                </a:cubicBezTo>
                <a:cubicBezTo>
                  <a:pt x="1586" y="1181"/>
                  <a:pt x="1525" y="1170"/>
                  <a:pt x="1463" y="1170"/>
                </a:cubicBezTo>
                <a:cubicBezTo>
                  <a:pt x="1401" y="1170"/>
                  <a:pt x="1338" y="1181"/>
                  <a:pt x="1279" y="1201"/>
                </a:cubicBezTo>
                <a:cubicBezTo>
                  <a:pt x="933" y="1314"/>
                  <a:pt x="713" y="1712"/>
                  <a:pt x="774" y="2067"/>
                </a:cubicBezTo>
                <a:lnTo>
                  <a:pt x="774" y="2067"/>
                </a:lnTo>
                <a:cubicBezTo>
                  <a:pt x="731" y="2022"/>
                  <a:pt x="659" y="1995"/>
                  <a:pt x="591" y="1995"/>
                </a:cubicBezTo>
                <a:cubicBezTo>
                  <a:pt x="574" y="1995"/>
                  <a:pt x="558" y="1997"/>
                  <a:pt x="543" y="2000"/>
                </a:cubicBezTo>
                <a:cubicBezTo>
                  <a:pt x="215" y="2075"/>
                  <a:pt x="116" y="2497"/>
                  <a:pt x="152" y="2829"/>
                </a:cubicBezTo>
                <a:cubicBezTo>
                  <a:pt x="170" y="3005"/>
                  <a:pt x="207" y="3181"/>
                  <a:pt x="264" y="3350"/>
                </a:cubicBezTo>
                <a:lnTo>
                  <a:pt x="264" y="3350"/>
                </a:lnTo>
                <a:cubicBezTo>
                  <a:pt x="187" y="3372"/>
                  <a:pt x="116" y="3425"/>
                  <a:pt x="74" y="3494"/>
                </a:cubicBezTo>
                <a:cubicBezTo>
                  <a:pt x="4" y="3618"/>
                  <a:pt x="1" y="3766"/>
                  <a:pt x="11" y="3910"/>
                </a:cubicBezTo>
                <a:cubicBezTo>
                  <a:pt x="32" y="4249"/>
                  <a:pt x="102" y="4587"/>
                  <a:pt x="222" y="4907"/>
                </a:cubicBezTo>
                <a:cubicBezTo>
                  <a:pt x="247" y="4978"/>
                  <a:pt x="279" y="5049"/>
                  <a:pt x="342" y="5087"/>
                </a:cubicBezTo>
                <a:cubicBezTo>
                  <a:pt x="362" y="5099"/>
                  <a:pt x="385" y="5105"/>
                  <a:pt x="408" y="5107"/>
                </a:cubicBezTo>
                <a:lnTo>
                  <a:pt x="408" y="5107"/>
                </a:lnTo>
                <a:cubicBezTo>
                  <a:pt x="434" y="5272"/>
                  <a:pt x="465" y="5442"/>
                  <a:pt x="560" y="5577"/>
                </a:cubicBezTo>
                <a:cubicBezTo>
                  <a:pt x="637" y="5684"/>
                  <a:pt x="767" y="5761"/>
                  <a:pt x="895" y="5761"/>
                </a:cubicBezTo>
                <a:cubicBezTo>
                  <a:pt x="907" y="5761"/>
                  <a:pt x="919" y="5760"/>
                  <a:pt x="931" y="5759"/>
                </a:cubicBezTo>
                <a:lnTo>
                  <a:pt x="931" y="5759"/>
                </a:lnTo>
                <a:cubicBezTo>
                  <a:pt x="888" y="5808"/>
                  <a:pt x="876" y="5906"/>
                  <a:pt x="905" y="5975"/>
                </a:cubicBezTo>
                <a:cubicBezTo>
                  <a:pt x="981" y="6160"/>
                  <a:pt x="1180" y="6276"/>
                  <a:pt x="1376" y="6276"/>
                </a:cubicBezTo>
                <a:cubicBezTo>
                  <a:pt x="1387" y="6276"/>
                  <a:pt x="1397" y="6275"/>
                  <a:pt x="1408" y="6275"/>
                </a:cubicBezTo>
                <a:lnTo>
                  <a:pt x="1408" y="6275"/>
                </a:lnTo>
                <a:cubicBezTo>
                  <a:pt x="1406" y="6279"/>
                  <a:pt x="1404" y="6284"/>
                  <a:pt x="1403" y="6288"/>
                </a:cubicBezTo>
                <a:cubicBezTo>
                  <a:pt x="1385" y="6355"/>
                  <a:pt x="1417" y="6423"/>
                  <a:pt x="1448" y="6482"/>
                </a:cubicBezTo>
                <a:cubicBezTo>
                  <a:pt x="1533" y="6627"/>
                  <a:pt x="1632" y="6775"/>
                  <a:pt x="1790" y="6838"/>
                </a:cubicBezTo>
                <a:cubicBezTo>
                  <a:pt x="1825" y="6852"/>
                  <a:pt x="1864" y="6858"/>
                  <a:pt x="1902" y="6858"/>
                </a:cubicBezTo>
                <a:cubicBezTo>
                  <a:pt x="1923" y="6858"/>
                  <a:pt x="1943" y="6856"/>
                  <a:pt x="1963" y="6853"/>
                </a:cubicBezTo>
                <a:lnTo>
                  <a:pt x="1963" y="6853"/>
                </a:lnTo>
                <a:cubicBezTo>
                  <a:pt x="1964" y="6889"/>
                  <a:pt x="1969" y="6925"/>
                  <a:pt x="1974" y="6962"/>
                </a:cubicBezTo>
                <a:cubicBezTo>
                  <a:pt x="2023" y="7290"/>
                  <a:pt x="2089" y="7649"/>
                  <a:pt x="2351" y="7853"/>
                </a:cubicBezTo>
                <a:cubicBezTo>
                  <a:pt x="2470" y="7952"/>
                  <a:pt x="2626" y="8001"/>
                  <a:pt x="2777" y="8022"/>
                </a:cubicBezTo>
                <a:cubicBezTo>
                  <a:pt x="2831" y="8030"/>
                  <a:pt x="2883" y="8033"/>
                  <a:pt x="2933" y="8033"/>
                </a:cubicBezTo>
                <a:cubicBezTo>
                  <a:pt x="3312" y="8033"/>
                  <a:pt x="3584" y="7826"/>
                  <a:pt x="3936" y="7674"/>
                </a:cubicBezTo>
                <a:cubicBezTo>
                  <a:pt x="4345" y="7494"/>
                  <a:pt x="4789" y="7592"/>
                  <a:pt x="5208" y="7472"/>
                </a:cubicBezTo>
                <a:cubicBezTo>
                  <a:pt x="5480" y="7395"/>
                  <a:pt x="5709" y="7205"/>
                  <a:pt x="5980" y="7127"/>
                </a:cubicBezTo>
                <a:cubicBezTo>
                  <a:pt x="6030" y="7113"/>
                  <a:pt x="6084" y="7103"/>
                  <a:pt x="6136" y="7103"/>
                </a:cubicBezTo>
                <a:cubicBezTo>
                  <a:pt x="6176" y="7103"/>
                  <a:pt x="6215" y="7109"/>
                  <a:pt x="6251" y="7124"/>
                </a:cubicBezTo>
                <a:cubicBezTo>
                  <a:pt x="6374" y="7170"/>
                  <a:pt x="6445" y="7297"/>
                  <a:pt x="6540" y="7388"/>
                </a:cubicBezTo>
                <a:cubicBezTo>
                  <a:pt x="6656" y="7502"/>
                  <a:pt x="6815" y="7556"/>
                  <a:pt x="6976" y="7556"/>
                </a:cubicBezTo>
                <a:cubicBezTo>
                  <a:pt x="7236" y="7556"/>
                  <a:pt x="7502" y="7417"/>
                  <a:pt x="7604" y="7173"/>
                </a:cubicBezTo>
                <a:cubicBezTo>
                  <a:pt x="7645" y="7075"/>
                  <a:pt x="7658" y="6961"/>
                  <a:pt x="7620" y="6862"/>
                </a:cubicBezTo>
                <a:lnTo>
                  <a:pt x="7620" y="6862"/>
                </a:lnTo>
                <a:cubicBezTo>
                  <a:pt x="7650" y="6866"/>
                  <a:pt x="7681" y="6868"/>
                  <a:pt x="7711" y="6868"/>
                </a:cubicBezTo>
                <a:cubicBezTo>
                  <a:pt x="7853" y="6868"/>
                  <a:pt x="7996" y="6826"/>
                  <a:pt x="8115" y="6747"/>
                </a:cubicBezTo>
                <a:cubicBezTo>
                  <a:pt x="8362" y="6588"/>
                  <a:pt x="8506" y="6306"/>
                  <a:pt x="8559" y="6021"/>
                </a:cubicBezTo>
                <a:cubicBezTo>
                  <a:pt x="8577" y="5929"/>
                  <a:pt x="8588" y="5827"/>
                  <a:pt x="8549" y="5742"/>
                </a:cubicBezTo>
                <a:cubicBezTo>
                  <a:pt x="8521" y="5680"/>
                  <a:pt x="8462" y="5630"/>
                  <a:pt x="8398" y="5617"/>
                </a:cubicBezTo>
                <a:lnTo>
                  <a:pt x="8398" y="5617"/>
                </a:lnTo>
                <a:cubicBezTo>
                  <a:pt x="8741" y="5584"/>
                  <a:pt x="9092" y="5415"/>
                  <a:pt x="9235" y="5105"/>
                </a:cubicBezTo>
                <a:cubicBezTo>
                  <a:pt x="9391" y="4770"/>
                  <a:pt x="9180" y="4283"/>
                  <a:pt x="8809" y="4270"/>
                </a:cubicBezTo>
                <a:cubicBezTo>
                  <a:pt x="9116" y="4259"/>
                  <a:pt x="9415" y="4041"/>
                  <a:pt x="9479" y="3741"/>
                </a:cubicBezTo>
                <a:cubicBezTo>
                  <a:pt x="9535" y="3476"/>
                  <a:pt x="9364" y="3177"/>
                  <a:pt x="9114" y="3095"/>
                </a:cubicBezTo>
                <a:lnTo>
                  <a:pt x="9114" y="3095"/>
                </a:lnTo>
                <a:cubicBezTo>
                  <a:pt x="9155" y="3083"/>
                  <a:pt x="9194" y="3050"/>
                  <a:pt x="9211" y="3008"/>
                </a:cubicBezTo>
                <a:cubicBezTo>
                  <a:pt x="9243" y="2935"/>
                  <a:pt x="9222" y="2850"/>
                  <a:pt x="9201" y="2769"/>
                </a:cubicBezTo>
                <a:cubicBezTo>
                  <a:pt x="9155" y="2624"/>
                  <a:pt x="9092" y="2473"/>
                  <a:pt x="8965" y="2388"/>
                </a:cubicBezTo>
                <a:cubicBezTo>
                  <a:pt x="8913" y="2353"/>
                  <a:pt x="8848" y="2334"/>
                  <a:pt x="8784" y="2334"/>
                </a:cubicBezTo>
                <a:cubicBezTo>
                  <a:pt x="8695" y="2334"/>
                  <a:pt x="8609" y="2370"/>
                  <a:pt x="8566" y="2448"/>
                </a:cubicBezTo>
                <a:cubicBezTo>
                  <a:pt x="8651" y="2184"/>
                  <a:pt x="8570" y="1877"/>
                  <a:pt x="8369" y="1687"/>
                </a:cubicBezTo>
                <a:cubicBezTo>
                  <a:pt x="8232" y="1558"/>
                  <a:pt x="8043" y="1487"/>
                  <a:pt x="7855" y="1487"/>
                </a:cubicBezTo>
                <a:cubicBezTo>
                  <a:pt x="7768" y="1487"/>
                  <a:pt x="7681" y="1502"/>
                  <a:pt x="7599" y="1534"/>
                </a:cubicBezTo>
                <a:lnTo>
                  <a:pt x="7599" y="1534"/>
                </a:lnTo>
                <a:cubicBezTo>
                  <a:pt x="7725" y="1484"/>
                  <a:pt x="7794" y="1319"/>
                  <a:pt x="7734" y="1197"/>
                </a:cubicBezTo>
                <a:cubicBezTo>
                  <a:pt x="7693" y="1111"/>
                  <a:pt x="7597" y="1060"/>
                  <a:pt x="7503" y="1060"/>
                </a:cubicBezTo>
                <a:cubicBezTo>
                  <a:pt x="7462" y="1060"/>
                  <a:pt x="7421" y="1070"/>
                  <a:pt x="7386" y="1091"/>
                </a:cubicBezTo>
                <a:cubicBezTo>
                  <a:pt x="7350" y="977"/>
                  <a:pt x="7231" y="889"/>
                  <a:pt x="7107" y="889"/>
                </a:cubicBezTo>
                <a:cubicBezTo>
                  <a:pt x="7097" y="889"/>
                  <a:pt x="7088" y="890"/>
                  <a:pt x="7079" y="891"/>
                </a:cubicBezTo>
                <a:cubicBezTo>
                  <a:pt x="7041" y="936"/>
                  <a:pt x="7016" y="992"/>
                  <a:pt x="7007" y="1050"/>
                </a:cubicBezTo>
                <a:lnTo>
                  <a:pt x="7007" y="1050"/>
                </a:lnTo>
                <a:cubicBezTo>
                  <a:pt x="6981" y="919"/>
                  <a:pt x="6825" y="827"/>
                  <a:pt x="6675" y="827"/>
                </a:cubicBezTo>
                <a:cubicBezTo>
                  <a:pt x="6625" y="827"/>
                  <a:pt x="6577" y="837"/>
                  <a:pt x="6533" y="858"/>
                </a:cubicBezTo>
                <a:cubicBezTo>
                  <a:pt x="6340" y="955"/>
                  <a:pt x="6241" y="1168"/>
                  <a:pt x="6162" y="1369"/>
                </a:cubicBezTo>
                <a:lnTo>
                  <a:pt x="6162" y="1369"/>
                </a:lnTo>
                <a:cubicBezTo>
                  <a:pt x="6280" y="1030"/>
                  <a:pt x="6045" y="616"/>
                  <a:pt x="5695" y="520"/>
                </a:cubicBezTo>
                <a:cubicBezTo>
                  <a:pt x="5636" y="504"/>
                  <a:pt x="5576" y="497"/>
                  <a:pt x="5517" y="497"/>
                </a:cubicBezTo>
                <a:cubicBezTo>
                  <a:pt x="5206" y="497"/>
                  <a:pt x="4899" y="699"/>
                  <a:pt x="4774" y="990"/>
                </a:cubicBezTo>
                <a:cubicBezTo>
                  <a:pt x="4937" y="577"/>
                  <a:pt x="4592" y="76"/>
                  <a:pt x="4155" y="9"/>
                </a:cubicBezTo>
                <a:cubicBezTo>
                  <a:pt x="4113" y="3"/>
                  <a:pt x="4072" y="0"/>
                  <a:pt x="403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1" name="Google Shape;581;p36"/>
          <p:cNvSpPr/>
          <p:nvPr/>
        </p:nvSpPr>
        <p:spPr>
          <a:xfrm>
            <a:off x="6972721" y="1993247"/>
            <a:ext cx="244829" cy="287468"/>
          </a:xfrm>
          <a:custGeom>
            <a:rect b="b" l="l" r="r" t="t"/>
            <a:pathLst>
              <a:path extrusionOk="0" h="3944" w="3359">
                <a:moveTo>
                  <a:pt x="1763" y="1"/>
                </a:moveTo>
                <a:cubicBezTo>
                  <a:pt x="1029" y="1"/>
                  <a:pt x="204" y="762"/>
                  <a:pt x="103" y="1678"/>
                </a:cubicBezTo>
                <a:cubicBezTo>
                  <a:pt x="0" y="2587"/>
                  <a:pt x="462" y="3563"/>
                  <a:pt x="462" y="3563"/>
                </a:cubicBezTo>
                <a:lnTo>
                  <a:pt x="2861" y="3944"/>
                </a:lnTo>
                <a:cubicBezTo>
                  <a:pt x="2861" y="3944"/>
                  <a:pt x="3358" y="2175"/>
                  <a:pt x="2724" y="712"/>
                </a:cubicBezTo>
                <a:cubicBezTo>
                  <a:pt x="2506" y="209"/>
                  <a:pt x="2147" y="1"/>
                  <a:pt x="176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2" name="Google Shape;582;p36"/>
          <p:cNvSpPr/>
          <p:nvPr/>
        </p:nvSpPr>
        <p:spPr>
          <a:xfrm>
            <a:off x="7259311" y="4244854"/>
            <a:ext cx="220849" cy="475154"/>
          </a:xfrm>
          <a:custGeom>
            <a:rect b="b" l="l" r="r" t="t"/>
            <a:pathLst>
              <a:path extrusionOk="0" h="6519" w="3030">
                <a:moveTo>
                  <a:pt x="173" y="0"/>
                </a:moveTo>
                <a:lnTo>
                  <a:pt x="287" y="5370"/>
                </a:lnTo>
                <a:lnTo>
                  <a:pt x="1" y="5875"/>
                </a:lnTo>
                <a:cubicBezTo>
                  <a:pt x="1" y="5875"/>
                  <a:pt x="2281" y="6519"/>
                  <a:pt x="2848" y="6519"/>
                </a:cubicBezTo>
                <a:cubicBezTo>
                  <a:pt x="3003" y="6519"/>
                  <a:pt x="3030" y="6470"/>
                  <a:pt x="2845" y="6346"/>
                </a:cubicBezTo>
                <a:cubicBezTo>
                  <a:pt x="1981" y="5772"/>
                  <a:pt x="747" y="5571"/>
                  <a:pt x="747" y="5571"/>
                </a:cubicBezTo>
                <a:lnTo>
                  <a:pt x="1191" y="1699"/>
                </a:lnTo>
                <a:lnTo>
                  <a:pt x="173" y="0"/>
                </a:lnTo>
                <a:close/>
              </a:path>
            </a:pathLst>
          </a:custGeom>
          <a:solidFill>
            <a:srgbClr val="FF954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3" name="Google Shape;583;p36"/>
          <p:cNvSpPr/>
          <p:nvPr/>
        </p:nvSpPr>
        <p:spPr>
          <a:xfrm>
            <a:off x="6725636" y="4364241"/>
            <a:ext cx="226097" cy="332075"/>
          </a:xfrm>
          <a:custGeom>
            <a:rect b="b" l="l" r="r" t="t"/>
            <a:pathLst>
              <a:path extrusionOk="0" h="4556" w="3102">
                <a:moveTo>
                  <a:pt x="3101" y="1"/>
                </a:moveTo>
                <a:lnTo>
                  <a:pt x="2157" y="459"/>
                </a:lnTo>
                <a:lnTo>
                  <a:pt x="2157" y="3475"/>
                </a:lnTo>
                <a:cubicBezTo>
                  <a:pt x="2157" y="3475"/>
                  <a:pt x="343" y="3789"/>
                  <a:pt x="57" y="4391"/>
                </a:cubicBezTo>
                <a:cubicBezTo>
                  <a:pt x="1" y="4508"/>
                  <a:pt x="63" y="4556"/>
                  <a:pt x="200" y="4556"/>
                </a:cubicBezTo>
                <a:cubicBezTo>
                  <a:pt x="771" y="4556"/>
                  <a:pt x="2640" y="3732"/>
                  <a:pt x="2640" y="3732"/>
                </a:cubicBezTo>
                <a:lnTo>
                  <a:pt x="2640" y="3387"/>
                </a:lnTo>
                <a:lnTo>
                  <a:pt x="3101" y="1"/>
                </a:lnTo>
                <a:close/>
              </a:path>
            </a:pathLst>
          </a:custGeom>
          <a:solidFill>
            <a:srgbClr val="FF954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4" name="Google Shape;584;p36"/>
          <p:cNvSpPr/>
          <p:nvPr/>
        </p:nvSpPr>
        <p:spPr>
          <a:xfrm>
            <a:off x="6737225" y="3186689"/>
            <a:ext cx="719691" cy="1211026"/>
          </a:xfrm>
          <a:custGeom>
            <a:rect b="b" l="l" r="r" t="t"/>
            <a:pathLst>
              <a:path extrusionOk="0" h="16615" w="9874">
                <a:moveTo>
                  <a:pt x="3859" y="1"/>
                </a:moveTo>
                <a:cubicBezTo>
                  <a:pt x="0" y="2118"/>
                  <a:pt x="1998" y="16615"/>
                  <a:pt x="1998" y="16615"/>
                </a:cubicBezTo>
                <a:lnTo>
                  <a:pt x="8354" y="16217"/>
                </a:lnTo>
                <a:cubicBezTo>
                  <a:pt x="8354" y="16217"/>
                  <a:pt x="8972" y="13806"/>
                  <a:pt x="9422" y="7686"/>
                </a:cubicBezTo>
                <a:cubicBezTo>
                  <a:pt x="9873" y="1565"/>
                  <a:pt x="7234" y="565"/>
                  <a:pt x="7234" y="565"/>
                </a:cubicBezTo>
                <a:lnTo>
                  <a:pt x="3859" y="1"/>
                </a:lnTo>
                <a:close/>
              </a:path>
            </a:pathLst>
          </a:custGeom>
          <a:solidFill>
            <a:srgbClr val="FFD96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5" name="Google Shape;585;p36"/>
          <p:cNvSpPr/>
          <p:nvPr/>
        </p:nvSpPr>
        <p:spPr>
          <a:xfrm>
            <a:off x="6846336" y="2524370"/>
            <a:ext cx="839154" cy="703510"/>
          </a:xfrm>
          <a:custGeom>
            <a:rect b="b" l="l" r="r" t="t"/>
            <a:pathLst>
              <a:path extrusionOk="0" h="9652" w="11513">
                <a:moveTo>
                  <a:pt x="1403" y="0"/>
                </a:moveTo>
                <a:cubicBezTo>
                  <a:pt x="1403" y="0"/>
                  <a:pt x="33" y="5861"/>
                  <a:pt x="1" y="6463"/>
                </a:cubicBezTo>
                <a:cubicBezTo>
                  <a:pt x="188" y="6650"/>
                  <a:pt x="396" y="6712"/>
                  <a:pt x="590" y="6712"/>
                </a:cubicBezTo>
                <a:cubicBezTo>
                  <a:pt x="978" y="6712"/>
                  <a:pt x="1311" y="6463"/>
                  <a:pt x="1311" y="6463"/>
                </a:cubicBezTo>
                <a:cubicBezTo>
                  <a:pt x="1311" y="6463"/>
                  <a:pt x="2079" y="4623"/>
                  <a:pt x="2168" y="4623"/>
                </a:cubicBezTo>
                <a:cubicBezTo>
                  <a:pt x="2171" y="4623"/>
                  <a:pt x="2174" y="4625"/>
                  <a:pt x="2175" y="4630"/>
                </a:cubicBezTo>
                <a:cubicBezTo>
                  <a:pt x="2210" y="4775"/>
                  <a:pt x="2362" y="9088"/>
                  <a:pt x="2362" y="9088"/>
                </a:cubicBezTo>
                <a:lnTo>
                  <a:pt x="5737" y="9652"/>
                </a:lnTo>
                <a:lnTo>
                  <a:pt x="7013" y="2563"/>
                </a:lnTo>
                <a:lnTo>
                  <a:pt x="9898" y="5149"/>
                </a:lnTo>
                <a:lnTo>
                  <a:pt x="9599" y="5448"/>
                </a:lnTo>
                <a:cubicBezTo>
                  <a:pt x="9599" y="5448"/>
                  <a:pt x="9566" y="5421"/>
                  <a:pt x="9499" y="5421"/>
                </a:cubicBezTo>
                <a:cubicBezTo>
                  <a:pt x="9392" y="5421"/>
                  <a:pt x="9200" y="5491"/>
                  <a:pt x="8923" y="5861"/>
                </a:cubicBezTo>
                <a:cubicBezTo>
                  <a:pt x="9035" y="6350"/>
                  <a:pt x="9187" y="6794"/>
                  <a:pt x="9187" y="6794"/>
                </a:cubicBezTo>
                <a:cubicBezTo>
                  <a:pt x="9187" y="6794"/>
                  <a:pt x="9187" y="6794"/>
                  <a:pt x="9188" y="6794"/>
                </a:cubicBezTo>
                <a:cubicBezTo>
                  <a:pt x="9203" y="6794"/>
                  <a:pt x="9827" y="6791"/>
                  <a:pt x="10012" y="6273"/>
                </a:cubicBezTo>
                <a:cubicBezTo>
                  <a:pt x="11213" y="5747"/>
                  <a:pt x="11513" y="5526"/>
                  <a:pt x="11513" y="5526"/>
                </a:cubicBezTo>
                <a:lnTo>
                  <a:pt x="7760" y="275"/>
                </a:lnTo>
                <a:lnTo>
                  <a:pt x="6287" y="156"/>
                </a:lnTo>
                <a:lnTo>
                  <a:pt x="308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6" name="Google Shape;586;p36"/>
          <p:cNvSpPr/>
          <p:nvPr/>
        </p:nvSpPr>
        <p:spPr>
          <a:xfrm>
            <a:off x="6991453" y="2063218"/>
            <a:ext cx="313125" cy="590972"/>
          </a:xfrm>
          <a:custGeom>
            <a:rect b="b" l="l" r="r" t="t"/>
            <a:pathLst>
              <a:path extrusionOk="0" h="8108" w="4296">
                <a:moveTo>
                  <a:pt x="1565" y="0"/>
                </a:moveTo>
                <a:cubicBezTo>
                  <a:pt x="936" y="0"/>
                  <a:pt x="155" y="581"/>
                  <a:pt x="0" y="1850"/>
                </a:cubicBezTo>
                <a:cubicBezTo>
                  <a:pt x="0" y="1850"/>
                  <a:pt x="706" y="4672"/>
                  <a:pt x="1195" y="5042"/>
                </a:cubicBezTo>
                <a:cubicBezTo>
                  <a:pt x="1301" y="5120"/>
                  <a:pt x="1400" y="5151"/>
                  <a:pt x="1492" y="5151"/>
                </a:cubicBezTo>
                <a:cubicBezTo>
                  <a:pt x="1828" y="5151"/>
                  <a:pt x="2055" y="4735"/>
                  <a:pt x="2055" y="4735"/>
                </a:cubicBezTo>
                <a:lnTo>
                  <a:pt x="2178" y="6327"/>
                </a:lnTo>
                <a:lnTo>
                  <a:pt x="1090" y="6327"/>
                </a:lnTo>
                <a:lnTo>
                  <a:pt x="2608" y="8107"/>
                </a:lnTo>
                <a:lnTo>
                  <a:pt x="4296" y="6483"/>
                </a:lnTo>
                <a:lnTo>
                  <a:pt x="2915" y="6391"/>
                </a:lnTo>
                <a:cubicBezTo>
                  <a:pt x="2915" y="6391"/>
                  <a:pt x="2640" y="1638"/>
                  <a:pt x="2362" y="595"/>
                </a:cubicBezTo>
                <a:cubicBezTo>
                  <a:pt x="2259" y="206"/>
                  <a:pt x="1939" y="0"/>
                  <a:pt x="1565" y="0"/>
                </a:cubicBezTo>
                <a:close/>
              </a:path>
            </a:pathLst>
          </a:custGeom>
          <a:solidFill>
            <a:srgbClr val="FF954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7" name="Google Shape;587;p36"/>
          <p:cNvSpPr/>
          <p:nvPr/>
        </p:nvSpPr>
        <p:spPr>
          <a:xfrm>
            <a:off x="7134529" y="2207460"/>
            <a:ext cx="110643" cy="90964"/>
          </a:xfrm>
          <a:custGeom>
            <a:rect b="b" l="l" r="r" t="t"/>
            <a:pathLst>
              <a:path extrusionOk="0" h="1248" w="1518">
                <a:moveTo>
                  <a:pt x="1072" y="1"/>
                </a:moveTo>
                <a:cubicBezTo>
                  <a:pt x="819" y="1"/>
                  <a:pt x="652" y="455"/>
                  <a:pt x="652" y="455"/>
                </a:cubicBezTo>
                <a:cubicBezTo>
                  <a:pt x="652" y="455"/>
                  <a:pt x="0" y="730"/>
                  <a:pt x="652" y="1160"/>
                </a:cubicBezTo>
                <a:cubicBezTo>
                  <a:pt x="744" y="1221"/>
                  <a:pt x="828" y="1247"/>
                  <a:pt x="904" y="1247"/>
                </a:cubicBezTo>
                <a:cubicBezTo>
                  <a:pt x="1366" y="1247"/>
                  <a:pt x="1517" y="266"/>
                  <a:pt x="1226" y="57"/>
                </a:cubicBezTo>
                <a:cubicBezTo>
                  <a:pt x="1172" y="17"/>
                  <a:pt x="1121" y="1"/>
                  <a:pt x="1072" y="1"/>
                </a:cubicBezTo>
                <a:close/>
              </a:path>
            </a:pathLst>
          </a:custGeom>
          <a:solidFill>
            <a:srgbClr val="FF954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8" name="Google Shape;588;p36"/>
          <p:cNvSpPr/>
          <p:nvPr/>
        </p:nvSpPr>
        <p:spPr>
          <a:xfrm>
            <a:off x="8574256" y="4639315"/>
            <a:ext cx="129011" cy="46575"/>
          </a:xfrm>
          <a:custGeom>
            <a:rect b="b" l="l" r="r" t="t"/>
            <a:pathLst>
              <a:path extrusionOk="0" h="639" w="1770">
                <a:moveTo>
                  <a:pt x="0" y="1"/>
                </a:moveTo>
                <a:lnTo>
                  <a:pt x="0" y="638"/>
                </a:lnTo>
                <a:lnTo>
                  <a:pt x="1769" y="638"/>
                </a:lnTo>
                <a:lnTo>
                  <a:pt x="176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9" name="Google Shape;589;p36"/>
          <p:cNvSpPr/>
          <p:nvPr/>
        </p:nvSpPr>
        <p:spPr>
          <a:xfrm>
            <a:off x="7960697" y="4639315"/>
            <a:ext cx="129011" cy="46575"/>
          </a:xfrm>
          <a:custGeom>
            <a:rect b="b" l="l" r="r" t="t"/>
            <a:pathLst>
              <a:path extrusionOk="0" h="639" w="1770">
                <a:moveTo>
                  <a:pt x="1" y="1"/>
                </a:moveTo>
                <a:lnTo>
                  <a:pt x="1" y="638"/>
                </a:lnTo>
                <a:lnTo>
                  <a:pt x="1770" y="638"/>
                </a:lnTo>
                <a:lnTo>
                  <a:pt x="177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0" name="Google Shape;590;p36"/>
          <p:cNvSpPr/>
          <p:nvPr/>
        </p:nvSpPr>
        <p:spPr>
          <a:xfrm>
            <a:off x="7829502" y="2204399"/>
            <a:ext cx="994987" cy="2443481"/>
          </a:xfrm>
          <a:custGeom>
            <a:rect b="b" l="l" r="r" t="t"/>
            <a:pathLst>
              <a:path extrusionOk="0" h="33524" w="13651">
                <a:moveTo>
                  <a:pt x="96" y="0"/>
                </a:moveTo>
                <a:cubicBezTo>
                  <a:pt x="42" y="0"/>
                  <a:pt x="0" y="43"/>
                  <a:pt x="0" y="92"/>
                </a:cubicBezTo>
                <a:lnTo>
                  <a:pt x="0" y="33429"/>
                </a:lnTo>
                <a:cubicBezTo>
                  <a:pt x="0" y="33481"/>
                  <a:pt x="42" y="33524"/>
                  <a:pt x="96" y="33524"/>
                </a:cubicBezTo>
                <a:lnTo>
                  <a:pt x="13555" y="33524"/>
                </a:lnTo>
                <a:cubicBezTo>
                  <a:pt x="13609" y="33524"/>
                  <a:pt x="13651" y="33481"/>
                  <a:pt x="13651" y="33429"/>
                </a:cubicBezTo>
                <a:lnTo>
                  <a:pt x="13651" y="92"/>
                </a:lnTo>
                <a:cubicBezTo>
                  <a:pt x="13651" y="43"/>
                  <a:pt x="13609" y="0"/>
                  <a:pt x="13555" y="0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1" name="Google Shape;591;p36"/>
          <p:cNvSpPr/>
          <p:nvPr/>
        </p:nvSpPr>
        <p:spPr>
          <a:xfrm>
            <a:off x="6196334" y="2969414"/>
            <a:ext cx="327775" cy="165819"/>
          </a:xfrm>
          <a:custGeom>
            <a:rect b="b" l="l" r="r" t="t"/>
            <a:pathLst>
              <a:path extrusionOk="0" h="2275" w="4497">
                <a:moveTo>
                  <a:pt x="3693" y="1"/>
                </a:moveTo>
                <a:lnTo>
                  <a:pt x="0" y="1016"/>
                </a:lnTo>
                <a:lnTo>
                  <a:pt x="1407" y="2274"/>
                </a:lnTo>
                <a:lnTo>
                  <a:pt x="4497" y="448"/>
                </a:lnTo>
                <a:lnTo>
                  <a:pt x="3693" y="1"/>
                </a:lnTo>
                <a:close/>
              </a:path>
            </a:pathLst>
          </a:custGeom>
          <a:solidFill>
            <a:srgbClr val="CF8F2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2" name="Google Shape;592;p36"/>
          <p:cNvSpPr/>
          <p:nvPr/>
        </p:nvSpPr>
        <p:spPr>
          <a:xfrm>
            <a:off x="5952383" y="2656659"/>
            <a:ext cx="429963" cy="559120"/>
          </a:xfrm>
          <a:custGeom>
            <a:rect b="b" l="l" r="r" t="t"/>
            <a:pathLst>
              <a:path extrusionOk="0" h="7671" w="5899">
                <a:moveTo>
                  <a:pt x="3749" y="3308"/>
                </a:moveTo>
                <a:lnTo>
                  <a:pt x="3749" y="3308"/>
                </a:lnTo>
                <a:cubicBezTo>
                  <a:pt x="3781" y="3397"/>
                  <a:pt x="3856" y="3471"/>
                  <a:pt x="3950" y="3478"/>
                </a:cubicBezTo>
                <a:cubicBezTo>
                  <a:pt x="3784" y="3661"/>
                  <a:pt x="3778" y="3975"/>
                  <a:pt x="3939" y="4165"/>
                </a:cubicBezTo>
                <a:cubicBezTo>
                  <a:pt x="4045" y="4147"/>
                  <a:pt x="4151" y="4130"/>
                  <a:pt x="4253" y="4113"/>
                </a:cubicBezTo>
                <a:cubicBezTo>
                  <a:pt x="4408" y="5018"/>
                  <a:pt x="4415" y="5952"/>
                  <a:pt x="4285" y="6864"/>
                </a:cubicBezTo>
                <a:cubicBezTo>
                  <a:pt x="4003" y="5934"/>
                  <a:pt x="3721" y="5007"/>
                  <a:pt x="3439" y="4080"/>
                </a:cubicBezTo>
                <a:cubicBezTo>
                  <a:pt x="3428" y="4041"/>
                  <a:pt x="3408" y="4000"/>
                  <a:pt x="3383" y="3962"/>
                </a:cubicBezTo>
                <a:lnTo>
                  <a:pt x="3383" y="3962"/>
                </a:lnTo>
                <a:cubicBezTo>
                  <a:pt x="3386" y="3961"/>
                  <a:pt x="3390" y="3959"/>
                  <a:pt x="3393" y="3957"/>
                </a:cubicBezTo>
                <a:cubicBezTo>
                  <a:pt x="3451" y="3780"/>
                  <a:pt x="3348" y="3581"/>
                  <a:pt x="3191" y="3491"/>
                </a:cubicBezTo>
                <a:lnTo>
                  <a:pt x="3191" y="3491"/>
                </a:lnTo>
                <a:cubicBezTo>
                  <a:pt x="3228" y="3495"/>
                  <a:pt x="3265" y="3498"/>
                  <a:pt x="3302" y="3498"/>
                </a:cubicBezTo>
                <a:cubicBezTo>
                  <a:pt x="3402" y="3498"/>
                  <a:pt x="3500" y="3480"/>
                  <a:pt x="3591" y="3436"/>
                </a:cubicBezTo>
                <a:cubicBezTo>
                  <a:pt x="3651" y="3406"/>
                  <a:pt x="3706" y="3362"/>
                  <a:pt x="3749" y="3308"/>
                </a:cubicBezTo>
                <a:close/>
                <a:moveTo>
                  <a:pt x="1827" y="0"/>
                </a:moveTo>
                <a:cubicBezTo>
                  <a:pt x="1564" y="0"/>
                  <a:pt x="1299" y="175"/>
                  <a:pt x="1163" y="409"/>
                </a:cubicBezTo>
                <a:cubicBezTo>
                  <a:pt x="990" y="705"/>
                  <a:pt x="976" y="1068"/>
                  <a:pt x="994" y="1410"/>
                </a:cubicBezTo>
                <a:cubicBezTo>
                  <a:pt x="946" y="1339"/>
                  <a:pt x="866" y="1307"/>
                  <a:pt x="781" y="1307"/>
                </a:cubicBezTo>
                <a:cubicBezTo>
                  <a:pt x="688" y="1307"/>
                  <a:pt x="591" y="1345"/>
                  <a:pt x="529" y="1413"/>
                </a:cubicBezTo>
                <a:cubicBezTo>
                  <a:pt x="405" y="1543"/>
                  <a:pt x="384" y="1741"/>
                  <a:pt x="402" y="1921"/>
                </a:cubicBezTo>
                <a:cubicBezTo>
                  <a:pt x="422" y="2136"/>
                  <a:pt x="491" y="2346"/>
                  <a:pt x="601" y="2532"/>
                </a:cubicBezTo>
                <a:lnTo>
                  <a:pt x="601" y="2532"/>
                </a:lnTo>
                <a:cubicBezTo>
                  <a:pt x="546" y="2502"/>
                  <a:pt x="481" y="2486"/>
                  <a:pt x="417" y="2486"/>
                </a:cubicBezTo>
                <a:cubicBezTo>
                  <a:pt x="350" y="2486"/>
                  <a:pt x="283" y="2504"/>
                  <a:pt x="229" y="2541"/>
                </a:cubicBezTo>
                <a:cubicBezTo>
                  <a:pt x="49" y="2667"/>
                  <a:pt x="0" y="2921"/>
                  <a:pt x="42" y="3137"/>
                </a:cubicBezTo>
                <a:cubicBezTo>
                  <a:pt x="113" y="3475"/>
                  <a:pt x="381" y="3763"/>
                  <a:pt x="716" y="3856"/>
                </a:cubicBezTo>
                <a:cubicBezTo>
                  <a:pt x="794" y="3877"/>
                  <a:pt x="876" y="3887"/>
                  <a:pt x="957" y="3887"/>
                </a:cubicBezTo>
                <a:cubicBezTo>
                  <a:pt x="1157" y="3887"/>
                  <a:pt x="1358" y="3824"/>
                  <a:pt x="1519" y="3707"/>
                </a:cubicBezTo>
                <a:lnTo>
                  <a:pt x="1519" y="3707"/>
                </a:lnTo>
                <a:cubicBezTo>
                  <a:pt x="1474" y="3988"/>
                  <a:pt x="1618" y="4601"/>
                  <a:pt x="2009" y="4750"/>
                </a:cubicBezTo>
                <a:cubicBezTo>
                  <a:pt x="2096" y="4784"/>
                  <a:pt x="2176" y="4798"/>
                  <a:pt x="2249" y="4798"/>
                </a:cubicBezTo>
                <a:cubicBezTo>
                  <a:pt x="2619" y="4798"/>
                  <a:pt x="2833" y="4442"/>
                  <a:pt x="3159" y="4442"/>
                </a:cubicBezTo>
                <a:cubicBezTo>
                  <a:pt x="3169" y="4442"/>
                  <a:pt x="3179" y="4443"/>
                  <a:pt x="3189" y="4443"/>
                </a:cubicBezTo>
                <a:cubicBezTo>
                  <a:pt x="3834" y="4486"/>
                  <a:pt x="3545" y="6209"/>
                  <a:pt x="3609" y="6674"/>
                </a:cubicBezTo>
                <a:cubicBezTo>
                  <a:pt x="3654" y="7034"/>
                  <a:pt x="3724" y="7565"/>
                  <a:pt x="4154" y="7657"/>
                </a:cubicBezTo>
                <a:cubicBezTo>
                  <a:pt x="4197" y="7666"/>
                  <a:pt x="4238" y="7670"/>
                  <a:pt x="4275" y="7670"/>
                </a:cubicBezTo>
                <a:cubicBezTo>
                  <a:pt x="5069" y="7670"/>
                  <a:pt x="4647" y="5753"/>
                  <a:pt x="4619" y="5293"/>
                </a:cubicBezTo>
                <a:cubicBezTo>
                  <a:pt x="4602" y="4997"/>
                  <a:pt x="4623" y="4630"/>
                  <a:pt x="4891" y="4503"/>
                </a:cubicBezTo>
                <a:cubicBezTo>
                  <a:pt x="4975" y="4461"/>
                  <a:pt x="5071" y="4454"/>
                  <a:pt x="5162" y="4422"/>
                </a:cubicBezTo>
                <a:cubicBezTo>
                  <a:pt x="5549" y="4280"/>
                  <a:pt x="5519" y="3604"/>
                  <a:pt x="5127" y="3486"/>
                </a:cubicBezTo>
                <a:lnTo>
                  <a:pt x="5127" y="3486"/>
                </a:lnTo>
                <a:cubicBezTo>
                  <a:pt x="5167" y="3496"/>
                  <a:pt x="5208" y="3501"/>
                  <a:pt x="5249" y="3501"/>
                </a:cubicBezTo>
                <a:cubicBezTo>
                  <a:pt x="5577" y="3501"/>
                  <a:pt x="5899" y="3179"/>
                  <a:pt x="5828" y="2851"/>
                </a:cubicBezTo>
                <a:cubicBezTo>
                  <a:pt x="5778" y="2626"/>
                  <a:pt x="5540" y="2490"/>
                  <a:pt x="5316" y="2490"/>
                </a:cubicBezTo>
                <a:cubicBezTo>
                  <a:pt x="5168" y="2490"/>
                  <a:pt x="5026" y="2550"/>
                  <a:pt x="4947" y="2682"/>
                </a:cubicBezTo>
                <a:cubicBezTo>
                  <a:pt x="4894" y="2766"/>
                  <a:pt x="4873" y="2865"/>
                  <a:pt x="4852" y="2963"/>
                </a:cubicBezTo>
                <a:cubicBezTo>
                  <a:pt x="4724" y="2863"/>
                  <a:pt x="4573" y="2758"/>
                  <a:pt x="4415" y="2758"/>
                </a:cubicBezTo>
                <a:cubicBezTo>
                  <a:pt x="4395" y="2758"/>
                  <a:pt x="4375" y="2759"/>
                  <a:pt x="4355" y="2763"/>
                </a:cubicBezTo>
                <a:cubicBezTo>
                  <a:pt x="4224" y="2783"/>
                  <a:pt x="4127" y="2934"/>
                  <a:pt x="4142" y="3051"/>
                </a:cubicBezTo>
                <a:lnTo>
                  <a:pt x="4142" y="3051"/>
                </a:lnTo>
                <a:cubicBezTo>
                  <a:pt x="4092" y="3010"/>
                  <a:pt x="4025" y="2988"/>
                  <a:pt x="3960" y="2988"/>
                </a:cubicBezTo>
                <a:cubicBezTo>
                  <a:pt x="3921" y="2988"/>
                  <a:pt x="3883" y="2996"/>
                  <a:pt x="3849" y="3012"/>
                </a:cubicBezTo>
                <a:lnTo>
                  <a:pt x="3849" y="3012"/>
                </a:lnTo>
                <a:cubicBezTo>
                  <a:pt x="3846" y="2980"/>
                  <a:pt x="3839" y="2949"/>
                  <a:pt x="3827" y="2918"/>
                </a:cubicBezTo>
                <a:cubicBezTo>
                  <a:pt x="3798" y="2849"/>
                  <a:pt x="3739" y="2799"/>
                  <a:pt x="3670" y="2771"/>
                </a:cubicBezTo>
                <a:lnTo>
                  <a:pt x="3670" y="2771"/>
                </a:lnTo>
                <a:cubicBezTo>
                  <a:pt x="3856" y="2712"/>
                  <a:pt x="4033" y="2634"/>
                  <a:pt x="4183" y="2509"/>
                </a:cubicBezTo>
                <a:cubicBezTo>
                  <a:pt x="4419" y="2312"/>
                  <a:pt x="4556" y="1949"/>
                  <a:pt x="4404" y="1678"/>
                </a:cubicBezTo>
                <a:cubicBezTo>
                  <a:pt x="4295" y="1481"/>
                  <a:pt x="4088" y="1401"/>
                  <a:pt x="3861" y="1401"/>
                </a:cubicBezTo>
                <a:cubicBezTo>
                  <a:pt x="3857" y="1401"/>
                  <a:pt x="3854" y="1401"/>
                  <a:pt x="3851" y="1401"/>
                </a:cubicBezTo>
                <a:lnTo>
                  <a:pt x="3851" y="1401"/>
                </a:lnTo>
                <a:cubicBezTo>
                  <a:pt x="4022" y="1211"/>
                  <a:pt x="4112" y="933"/>
                  <a:pt x="4024" y="688"/>
                </a:cubicBezTo>
                <a:cubicBezTo>
                  <a:pt x="3896" y="341"/>
                  <a:pt x="3521" y="145"/>
                  <a:pt x="3149" y="145"/>
                </a:cubicBezTo>
                <a:cubicBezTo>
                  <a:pt x="3007" y="145"/>
                  <a:pt x="2865" y="173"/>
                  <a:pt x="2738" y="233"/>
                </a:cubicBezTo>
                <a:cubicBezTo>
                  <a:pt x="2577" y="307"/>
                  <a:pt x="2437" y="419"/>
                  <a:pt x="2326" y="555"/>
                </a:cubicBezTo>
                <a:lnTo>
                  <a:pt x="2326" y="555"/>
                </a:lnTo>
                <a:cubicBezTo>
                  <a:pt x="2341" y="352"/>
                  <a:pt x="2230" y="120"/>
                  <a:pt x="2033" y="39"/>
                </a:cubicBezTo>
                <a:cubicBezTo>
                  <a:pt x="1966" y="13"/>
                  <a:pt x="1897" y="0"/>
                  <a:pt x="18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3" name="Google Shape;593;p36"/>
          <p:cNvSpPr/>
          <p:nvPr/>
        </p:nvSpPr>
        <p:spPr>
          <a:xfrm>
            <a:off x="6341378" y="2764531"/>
            <a:ext cx="189143" cy="482369"/>
          </a:xfrm>
          <a:custGeom>
            <a:rect b="b" l="l" r="r" t="t"/>
            <a:pathLst>
              <a:path extrusionOk="0" h="6618" w="2595">
                <a:moveTo>
                  <a:pt x="1643" y="0"/>
                </a:moveTo>
                <a:lnTo>
                  <a:pt x="1414" y="1395"/>
                </a:lnTo>
                <a:cubicBezTo>
                  <a:pt x="918" y="1505"/>
                  <a:pt x="716" y="1872"/>
                  <a:pt x="661" y="2202"/>
                </a:cubicBezTo>
                <a:lnTo>
                  <a:pt x="33" y="6022"/>
                </a:lnTo>
                <a:cubicBezTo>
                  <a:pt x="1" y="6209"/>
                  <a:pt x="128" y="6385"/>
                  <a:pt x="315" y="6414"/>
                </a:cubicBezTo>
                <a:lnTo>
                  <a:pt x="1520" y="6614"/>
                </a:lnTo>
                <a:cubicBezTo>
                  <a:pt x="1538" y="6617"/>
                  <a:pt x="1555" y="6618"/>
                  <a:pt x="1573" y="6618"/>
                </a:cubicBezTo>
                <a:cubicBezTo>
                  <a:pt x="1739" y="6618"/>
                  <a:pt x="1885" y="6502"/>
                  <a:pt x="1911" y="6332"/>
                </a:cubicBezTo>
                <a:lnTo>
                  <a:pt x="2538" y="2513"/>
                </a:lnTo>
                <a:cubicBezTo>
                  <a:pt x="2595" y="2178"/>
                  <a:pt x="2563" y="1706"/>
                  <a:pt x="2084" y="1509"/>
                </a:cubicBezTo>
                <a:lnTo>
                  <a:pt x="2313" y="113"/>
                </a:lnTo>
                <a:lnTo>
                  <a:pt x="164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4" name="Google Shape;594;p36"/>
          <p:cNvSpPr/>
          <p:nvPr/>
        </p:nvSpPr>
        <p:spPr>
          <a:xfrm>
            <a:off x="6455446" y="2760449"/>
            <a:ext cx="58966" cy="22595"/>
          </a:xfrm>
          <a:custGeom>
            <a:rect b="b" l="l" r="r" t="t"/>
            <a:pathLst>
              <a:path extrusionOk="0" h="310" w="809">
                <a:moveTo>
                  <a:pt x="39" y="0"/>
                </a:moveTo>
                <a:cubicBezTo>
                  <a:pt x="36" y="0"/>
                  <a:pt x="33" y="4"/>
                  <a:pt x="33" y="7"/>
                </a:cubicBezTo>
                <a:lnTo>
                  <a:pt x="0" y="183"/>
                </a:lnTo>
                <a:lnTo>
                  <a:pt x="779" y="310"/>
                </a:lnTo>
                <a:lnTo>
                  <a:pt x="808" y="134"/>
                </a:lnTo>
                <a:cubicBezTo>
                  <a:pt x="808" y="130"/>
                  <a:pt x="808" y="127"/>
                  <a:pt x="800" y="123"/>
                </a:cubicBezTo>
                <a:lnTo>
                  <a:pt x="3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5" name="Google Shape;595;p36"/>
          <p:cNvSpPr/>
          <p:nvPr/>
        </p:nvSpPr>
        <p:spPr>
          <a:xfrm>
            <a:off x="6456466" y="2770070"/>
            <a:ext cx="9330" cy="5321"/>
          </a:xfrm>
          <a:custGeom>
            <a:rect b="b" l="l" r="r" t="t"/>
            <a:pathLst>
              <a:path extrusionOk="0" h="73" w="128">
                <a:moveTo>
                  <a:pt x="59" y="1"/>
                </a:moveTo>
                <a:cubicBezTo>
                  <a:pt x="32" y="1"/>
                  <a:pt x="7" y="21"/>
                  <a:pt x="1" y="51"/>
                </a:cubicBezTo>
                <a:lnTo>
                  <a:pt x="1" y="54"/>
                </a:lnTo>
                <a:lnTo>
                  <a:pt x="124" y="72"/>
                </a:lnTo>
                <a:cubicBezTo>
                  <a:pt x="128" y="37"/>
                  <a:pt x="107" y="5"/>
                  <a:pt x="71" y="2"/>
                </a:cubicBezTo>
                <a:cubicBezTo>
                  <a:pt x="67" y="1"/>
                  <a:pt x="63" y="1"/>
                  <a:pt x="59" y="1"/>
                </a:cubicBezTo>
                <a:close/>
              </a:path>
            </a:pathLst>
          </a:custGeom>
          <a:solidFill>
            <a:srgbClr val="9C9C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6" name="Google Shape;596;p36"/>
          <p:cNvSpPr/>
          <p:nvPr/>
        </p:nvSpPr>
        <p:spPr>
          <a:xfrm>
            <a:off x="6465723" y="2771455"/>
            <a:ext cx="9330" cy="5467"/>
          </a:xfrm>
          <a:custGeom>
            <a:rect b="b" l="l" r="r" t="t"/>
            <a:pathLst>
              <a:path extrusionOk="0" h="75" w="128">
                <a:moveTo>
                  <a:pt x="64" y="0"/>
                </a:moveTo>
                <a:cubicBezTo>
                  <a:pt x="35" y="0"/>
                  <a:pt x="7" y="21"/>
                  <a:pt x="1" y="53"/>
                </a:cubicBezTo>
                <a:lnTo>
                  <a:pt x="121" y="74"/>
                </a:lnTo>
                <a:lnTo>
                  <a:pt x="121" y="71"/>
                </a:lnTo>
                <a:cubicBezTo>
                  <a:pt x="128" y="40"/>
                  <a:pt x="106" y="7"/>
                  <a:pt x="71" y="1"/>
                </a:cubicBezTo>
                <a:cubicBezTo>
                  <a:pt x="69" y="0"/>
                  <a:pt x="66" y="0"/>
                  <a:pt x="64" y="0"/>
                </a:cubicBezTo>
                <a:close/>
              </a:path>
            </a:pathLst>
          </a:custGeom>
          <a:solidFill>
            <a:srgbClr val="9C9C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7" name="Google Shape;597;p36"/>
          <p:cNvSpPr/>
          <p:nvPr/>
        </p:nvSpPr>
        <p:spPr>
          <a:xfrm>
            <a:off x="6474979" y="2772985"/>
            <a:ext cx="9330" cy="5467"/>
          </a:xfrm>
          <a:custGeom>
            <a:rect b="b" l="l" r="r" t="t"/>
            <a:pathLst>
              <a:path extrusionOk="0" h="75" w="128">
                <a:moveTo>
                  <a:pt x="63" y="0"/>
                </a:moveTo>
                <a:cubicBezTo>
                  <a:pt x="32" y="0"/>
                  <a:pt x="4" y="21"/>
                  <a:pt x="1" y="53"/>
                </a:cubicBezTo>
                <a:lnTo>
                  <a:pt x="121" y="74"/>
                </a:lnTo>
                <a:lnTo>
                  <a:pt x="121" y="71"/>
                </a:lnTo>
                <a:cubicBezTo>
                  <a:pt x="127" y="40"/>
                  <a:pt x="103" y="8"/>
                  <a:pt x="71" y="1"/>
                </a:cubicBezTo>
                <a:cubicBezTo>
                  <a:pt x="68" y="1"/>
                  <a:pt x="66" y="0"/>
                  <a:pt x="63" y="0"/>
                </a:cubicBezTo>
                <a:close/>
              </a:path>
            </a:pathLst>
          </a:custGeom>
          <a:solidFill>
            <a:srgbClr val="9C9C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8" name="Google Shape;598;p36"/>
          <p:cNvSpPr/>
          <p:nvPr/>
        </p:nvSpPr>
        <p:spPr>
          <a:xfrm>
            <a:off x="6484017" y="2774516"/>
            <a:ext cx="9257" cy="5467"/>
          </a:xfrm>
          <a:custGeom>
            <a:rect b="b" l="l" r="r" t="t"/>
            <a:pathLst>
              <a:path extrusionOk="0" h="75" w="127">
                <a:moveTo>
                  <a:pt x="64" y="1"/>
                </a:moveTo>
                <a:cubicBezTo>
                  <a:pt x="35" y="1"/>
                  <a:pt x="6" y="21"/>
                  <a:pt x="0" y="53"/>
                </a:cubicBezTo>
                <a:lnTo>
                  <a:pt x="123" y="74"/>
                </a:lnTo>
                <a:lnTo>
                  <a:pt x="123" y="71"/>
                </a:lnTo>
                <a:cubicBezTo>
                  <a:pt x="127" y="40"/>
                  <a:pt x="106" y="8"/>
                  <a:pt x="70" y="1"/>
                </a:cubicBezTo>
                <a:cubicBezTo>
                  <a:pt x="68" y="1"/>
                  <a:pt x="66" y="1"/>
                  <a:pt x="64" y="1"/>
                </a:cubicBezTo>
                <a:close/>
              </a:path>
            </a:pathLst>
          </a:custGeom>
          <a:solidFill>
            <a:srgbClr val="9C9C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9" name="Google Shape;599;p36"/>
          <p:cNvSpPr/>
          <p:nvPr/>
        </p:nvSpPr>
        <p:spPr>
          <a:xfrm>
            <a:off x="6493201" y="2775974"/>
            <a:ext cx="9330" cy="5539"/>
          </a:xfrm>
          <a:custGeom>
            <a:rect b="b" l="l" r="r" t="t"/>
            <a:pathLst>
              <a:path extrusionOk="0" h="76" w="128">
                <a:moveTo>
                  <a:pt x="60" y="1"/>
                </a:moveTo>
                <a:cubicBezTo>
                  <a:pt x="32" y="1"/>
                  <a:pt x="7" y="24"/>
                  <a:pt x="1" y="51"/>
                </a:cubicBezTo>
                <a:lnTo>
                  <a:pt x="1" y="54"/>
                </a:lnTo>
                <a:lnTo>
                  <a:pt x="121" y="76"/>
                </a:lnTo>
                <a:lnTo>
                  <a:pt x="124" y="72"/>
                </a:lnTo>
                <a:cubicBezTo>
                  <a:pt x="128" y="41"/>
                  <a:pt x="107" y="9"/>
                  <a:pt x="71" y="2"/>
                </a:cubicBezTo>
                <a:cubicBezTo>
                  <a:pt x="67" y="1"/>
                  <a:pt x="63" y="1"/>
                  <a:pt x="60" y="1"/>
                </a:cubicBezTo>
                <a:close/>
              </a:path>
            </a:pathLst>
          </a:custGeom>
          <a:solidFill>
            <a:srgbClr val="9C9C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0" name="Google Shape;600;p36"/>
          <p:cNvSpPr/>
          <p:nvPr/>
        </p:nvSpPr>
        <p:spPr>
          <a:xfrm>
            <a:off x="6502458" y="2777504"/>
            <a:ext cx="9330" cy="5539"/>
          </a:xfrm>
          <a:custGeom>
            <a:rect b="b" l="l" r="r" t="t"/>
            <a:pathLst>
              <a:path extrusionOk="0" h="76" w="128">
                <a:moveTo>
                  <a:pt x="58" y="1"/>
                </a:moveTo>
                <a:cubicBezTo>
                  <a:pt x="29" y="1"/>
                  <a:pt x="4" y="24"/>
                  <a:pt x="1" y="51"/>
                </a:cubicBezTo>
                <a:lnTo>
                  <a:pt x="1" y="55"/>
                </a:lnTo>
                <a:lnTo>
                  <a:pt x="121" y="76"/>
                </a:lnTo>
                <a:lnTo>
                  <a:pt x="121" y="72"/>
                </a:lnTo>
                <a:cubicBezTo>
                  <a:pt x="128" y="37"/>
                  <a:pt x="103" y="6"/>
                  <a:pt x="71" y="2"/>
                </a:cubicBezTo>
                <a:cubicBezTo>
                  <a:pt x="67" y="1"/>
                  <a:pt x="63" y="1"/>
                  <a:pt x="58" y="1"/>
                </a:cubicBezTo>
                <a:close/>
              </a:path>
            </a:pathLst>
          </a:custGeom>
          <a:solidFill>
            <a:srgbClr val="9C9C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1" name="Google Shape;601;p36"/>
          <p:cNvSpPr/>
          <p:nvPr/>
        </p:nvSpPr>
        <p:spPr>
          <a:xfrm>
            <a:off x="6451364" y="2796382"/>
            <a:ext cx="54228" cy="30321"/>
          </a:xfrm>
          <a:custGeom>
            <a:rect b="b" l="l" r="r" t="t"/>
            <a:pathLst>
              <a:path extrusionOk="0" h="416" w="744">
                <a:moveTo>
                  <a:pt x="371" y="1"/>
                </a:moveTo>
                <a:cubicBezTo>
                  <a:pt x="300" y="1"/>
                  <a:pt x="237" y="37"/>
                  <a:pt x="198" y="95"/>
                </a:cubicBezTo>
                <a:lnTo>
                  <a:pt x="29" y="67"/>
                </a:lnTo>
                <a:lnTo>
                  <a:pt x="1" y="233"/>
                </a:lnTo>
                <a:lnTo>
                  <a:pt x="170" y="261"/>
                </a:lnTo>
                <a:cubicBezTo>
                  <a:pt x="191" y="339"/>
                  <a:pt x="254" y="402"/>
                  <a:pt x="339" y="412"/>
                </a:cubicBezTo>
                <a:cubicBezTo>
                  <a:pt x="351" y="414"/>
                  <a:pt x="364" y="415"/>
                  <a:pt x="376" y="415"/>
                </a:cubicBezTo>
                <a:cubicBezTo>
                  <a:pt x="446" y="415"/>
                  <a:pt x="507" y="381"/>
                  <a:pt x="547" y="324"/>
                </a:cubicBezTo>
                <a:lnTo>
                  <a:pt x="716" y="353"/>
                </a:lnTo>
                <a:lnTo>
                  <a:pt x="744" y="184"/>
                </a:lnTo>
                <a:lnTo>
                  <a:pt x="575" y="155"/>
                </a:lnTo>
                <a:cubicBezTo>
                  <a:pt x="554" y="78"/>
                  <a:pt x="490" y="18"/>
                  <a:pt x="406" y="4"/>
                </a:cubicBezTo>
                <a:cubicBezTo>
                  <a:pt x="394" y="2"/>
                  <a:pt x="382" y="1"/>
                  <a:pt x="37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2" name="Google Shape;602;p36"/>
          <p:cNvSpPr/>
          <p:nvPr/>
        </p:nvSpPr>
        <p:spPr>
          <a:xfrm>
            <a:off x="6375052" y="2940187"/>
            <a:ext cx="139580" cy="153137"/>
          </a:xfrm>
          <a:custGeom>
            <a:rect b="b" l="l" r="r" t="t"/>
            <a:pathLst>
              <a:path extrusionOk="0" h="2101" w="1915">
                <a:moveTo>
                  <a:pt x="304" y="0"/>
                </a:moveTo>
                <a:lnTo>
                  <a:pt x="1" y="1833"/>
                </a:lnTo>
                <a:lnTo>
                  <a:pt x="1611" y="2101"/>
                </a:lnTo>
                <a:lnTo>
                  <a:pt x="1914" y="265"/>
                </a:lnTo>
                <a:lnTo>
                  <a:pt x="30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3" name="Google Shape;603;p36"/>
          <p:cNvSpPr/>
          <p:nvPr/>
        </p:nvSpPr>
        <p:spPr>
          <a:xfrm>
            <a:off x="6300343" y="2969414"/>
            <a:ext cx="135425" cy="135425"/>
          </a:xfrm>
          <a:custGeom>
            <a:rect b="b" l="l" r="r" t="t"/>
            <a:pathLst>
              <a:path extrusionOk="0" h="1858" w="1858">
                <a:moveTo>
                  <a:pt x="928" y="1"/>
                </a:moveTo>
                <a:cubicBezTo>
                  <a:pt x="416" y="1"/>
                  <a:pt x="1" y="417"/>
                  <a:pt x="1" y="931"/>
                </a:cubicBezTo>
                <a:cubicBezTo>
                  <a:pt x="1" y="1442"/>
                  <a:pt x="416" y="1858"/>
                  <a:pt x="928" y="1858"/>
                </a:cubicBezTo>
                <a:cubicBezTo>
                  <a:pt x="1442" y="1858"/>
                  <a:pt x="1858" y="1442"/>
                  <a:pt x="1858" y="931"/>
                </a:cubicBezTo>
                <a:cubicBezTo>
                  <a:pt x="1858" y="417"/>
                  <a:pt x="1442" y="1"/>
                  <a:pt x="92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4" name="Google Shape;604;p36"/>
          <p:cNvSpPr/>
          <p:nvPr/>
        </p:nvSpPr>
        <p:spPr>
          <a:xfrm>
            <a:off x="6211713" y="3007971"/>
            <a:ext cx="135425" cy="135425"/>
          </a:xfrm>
          <a:custGeom>
            <a:rect b="b" l="l" r="r" t="t"/>
            <a:pathLst>
              <a:path extrusionOk="0" h="1858" w="1858">
                <a:moveTo>
                  <a:pt x="931" y="0"/>
                </a:moveTo>
                <a:cubicBezTo>
                  <a:pt x="417" y="0"/>
                  <a:pt x="1" y="417"/>
                  <a:pt x="1" y="927"/>
                </a:cubicBezTo>
                <a:cubicBezTo>
                  <a:pt x="1" y="1441"/>
                  <a:pt x="417" y="1858"/>
                  <a:pt x="931" y="1858"/>
                </a:cubicBezTo>
                <a:cubicBezTo>
                  <a:pt x="1442" y="1858"/>
                  <a:pt x="1858" y="1441"/>
                  <a:pt x="1858" y="927"/>
                </a:cubicBezTo>
                <a:cubicBezTo>
                  <a:pt x="1858" y="417"/>
                  <a:pt x="1442" y="0"/>
                  <a:pt x="93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5" name="Google Shape;605;p36"/>
          <p:cNvSpPr/>
          <p:nvPr/>
        </p:nvSpPr>
        <p:spPr>
          <a:xfrm>
            <a:off x="6196334" y="3002067"/>
            <a:ext cx="383024" cy="414365"/>
          </a:xfrm>
          <a:custGeom>
            <a:rect b="b" l="l" r="r" t="t"/>
            <a:pathLst>
              <a:path extrusionOk="0" h="5685" w="5255">
                <a:moveTo>
                  <a:pt x="4497" y="0"/>
                </a:moveTo>
                <a:lnTo>
                  <a:pt x="1082" y="909"/>
                </a:lnTo>
                <a:lnTo>
                  <a:pt x="0" y="568"/>
                </a:lnTo>
                <a:lnTo>
                  <a:pt x="815" y="5674"/>
                </a:lnTo>
                <a:lnTo>
                  <a:pt x="5254" y="5684"/>
                </a:lnTo>
                <a:lnTo>
                  <a:pt x="5254" y="5684"/>
                </a:lnTo>
                <a:lnTo>
                  <a:pt x="4497" y="0"/>
                </a:lnTo>
                <a:close/>
              </a:path>
            </a:pathLst>
          </a:custGeom>
          <a:solidFill>
            <a:srgbClr val="F8B74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Google Shape;606;p36"/>
          <p:cNvSpPr/>
          <p:nvPr/>
        </p:nvSpPr>
        <p:spPr>
          <a:xfrm>
            <a:off x="6255664" y="3068321"/>
            <a:ext cx="91984" cy="354233"/>
          </a:xfrm>
          <a:custGeom>
            <a:rect b="b" l="l" r="r" t="t"/>
            <a:pathLst>
              <a:path extrusionOk="0" h="4860" w="1262">
                <a:moveTo>
                  <a:pt x="268" y="0"/>
                </a:moveTo>
                <a:lnTo>
                  <a:pt x="268" y="0"/>
                </a:lnTo>
                <a:cubicBezTo>
                  <a:pt x="399" y="800"/>
                  <a:pt x="539" y="1597"/>
                  <a:pt x="691" y="2394"/>
                </a:cubicBezTo>
                <a:cubicBezTo>
                  <a:pt x="833" y="3154"/>
                  <a:pt x="988" y="3918"/>
                  <a:pt x="1144" y="4678"/>
                </a:cubicBezTo>
                <a:lnTo>
                  <a:pt x="1144" y="4678"/>
                </a:lnTo>
                <a:lnTo>
                  <a:pt x="339" y="4148"/>
                </a:lnTo>
                <a:lnTo>
                  <a:pt x="321" y="4137"/>
                </a:lnTo>
                <a:lnTo>
                  <a:pt x="310" y="4155"/>
                </a:lnTo>
                <a:lnTo>
                  <a:pt x="1" y="4765"/>
                </a:lnTo>
                <a:lnTo>
                  <a:pt x="335" y="4195"/>
                </a:lnTo>
                <a:lnTo>
                  <a:pt x="335" y="4195"/>
                </a:lnTo>
                <a:lnTo>
                  <a:pt x="1181" y="4800"/>
                </a:lnTo>
                <a:lnTo>
                  <a:pt x="1262" y="4860"/>
                </a:lnTo>
                <a:lnTo>
                  <a:pt x="1245" y="4757"/>
                </a:lnTo>
                <a:cubicBezTo>
                  <a:pt x="1097" y="3961"/>
                  <a:pt x="944" y="3168"/>
                  <a:pt x="783" y="2376"/>
                </a:cubicBezTo>
                <a:cubicBezTo>
                  <a:pt x="624" y="1579"/>
                  <a:pt x="451" y="790"/>
                  <a:pt x="268" y="0"/>
                </a:cubicBezTo>
                <a:close/>
              </a:path>
            </a:pathLst>
          </a:custGeom>
          <a:solidFill>
            <a:srgbClr val="D191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7" name="Google Shape;607;p36"/>
          <p:cNvSpPr/>
          <p:nvPr/>
        </p:nvSpPr>
        <p:spPr>
          <a:xfrm>
            <a:off x="6585913" y="3089604"/>
            <a:ext cx="127262" cy="139361"/>
          </a:xfrm>
          <a:custGeom>
            <a:rect b="b" l="l" r="r" t="t"/>
            <a:pathLst>
              <a:path extrusionOk="0" h="1912" w="1746">
                <a:moveTo>
                  <a:pt x="570" y="1"/>
                </a:moveTo>
                <a:cubicBezTo>
                  <a:pt x="1" y="1"/>
                  <a:pt x="1551" y="1911"/>
                  <a:pt x="1551" y="1911"/>
                </a:cubicBezTo>
                <a:lnTo>
                  <a:pt x="1745" y="1911"/>
                </a:lnTo>
                <a:cubicBezTo>
                  <a:pt x="1745" y="1911"/>
                  <a:pt x="1170" y="15"/>
                  <a:pt x="578" y="1"/>
                </a:cubicBezTo>
                <a:cubicBezTo>
                  <a:pt x="576" y="1"/>
                  <a:pt x="573" y="1"/>
                  <a:pt x="570" y="1"/>
                </a:cubicBez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8" name="Google Shape;608;p36"/>
          <p:cNvSpPr/>
          <p:nvPr/>
        </p:nvSpPr>
        <p:spPr>
          <a:xfrm>
            <a:off x="6645752" y="3250464"/>
            <a:ext cx="224056" cy="165965"/>
          </a:xfrm>
          <a:custGeom>
            <a:rect b="b" l="l" r="r" t="t"/>
            <a:pathLst>
              <a:path extrusionOk="0" h="2277" w="3074">
                <a:moveTo>
                  <a:pt x="1" y="0"/>
                </a:moveTo>
                <a:lnTo>
                  <a:pt x="1" y="2248"/>
                </a:lnTo>
                <a:cubicBezTo>
                  <a:pt x="1" y="2262"/>
                  <a:pt x="11" y="2276"/>
                  <a:pt x="29" y="2276"/>
                </a:cubicBezTo>
                <a:lnTo>
                  <a:pt x="3045" y="2276"/>
                </a:lnTo>
                <a:cubicBezTo>
                  <a:pt x="3060" y="2276"/>
                  <a:pt x="3073" y="2262"/>
                  <a:pt x="3073" y="2248"/>
                </a:cubicBezTo>
                <a:lnTo>
                  <a:pt x="3073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9" name="Google Shape;609;p36"/>
          <p:cNvSpPr/>
          <p:nvPr/>
        </p:nvSpPr>
        <p:spPr>
          <a:xfrm>
            <a:off x="6660111" y="3234502"/>
            <a:ext cx="199129" cy="16035"/>
          </a:xfrm>
          <a:custGeom>
            <a:rect b="b" l="l" r="r" t="t"/>
            <a:pathLst>
              <a:path extrusionOk="0" h="220" w="2732">
                <a:moveTo>
                  <a:pt x="1" y="0"/>
                </a:moveTo>
                <a:lnTo>
                  <a:pt x="1" y="219"/>
                </a:lnTo>
                <a:lnTo>
                  <a:pt x="2732" y="219"/>
                </a:lnTo>
                <a:lnTo>
                  <a:pt x="273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0" name="Google Shape;610;p36"/>
          <p:cNvSpPr/>
          <p:nvPr/>
        </p:nvSpPr>
        <p:spPr>
          <a:xfrm>
            <a:off x="6653478" y="3223423"/>
            <a:ext cx="211228" cy="11152"/>
          </a:xfrm>
          <a:custGeom>
            <a:rect b="b" l="l" r="r" t="t"/>
            <a:pathLst>
              <a:path extrusionOk="0" h="153" w="2898">
                <a:moveTo>
                  <a:pt x="1" y="1"/>
                </a:moveTo>
                <a:lnTo>
                  <a:pt x="1" y="152"/>
                </a:lnTo>
                <a:lnTo>
                  <a:pt x="2897" y="152"/>
                </a:lnTo>
                <a:lnTo>
                  <a:pt x="2897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1" name="Google Shape;611;p36"/>
          <p:cNvSpPr/>
          <p:nvPr/>
        </p:nvSpPr>
        <p:spPr>
          <a:xfrm>
            <a:off x="8042913" y="3444269"/>
            <a:ext cx="30103" cy="1243679"/>
          </a:xfrm>
          <a:custGeom>
            <a:rect b="b" l="l" r="r" t="t"/>
            <a:pathLst>
              <a:path extrusionOk="0" h="17063" w="413">
                <a:moveTo>
                  <a:pt x="204" y="1"/>
                </a:moveTo>
                <a:cubicBezTo>
                  <a:pt x="92" y="1"/>
                  <a:pt x="1" y="93"/>
                  <a:pt x="1" y="209"/>
                </a:cubicBezTo>
                <a:lnTo>
                  <a:pt x="1" y="16859"/>
                </a:lnTo>
                <a:cubicBezTo>
                  <a:pt x="1" y="16971"/>
                  <a:pt x="92" y="17062"/>
                  <a:pt x="204" y="17062"/>
                </a:cubicBezTo>
                <a:cubicBezTo>
                  <a:pt x="321" y="17062"/>
                  <a:pt x="413" y="16971"/>
                  <a:pt x="413" y="16859"/>
                </a:cubicBezTo>
                <a:lnTo>
                  <a:pt x="413" y="209"/>
                </a:lnTo>
                <a:cubicBezTo>
                  <a:pt x="413" y="93"/>
                  <a:pt x="321" y="1"/>
                  <a:pt x="20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2" name="Google Shape;612;p36"/>
          <p:cNvSpPr/>
          <p:nvPr/>
        </p:nvSpPr>
        <p:spPr>
          <a:xfrm>
            <a:off x="6199396" y="3422695"/>
            <a:ext cx="372747" cy="369467"/>
          </a:xfrm>
          <a:custGeom>
            <a:rect b="b" l="l" r="r" t="t"/>
            <a:pathLst>
              <a:path extrusionOk="0" h="5069" w="5114">
                <a:moveTo>
                  <a:pt x="4886" y="0"/>
                </a:moveTo>
                <a:cubicBezTo>
                  <a:pt x="4833" y="0"/>
                  <a:pt x="4780" y="20"/>
                  <a:pt x="4740" y="61"/>
                </a:cubicBezTo>
                <a:lnTo>
                  <a:pt x="82" y="4720"/>
                </a:lnTo>
                <a:cubicBezTo>
                  <a:pt x="1" y="4800"/>
                  <a:pt x="1" y="4931"/>
                  <a:pt x="82" y="5008"/>
                </a:cubicBezTo>
                <a:cubicBezTo>
                  <a:pt x="121" y="5050"/>
                  <a:pt x="173" y="5068"/>
                  <a:pt x="226" y="5068"/>
                </a:cubicBezTo>
                <a:cubicBezTo>
                  <a:pt x="279" y="5068"/>
                  <a:pt x="332" y="5050"/>
                  <a:pt x="371" y="5008"/>
                </a:cubicBezTo>
                <a:lnTo>
                  <a:pt x="5032" y="350"/>
                </a:lnTo>
                <a:cubicBezTo>
                  <a:pt x="5113" y="269"/>
                  <a:pt x="5113" y="139"/>
                  <a:pt x="5032" y="61"/>
                </a:cubicBezTo>
                <a:cubicBezTo>
                  <a:pt x="4992" y="20"/>
                  <a:pt x="4939" y="0"/>
                  <a:pt x="488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3" name="Google Shape;613;p36"/>
          <p:cNvSpPr/>
          <p:nvPr/>
        </p:nvSpPr>
        <p:spPr>
          <a:xfrm>
            <a:off x="7699326" y="3422695"/>
            <a:ext cx="372674" cy="369467"/>
          </a:xfrm>
          <a:custGeom>
            <a:rect b="b" l="l" r="r" t="t"/>
            <a:pathLst>
              <a:path extrusionOk="0" h="5069" w="5113">
                <a:moveTo>
                  <a:pt x="226" y="0"/>
                </a:moveTo>
                <a:cubicBezTo>
                  <a:pt x="174" y="0"/>
                  <a:pt x="121" y="20"/>
                  <a:pt x="80" y="61"/>
                </a:cubicBezTo>
                <a:cubicBezTo>
                  <a:pt x="0" y="139"/>
                  <a:pt x="0" y="269"/>
                  <a:pt x="80" y="350"/>
                </a:cubicBezTo>
                <a:lnTo>
                  <a:pt x="4739" y="5008"/>
                </a:lnTo>
                <a:cubicBezTo>
                  <a:pt x="4781" y="5050"/>
                  <a:pt x="4834" y="5068"/>
                  <a:pt x="4887" y="5068"/>
                </a:cubicBezTo>
                <a:cubicBezTo>
                  <a:pt x="4936" y="5068"/>
                  <a:pt x="4990" y="5050"/>
                  <a:pt x="5032" y="5008"/>
                </a:cubicBezTo>
                <a:cubicBezTo>
                  <a:pt x="5112" y="4931"/>
                  <a:pt x="5112" y="4800"/>
                  <a:pt x="5032" y="4720"/>
                </a:cubicBezTo>
                <a:lnTo>
                  <a:pt x="370" y="61"/>
                </a:lnTo>
                <a:cubicBezTo>
                  <a:pt x="331" y="20"/>
                  <a:pt x="279" y="0"/>
                  <a:pt x="22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4" name="Google Shape;614;p36"/>
          <p:cNvSpPr/>
          <p:nvPr/>
        </p:nvSpPr>
        <p:spPr>
          <a:xfrm>
            <a:off x="6200926" y="3444269"/>
            <a:ext cx="29884" cy="1243679"/>
          </a:xfrm>
          <a:custGeom>
            <a:rect b="b" l="l" r="r" t="t"/>
            <a:pathLst>
              <a:path extrusionOk="0" h="17063" w="410">
                <a:moveTo>
                  <a:pt x="205" y="1"/>
                </a:moveTo>
                <a:cubicBezTo>
                  <a:pt x="93" y="1"/>
                  <a:pt x="1" y="93"/>
                  <a:pt x="1" y="209"/>
                </a:cubicBezTo>
                <a:lnTo>
                  <a:pt x="1" y="16859"/>
                </a:lnTo>
                <a:cubicBezTo>
                  <a:pt x="1" y="16971"/>
                  <a:pt x="93" y="17062"/>
                  <a:pt x="205" y="17062"/>
                </a:cubicBezTo>
                <a:cubicBezTo>
                  <a:pt x="318" y="17062"/>
                  <a:pt x="410" y="16971"/>
                  <a:pt x="410" y="16859"/>
                </a:cubicBezTo>
                <a:lnTo>
                  <a:pt x="410" y="209"/>
                </a:lnTo>
                <a:cubicBezTo>
                  <a:pt x="410" y="93"/>
                  <a:pt x="318" y="1"/>
                  <a:pt x="20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5" name="Google Shape;615;p36"/>
          <p:cNvSpPr/>
          <p:nvPr/>
        </p:nvSpPr>
        <p:spPr>
          <a:xfrm>
            <a:off x="6110255" y="3415552"/>
            <a:ext cx="2029261" cy="43951"/>
          </a:xfrm>
          <a:custGeom>
            <a:rect b="b" l="l" r="r" t="t"/>
            <a:pathLst>
              <a:path extrusionOk="0" h="603" w="27841">
                <a:moveTo>
                  <a:pt x="1" y="1"/>
                </a:moveTo>
                <a:lnTo>
                  <a:pt x="1" y="603"/>
                </a:lnTo>
                <a:lnTo>
                  <a:pt x="27841" y="603"/>
                </a:lnTo>
                <a:lnTo>
                  <a:pt x="2784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6" name="Google Shape;616;p36"/>
          <p:cNvSpPr/>
          <p:nvPr/>
        </p:nvSpPr>
        <p:spPr>
          <a:xfrm>
            <a:off x="6211713" y="3763585"/>
            <a:ext cx="12172" cy="11881"/>
          </a:xfrm>
          <a:custGeom>
            <a:rect b="b" l="l" r="r" t="t"/>
            <a:pathLst>
              <a:path extrusionOk="0" h="163" w="167">
                <a:moveTo>
                  <a:pt x="85" y="1"/>
                </a:moveTo>
                <a:cubicBezTo>
                  <a:pt x="40" y="1"/>
                  <a:pt x="1" y="35"/>
                  <a:pt x="1" y="81"/>
                </a:cubicBezTo>
                <a:cubicBezTo>
                  <a:pt x="1" y="127"/>
                  <a:pt x="40" y="162"/>
                  <a:pt x="85" y="162"/>
                </a:cubicBezTo>
                <a:cubicBezTo>
                  <a:pt x="128" y="162"/>
                  <a:pt x="166" y="127"/>
                  <a:pt x="166" y="81"/>
                </a:cubicBezTo>
                <a:cubicBezTo>
                  <a:pt x="166" y="35"/>
                  <a:pt x="128" y="1"/>
                  <a:pt x="85" y="1"/>
                </a:cubicBezTo>
                <a:close/>
              </a:path>
            </a:pathLst>
          </a:custGeom>
          <a:solidFill>
            <a:srgbClr val="E44E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7" name="Google Shape;617;p36"/>
          <p:cNvSpPr/>
          <p:nvPr/>
        </p:nvSpPr>
        <p:spPr>
          <a:xfrm>
            <a:off x="8051878" y="3763585"/>
            <a:ext cx="11881" cy="11881"/>
          </a:xfrm>
          <a:custGeom>
            <a:rect b="b" l="l" r="r" t="t"/>
            <a:pathLst>
              <a:path extrusionOk="0" h="163" w="163">
                <a:moveTo>
                  <a:pt x="81" y="1"/>
                </a:moveTo>
                <a:cubicBezTo>
                  <a:pt x="36" y="1"/>
                  <a:pt x="0" y="35"/>
                  <a:pt x="0" y="81"/>
                </a:cubicBezTo>
                <a:cubicBezTo>
                  <a:pt x="0" y="127"/>
                  <a:pt x="36" y="162"/>
                  <a:pt x="81" y="162"/>
                </a:cubicBezTo>
                <a:cubicBezTo>
                  <a:pt x="127" y="162"/>
                  <a:pt x="163" y="127"/>
                  <a:pt x="163" y="81"/>
                </a:cubicBezTo>
                <a:cubicBezTo>
                  <a:pt x="163" y="35"/>
                  <a:pt x="127" y="1"/>
                  <a:pt x="81" y="1"/>
                </a:cubicBezTo>
                <a:close/>
              </a:path>
            </a:pathLst>
          </a:custGeom>
          <a:solidFill>
            <a:srgbClr val="E44E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8" name="Google Shape;618;p36"/>
          <p:cNvSpPr/>
          <p:nvPr/>
        </p:nvSpPr>
        <p:spPr>
          <a:xfrm>
            <a:off x="7009237" y="2687052"/>
            <a:ext cx="361595" cy="229304"/>
          </a:xfrm>
          <a:custGeom>
            <a:rect b="b" l="l" r="r" t="t"/>
            <a:pathLst>
              <a:path extrusionOk="0" h="3146" w="4961">
                <a:moveTo>
                  <a:pt x="557" y="1"/>
                </a:moveTo>
                <a:cubicBezTo>
                  <a:pt x="38" y="1"/>
                  <a:pt x="0" y="844"/>
                  <a:pt x="1067" y="993"/>
                </a:cubicBezTo>
                <a:cubicBezTo>
                  <a:pt x="1740" y="1148"/>
                  <a:pt x="4479" y="3146"/>
                  <a:pt x="4479" y="3146"/>
                </a:cubicBezTo>
                <a:lnTo>
                  <a:pt x="4961" y="3037"/>
                </a:lnTo>
                <a:lnTo>
                  <a:pt x="2984" y="1148"/>
                </a:lnTo>
                <a:cubicBezTo>
                  <a:pt x="2984" y="1148"/>
                  <a:pt x="1296" y="147"/>
                  <a:pt x="673" y="14"/>
                </a:cubicBezTo>
                <a:cubicBezTo>
                  <a:pt x="632" y="5"/>
                  <a:pt x="594" y="1"/>
                  <a:pt x="557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9" name="Google Shape;619;p36"/>
          <p:cNvSpPr/>
          <p:nvPr/>
        </p:nvSpPr>
        <p:spPr>
          <a:xfrm>
            <a:off x="7122211" y="2839239"/>
            <a:ext cx="447383" cy="408243"/>
          </a:xfrm>
          <a:custGeom>
            <a:rect b="b" l="l" r="r" t="t"/>
            <a:pathLst>
              <a:path extrusionOk="0" h="5601" w="6138">
                <a:moveTo>
                  <a:pt x="5056" y="1"/>
                </a:moveTo>
                <a:cubicBezTo>
                  <a:pt x="5056" y="1"/>
                  <a:pt x="3908" y="120"/>
                  <a:pt x="2234" y="1340"/>
                </a:cubicBezTo>
                <a:cubicBezTo>
                  <a:pt x="561" y="2562"/>
                  <a:pt x="39" y="3538"/>
                  <a:pt x="39" y="3538"/>
                </a:cubicBezTo>
                <a:cubicBezTo>
                  <a:pt x="39" y="3538"/>
                  <a:pt x="0" y="4585"/>
                  <a:pt x="1952" y="5332"/>
                </a:cubicBezTo>
                <a:cubicBezTo>
                  <a:pt x="2431" y="5516"/>
                  <a:pt x="2878" y="5601"/>
                  <a:pt x="3284" y="5601"/>
                </a:cubicBezTo>
                <a:cubicBezTo>
                  <a:pt x="4530" y="5601"/>
                  <a:pt x="5403" y="4808"/>
                  <a:pt x="5719" y="3676"/>
                </a:cubicBezTo>
                <a:cubicBezTo>
                  <a:pt x="6138" y="2178"/>
                  <a:pt x="5056" y="1"/>
                  <a:pt x="5056" y="1"/>
                </a:cubicBezTo>
                <a:close/>
              </a:path>
            </a:pathLst>
          </a:custGeom>
          <a:solidFill>
            <a:srgbClr val="FFF5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0" name="Google Shape;620;p36"/>
          <p:cNvSpPr/>
          <p:nvPr/>
        </p:nvSpPr>
        <p:spPr>
          <a:xfrm>
            <a:off x="7126074" y="2956878"/>
            <a:ext cx="389948" cy="237540"/>
          </a:xfrm>
          <a:custGeom>
            <a:rect b="b" l="l" r="r" t="t"/>
            <a:pathLst>
              <a:path extrusionOk="0" h="3259" w="5350">
                <a:moveTo>
                  <a:pt x="5226" y="0"/>
                </a:moveTo>
                <a:cubicBezTo>
                  <a:pt x="5226" y="0"/>
                  <a:pt x="2277" y="2000"/>
                  <a:pt x="2163" y="2000"/>
                </a:cubicBezTo>
                <a:cubicBezTo>
                  <a:pt x="2162" y="2000"/>
                  <a:pt x="2161" y="2000"/>
                  <a:pt x="2160" y="1999"/>
                </a:cubicBezTo>
                <a:cubicBezTo>
                  <a:pt x="2136" y="1935"/>
                  <a:pt x="1441" y="1801"/>
                  <a:pt x="944" y="1776"/>
                </a:cubicBezTo>
                <a:cubicBezTo>
                  <a:pt x="931" y="1776"/>
                  <a:pt x="918" y="1775"/>
                  <a:pt x="906" y="1775"/>
                </a:cubicBezTo>
                <a:cubicBezTo>
                  <a:pt x="474" y="1775"/>
                  <a:pt x="944" y="2132"/>
                  <a:pt x="944" y="2132"/>
                </a:cubicBezTo>
                <a:cubicBezTo>
                  <a:pt x="944" y="2132"/>
                  <a:pt x="510" y="2068"/>
                  <a:pt x="236" y="2068"/>
                </a:cubicBezTo>
                <a:cubicBezTo>
                  <a:pt x="98" y="2068"/>
                  <a:pt x="1" y="2084"/>
                  <a:pt x="17" y="2132"/>
                </a:cubicBezTo>
                <a:cubicBezTo>
                  <a:pt x="71" y="2280"/>
                  <a:pt x="173" y="3101"/>
                  <a:pt x="944" y="3238"/>
                </a:cubicBezTo>
                <a:cubicBezTo>
                  <a:pt x="1019" y="3252"/>
                  <a:pt x="1092" y="3258"/>
                  <a:pt x="1163" y="3258"/>
                </a:cubicBezTo>
                <a:cubicBezTo>
                  <a:pt x="1813" y="3258"/>
                  <a:pt x="2257" y="2727"/>
                  <a:pt x="2336" y="2467"/>
                </a:cubicBezTo>
                <a:cubicBezTo>
                  <a:pt x="3270" y="2044"/>
                  <a:pt x="5349" y="860"/>
                  <a:pt x="5349" y="860"/>
                </a:cubicBezTo>
                <a:lnTo>
                  <a:pt x="5226" y="0"/>
                </a:lnTo>
                <a:close/>
              </a:path>
            </a:pathLst>
          </a:custGeom>
          <a:solidFill>
            <a:srgbClr val="FF954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1" name="Google Shape;621;p36"/>
          <p:cNvSpPr/>
          <p:nvPr/>
        </p:nvSpPr>
        <p:spPr>
          <a:xfrm>
            <a:off x="7473233" y="2778088"/>
            <a:ext cx="212248" cy="241549"/>
          </a:xfrm>
          <a:custGeom>
            <a:rect b="b" l="l" r="r" t="t"/>
            <a:pathLst>
              <a:path extrusionOk="0" h="3314" w="2912">
                <a:moveTo>
                  <a:pt x="1449" y="1"/>
                </a:moveTo>
                <a:cubicBezTo>
                  <a:pt x="956" y="163"/>
                  <a:pt x="431" y="350"/>
                  <a:pt x="1" y="508"/>
                </a:cubicBezTo>
                <a:lnTo>
                  <a:pt x="1297" y="1668"/>
                </a:lnTo>
                <a:lnTo>
                  <a:pt x="998" y="1967"/>
                </a:lnTo>
                <a:cubicBezTo>
                  <a:pt x="998" y="1967"/>
                  <a:pt x="965" y="1940"/>
                  <a:pt x="898" y="1940"/>
                </a:cubicBezTo>
                <a:cubicBezTo>
                  <a:pt x="791" y="1940"/>
                  <a:pt x="599" y="2010"/>
                  <a:pt x="322" y="2380"/>
                </a:cubicBezTo>
                <a:cubicBezTo>
                  <a:pt x="434" y="2869"/>
                  <a:pt x="586" y="3313"/>
                  <a:pt x="586" y="3313"/>
                </a:cubicBezTo>
                <a:cubicBezTo>
                  <a:pt x="586" y="3313"/>
                  <a:pt x="586" y="3313"/>
                  <a:pt x="587" y="3313"/>
                </a:cubicBezTo>
                <a:cubicBezTo>
                  <a:pt x="602" y="3313"/>
                  <a:pt x="1226" y="3310"/>
                  <a:pt x="1411" y="2792"/>
                </a:cubicBezTo>
                <a:cubicBezTo>
                  <a:pt x="2612" y="2266"/>
                  <a:pt x="2912" y="2045"/>
                  <a:pt x="2912" y="2045"/>
                </a:cubicBezTo>
                <a:lnTo>
                  <a:pt x="1449" y="1"/>
                </a:lnTo>
                <a:close/>
              </a:path>
            </a:pathLst>
          </a:custGeom>
          <a:solidFill>
            <a:srgbClr val="E44E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2" name="Google Shape;622;p36"/>
          <p:cNvSpPr/>
          <p:nvPr/>
        </p:nvSpPr>
        <p:spPr>
          <a:xfrm>
            <a:off x="6805520" y="2696163"/>
            <a:ext cx="434264" cy="400007"/>
          </a:xfrm>
          <a:custGeom>
            <a:rect b="b" l="l" r="r" t="t"/>
            <a:pathLst>
              <a:path extrusionOk="0" h="5488" w="5958">
                <a:moveTo>
                  <a:pt x="4538" y="0"/>
                </a:moveTo>
                <a:cubicBezTo>
                  <a:pt x="4478" y="0"/>
                  <a:pt x="4426" y="7"/>
                  <a:pt x="4384" y="22"/>
                </a:cubicBezTo>
                <a:cubicBezTo>
                  <a:pt x="4007" y="156"/>
                  <a:pt x="3422" y="1601"/>
                  <a:pt x="3422" y="1601"/>
                </a:cubicBezTo>
                <a:cubicBezTo>
                  <a:pt x="3422" y="1601"/>
                  <a:pt x="2622" y="2087"/>
                  <a:pt x="1312" y="3088"/>
                </a:cubicBezTo>
                <a:cubicBezTo>
                  <a:pt x="1" y="4088"/>
                  <a:pt x="733" y="5487"/>
                  <a:pt x="733" y="5487"/>
                </a:cubicBezTo>
                <a:cubicBezTo>
                  <a:pt x="743" y="5487"/>
                  <a:pt x="752" y="5487"/>
                  <a:pt x="762" y="5487"/>
                </a:cubicBezTo>
                <a:cubicBezTo>
                  <a:pt x="1938" y="5487"/>
                  <a:pt x="3424" y="2684"/>
                  <a:pt x="3778" y="1964"/>
                </a:cubicBezTo>
                <a:cubicBezTo>
                  <a:pt x="3910" y="1987"/>
                  <a:pt x="4028" y="1997"/>
                  <a:pt x="4135" y="1997"/>
                </a:cubicBezTo>
                <a:cubicBezTo>
                  <a:pt x="4892" y="1997"/>
                  <a:pt x="5046" y="1488"/>
                  <a:pt x="5046" y="1488"/>
                </a:cubicBezTo>
                <a:lnTo>
                  <a:pt x="5511" y="935"/>
                </a:lnTo>
                <a:lnTo>
                  <a:pt x="5779" y="1023"/>
                </a:lnTo>
                <a:cubicBezTo>
                  <a:pt x="5957" y="450"/>
                  <a:pt x="5013" y="0"/>
                  <a:pt x="4538" y="0"/>
                </a:cubicBezTo>
                <a:close/>
              </a:path>
            </a:pathLst>
          </a:custGeom>
          <a:solidFill>
            <a:srgbClr val="FF954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3" name="Google Shape;623;p36"/>
          <p:cNvSpPr/>
          <p:nvPr/>
        </p:nvSpPr>
        <p:spPr>
          <a:xfrm>
            <a:off x="6725636" y="4629038"/>
            <a:ext cx="192496" cy="67275"/>
          </a:xfrm>
          <a:custGeom>
            <a:rect b="b" l="l" r="r" t="t"/>
            <a:pathLst>
              <a:path extrusionOk="0" h="923" w="2641">
                <a:moveTo>
                  <a:pt x="2640" y="1"/>
                </a:moveTo>
                <a:cubicBezTo>
                  <a:pt x="2006" y="215"/>
                  <a:pt x="902" y="579"/>
                  <a:pt x="589" y="604"/>
                </a:cubicBezTo>
                <a:cubicBezTo>
                  <a:pt x="580" y="604"/>
                  <a:pt x="572" y="604"/>
                  <a:pt x="564" y="604"/>
                </a:cubicBezTo>
                <a:cubicBezTo>
                  <a:pt x="407" y="604"/>
                  <a:pt x="454" y="479"/>
                  <a:pt x="568" y="332"/>
                </a:cubicBezTo>
                <a:lnTo>
                  <a:pt x="568" y="332"/>
                </a:lnTo>
                <a:cubicBezTo>
                  <a:pt x="328" y="452"/>
                  <a:pt x="134" y="596"/>
                  <a:pt x="57" y="758"/>
                </a:cubicBezTo>
                <a:cubicBezTo>
                  <a:pt x="1" y="875"/>
                  <a:pt x="63" y="923"/>
                  <a:pt x="200" y="923"/>
                </a:cubicBezTo>
                <a:cubicBezTo>
                  <a:pt x="771" y="923"/>
                  <a:pt x="2640" y="99"/>
                  <a:pt x="2640" y="99"/>
                </a:cubicBezTo>
                <a:lnTo>
                  <a:pt x="264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4" name="Google Shape;624;p36"/>
          <p:cNvSpPr/>
          <p:nvPr/>
        </p:nvSpPr>
        <p:spPr>
          <a:xfrm>
            <a:off x="7259311" y="4651924"/>
            <a:ext cx="220849" cy="68077"/>
          </a:xfrm>
          <a:custGeom>
            <a:rect b="b" l="l" r="r" t="t"/>
            <a:pathLst>
              <a:path extrusionOk="0" h="934" w="3030">
                <a:moveTo>
                  <a:pt x="163" y="0"/>
                </a:moveTo>
                <a:lnTo>
                  <a:pt x="1" y="290"/>
                </a:lnTo>
                <a:cubicBezTo>
                  <a:pt x="1" y="290"/>
                  <a:pt x="2281" y="934"/>
                  <a:pt x="2848" y="934"/>
                </a:cubicBezTo>
                <a:cubicBezTo>
                  <a:pt x="3003" y="934"/>
                  <a:pt x="3030" y="885"/>
                  <a:pt x="2845" y="761"/>
                </a:cubicBezTo>
                <a:cubicBezTo>
                  <a:pt x="2731" y="688"/>
                  <a:pt x="2612" y="617"/>
                  <a:pt x="2492" y="557"/>
                </a:cubicBezTo>
                <a:cubicBezTo>
                  <a:pt x="2457" y="604"/>
                  <a:pt x="2377" y="639"/>
                  <a:pt x="2222" y="639"/>
                </a:cubicBezTo>
                <a:cubicBezTo>
                  <a:pt x="2144" y="639"/>
                  <a:pt x="2048" y="630"/>
                  <a:pt x="1928" y="610"/>
                </a:cubicBezTo>
                <a:cubicBezTo>
                  <a:pt x="1234" y="493"/>
                  <a:pt x="487" y="159"/>
                  <a:pt x="16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5" name="Google Shape;625;p36"/>
          <p:cNvSpPr/>
          <p:nvPr/>
        </p:nvSpPr>
        <p:spPr>
          <a:xfrm>
            <a:off x="7079500" y="2245215"/>
            <a:ext cx="29957" cy="104594"/>
          </a:xfrm>
          <a:custGeom>
            <a:rect b="b" l="l" r="r" t="t"/>
            <a:pathLst>
              <a:path extrusionOk="0" h="1435" w="411">
                <a:moveTo>
                  <a:pt x="15" y="0"/>
                </a:moveTo>
                <a:cubicBezTo>
                  <a:pt x="1" y="226"/>
                  <a:pt x="1" y="452"/>
                  <a:pt x="12" y="677"/>
                </a:cubicBezTo>
                <a:cubicBezTo>
                  <a:pt x="19" y="786"/>
                  <a:pt x="19" y="899"/>
                  <a:pt x="33" y="1012"/>
                </a:cubicBezTo>
                <a:cubicBezTo>
                  <a:pt x="43" y="1124"/>
                  <a:pt x="47" y="1234"/>
                  <a:pt x="64" y="1347"/>
                </a:cubicBezTo>
                <a:lnTo>
                  <a:pt x="75" y="1435"/>
                </a:lnTo>
                <a:lnTo>
                  <a:pt x="132" y="1371"/>
                </a:lnTo>
                <a:cubicBezTo>
                  <a:pt x="227" y="1259"/>
                  <a:pt x="322" y="1150"/>
                  <a:pt x="410" y="1026"/>
                </a:cubicBezTo>
                <a:lnTo>
                  <a:pt x="410" y="1026"/>
                </a:lnTo>
                <a:cubicBezTo>
                  <a:pt x="317" y="1099"/>
                  <a:pt x="228" y="1177"/>
                  <a:pt x="141" y="1256"/>
                </a:cubicBezTo>
                <a:lnTo>
                  <a:pt x="141" y="1256"/>
                </a:lnTo>
                <a:cubicBezTo>
                  <a:pt x="139" y="1172"/>
                  <a:pt x="133" y="1088"/>
                  <a:pt x="128" y="1005"/>
                </a:cubicBezTo>
                <a:cubicBezTo>
                  <a:pt x="128" y="892"/>
                  <a:pt x="114" y="783"/>
                  <a:pt x="107" y="670"/>
                </a:cubicBezTo>
                <a:cubicBezTo>
                  <a:pt x="90" y="444"/>
                  <a:pt x="58" y="223"/>
                  <a:pt x="15" y="0"/>
                </a:cubicBezTo>
                <a:close/>
              </a:path>
            </a:pathLst>
          </a:custGeom>
          <a:solidFill>
            <a:srgbClr val="DD69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6" name="Google Shape;626;p36"/>
          <p:cNvSpPr/>
          <p:nvPr/>
        </p:nvSpPr>
        <p:spPr>
          <a:xfrm>
            <a:off x="7109383" y="2298422"/>
            <a:ext cx="52916" cy="72523"/>
          </a:xfrm>
          <a:custGeom>
            <a:rect b="b" l="l" r="r" t="t"/>
            <a:pathLst>
              <a:path extrusionOk="0" h="995" w="726">
                <a:moveTo>
                  <a:pt x="708" y="0"/>
                </a:moveTo>
                <a:lnTo>
                  <a:pt x="620" y="345"/>
                </a:lnTo>
                <a:cubicBezTo>
                  <a:pt x="585" y="458"/>
                  <a:pt x="557" y="574"/>
                  <a:pt x="508" y="677"/>
                </a:cubicBezTo>
                <a:cubicBezTo>
                  <a:pt x="465" y="782"/>
                  <a:pt x="402" y="880"/>
                  <a:pt x="310" y="913"/>
                </a:cubicBezTo>
                <a:cubicBezTo>
                  <a:pt x="291" y="920"/>
                  <a:pt x="271" y="923"/>
                  <a:pt x="251" y="923"/>
                </a:cubicBezTo>
                <a:cubicBezTo>
                  <a:pt x="170" y="923"/>
                  <a:pt x="82" y="873"/>
                  <a:pt x="0" y="828"/>
                </a:cubicBezTo>
                <a:lnTo>
                  <a:pt x="0" y="828"/>
                </a:lnTo>
                <a:cubicBezTo>
                  <a:pt x="69" y="904"/>
                  <a:pt x="159" y="994"/>
                  <a:pt x="286" y="994"/>
                </a:cubicBezTo>
                <a:cubicBezTo>
                  <a:pt x="300" y="994"/>
                  <a:pt x="315" y="993"/>
                  <a:pt x="331" y="990"/>
                </a:cubicBezTo>
                <a:cubicBezTo>
                  <a:pt x="475" y="958"/>
                  <a:pt x="546" y="825"/>
                  <a:pt x="602" y="719"/>
                </a:cubicBezTo>
                <a:cubicBezTo>
                  <a:pt x="694" y="486"/>
                  <a:pt x="726" y="243"/>
                  <a:pt x="708" y="0"/>
                </a:cubicBezTo>
                <a:close/>
              </a:path>
            </a:pathLst>
          </a:custGeom>
          <a:solidFill>
            <a:srgbClr val="DD69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7" name="Google Shape;627;p36"/>
          <p:cNvSpPr/>
          <p:nvPr/>
        </p:nvSpPr>
        <p:spPr>
          <a:xfrm>
            <a:off x="7182780" y="2224807"/>
            <a:ext cx="35496" cy="55905"/>
          </a:xfrm>
          <a:custGeom>
            <a:rect b="b" l="l" r="r" t="t"/>
            <a:pathLst>
              <a:path extrusionOk="0" h="767" w="487">
                <a:moveTo>
                  <a:pt x="395" y="1"/>
                </a:moveTo>
                <a:cubicBezTo>
                  <a:pt x="360" y="1"/>
                  <a:pt x="328" y="16"/>
                  <a:pt x="304" y="34"/>
                </a:cubicBezTo>
                <a:cubicBezTo>
                  <a:pt x="247" y="76"/>
                  <a:pt x="205" y="132"/>
                  <a:pt x="169" y="189"/>
                </a:cubicBezTo>
                <a:cubicBezTo>
                  <a:pt x="99" y="301"/>
                  <a:pt x="54" y="425"/>
                  <a:pt x="15" y="548"/>
                </a:cubicBezTo>
                <a:lnTo>
                  <a:pt x="0" y="597"/>
                </a:lnTo>
                <a:lnTo>
                  <a:pt x="47" y="608"/>
                </a:lnTo>
                <a:cubicBezTo>
                  <a:pt x="71" y="615"/>
                  <a:pt x="99" y="619"/>
                  <a:pt x="120" y="626"/>
                </a:cubicBezTo>
                <a:cubicBezTo>
                  <a:pt x="142" y="636"/>
                  <a:pt x="153" y="636"/>
                  <a:pt x="148" y="651"/>
                </a:cubicBezTo>
                <a:cubicBezTo>
                  <a:pt x="135" y="690"/>
                  <a:pt x="85" y="732"/>
                  <a:pt x="43" y="767"/>
                </a:cubicBezTo>
                <a:cubicBezTo>
                  <a:pt x="71" y="763"/>
                  <a:pt x="99" y="753"/>
                  <a:pt x="127" y="739"/>
                </a:cubicBezTo>
                <a:cubicBezTo>
                  <a:pt x="153" y="721"/>
                  <a:pt x="180" y="707"/>
                  <a:pt x="202" y="672"/>
                </a:cubicBezTo>
                <a:cubicBezTo>
                  <a:pt x="212" y="654"/>
                  <a:pt x="212" y="622"/>
                  <a:pt x="198" y="601"/>
                </a:cubicBezTo>
                <a:cubicBezTo>
                  <a:pt x="187" y="580"/>
                  <a:pt x="174" y="570"/>
                  <a:pt x="156" y="559"/>
                </a:cubicBezTo>
                <a:cubicBezTo>
                  <a:pt x="143" y="551"/>
                  <a:pt x="130" y="545"/>
                  <a:pt x="117" y="539"/>
                </a:cubicBezTo>
                <a:lnTo>
                  <a:pt x="117" y="539"/>
                </a:lnTo>
                <a:cubicBezTo>
                  <a:pt x="160" y="437"/>
                  <a:pt x="204" y="334"/>
                  <a:pt x="251" y="235"/>
                </a:cubicBezTo>
                <a:cubicBezTo>
                  <a:pt x="279" y="182"/>
                  <a:pt x="307" y="126"/>
                  <a:pt x="346" y="80"/>
                </a:cubicBezTo>
                <a:cubicBezTo>
                  <a:pt x="364" y="59"/>
                  <a:pt x="385" y="44"/>
                  <a:pt x="410" y="38"/>
                </a:cubicBezTo>
                <a:cubicBezTo>
                  <a:pt x="412" y="37"/>
                  <a:pt x="415" y="37"/>
                  <a:pt x="417" y="37"/>
                </a:cubicBezTo>
                <a:cubicBezTo>
                  <a:pt x="440" y="37"/>
                  <a:pt x="468" y="50"/>
                  <a:pt x="487" y="72"/>
                </a:cubicBezTo>
                <a:cubicBezTo>
                  <a:pt x="476" y="41"/>
                  <a:pt x="452" y="9"/>
                  <a:pt x="413" y="2"/>
                </a:cubicBezTo>
                <a:cubicBezTo>
                  <a:pt x="407" y="1"/>
                  <a:pt x="401" y="1"/>
                  <a:pt x="395" y="1"/>
                </a:cubicBezTo>
                <a:close/>
              </a:path>
            </a:pathLst>
          </a:custGeom>
          <a:solidFill>
            <a:srgbClr val="DD69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8" name="Google Shape;628;p36"/>
          <p:cNvSpPr/>
          <p:nvPr/>
        </p:nvSpPr>
        <p:spPr>
          <a:xfrm>
            <a:off x="7102969" y="2234647"/>
            <a:ext cx="10860" cy="26823"/>
          </a:xfrm>
          <a:custGeom>
            <a:rect b="b" l="l" r="r" t="t"/>
            <a:pathLst>
              <a:path extrusionOk="0" h="368" w="149">
                <a:moveTo>
                  <a:pt x="74" y="1"/>
                </a:moveTo>
                <a:cubicBezTo>
                  <a:pt x="32" y="1"/>
                  <a:pt x="0" y="82"/>
                  <a:pt x="0" y="184"/>
                </a:cubicBezTo>
                <a:cubicBezTo>
                  <a:pt x="0" y="287"/>
                  <a:pt x="32" y="368"/>
                  <a:pt x="74" y="368"/>
                </a:cubicBezTo>
                <a:cubicBezTo>
                  <a:pt x="113" y="368"/>
                  <a:pt x="148" y="287"/>
                  <a:pt x="148" y="184"/>
                </a:cubicBezTo>
                <a:cubicBezTo>
                  <a:pt x="148" y="82"/>
                  <a:pt x="113" y="1"/>
                  <a:pt x="7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9" name="Google Shape;629;p36"/>
          <p:cNvSpPr/>
          <p:nvPr/>
        </p:nvSpPr>
        <p:spPr>
          <a:xfrm>
            <a:off x="7057925" y="2261396"/>
            <a:ext cx="10642" cy="26750"/>
          </a:xfrm>
          <a:custGeom>
            <a:rect b="b" l="l" r="r" t="t"/>
            <a:pathLst>
              <a:path extrusionOk="0" h="367" w="146">
                <a:moveTo>
                  <a:pt x="72" y="1"/>
                </a:moveTo>
                <a:cubicBezTo>
                  <a:pt x="33" y="1"/>
                  <a:pt x="1" y="82"/>
                  <a:pt x="1" y="183"/>
                </a:cubicBezTo>
                <a:cubicBezTo>
                  <a:pt x="1" y="286"/>
                  <a:pt x="33" y="367"/>
                  <a:pt x="72" y="367"/>
                </a:cubicBezTo>
                <a:cubicBezTo>
                  <a:pt x="114" y="367"/>
                  <a:pt x="145" y="286"/>
                  <a:pt x="145" y="183"/>
                </a:cubicBezTo>
                <a:cubicBezTo>
                  <a:pt x="145" y="82"/>
                  <a:pt x="114" y="1"/>
                  <a:pt x="7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0" name="Google Shape;630;p36"/>
          <p:cNvSpPr/>
          <p:nvPr/>
        </p:nvSpPr>
        <p:spPr>
          <a:xfrm>
            <a:off x="7027678" y="2203232"/>
            <a:ext cx="31633" cy="29738"/>
          </a:xfrm>
          <a:custGeom>
            <a:rect b="b" l="l" r="r" t="t"/>
            <a:pathLst>
              <a:path extrusionOk="0" h="408" w="434">
                <a:moveTo>
                  <a:pt x="316" y="1"/>
                </a:moveTo>
                <a:cubicBezTo>
                  <a:pt x="240" y="1"/>
                  <a:pt x="166" y="37"/>
                  <a:pt x="113" y="90"/>
                </a:cubicBezTo>
                <a:cubicBezTo>
                  <a:pt x="35" y="175"/>
                  <a:pt x="1" y="295"/>
                  <a:pt x="56" y="407"/>
                </a:cubicBezTo>
                <a:cubicBezTo>
                  <a:pt x="113" y="372"/>
                  <a:pt x="145" y="340"/>
                  <a:pt x="177" y="312"/>
                </a:cubicBezTo>
                <a:cubicBezTo>
                  <a:pt x="209" y="284"/>
                  <a:pt x="237" y="259"/>
                  <a:pt x="261" y="231"/>
                </a:cubicBezTo>
                <a:cubicBezTo>
                  <a:pt x="310" y="178"/>
                  <a:pt x="352" y="129"/>
                  <a:pt x="434" y="34"/>
                </a:cubicBezTo>
                <a:cubicBezTo>
                  <a:pt x="396" y="11"/>
                  <a:pt x="356" y="1"/>
                  <a:pt x="31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1" name="Google Shape;631;p36"/>
          <p:cNvSpPr/>
          <p:nvPr/>
        </p:nvSpPr>
        <p:spPr>
          <a:xfrm>
            <a:off x="7087007" y="2167081"/>
            <a:ext cx="47085" cy="20190"/>
          </a:xfrm>
          <a:custGeom>
            <a:rect b="b" l="l" r="r" t="t"/>
            <a:pathLst>
              <a:path extrusionOk="0" h="277" w="646">
                <a:moveTo>
                  <a:pt x="472" y="1"/>
                </a:moveTo>
                <a:cubicBezTo>
                  <a:pt x="405" y="1"/>
                  <a:pt x="340" y="15"/>
                  <a:pt x="278" y="36"/>
                </a:cubicBezTo>
                <a:cubicBezTo>
                  <a:pt x="169" y="79"/>
                  <a:pt x="67" y="142"/>
                  <a:pt x="0" y="269"/>
                </a:cubicBezTo>
                <a:cubicBezTo>
                  <a:pt x="36" y="274"/>
                  <a:pt x="69" y="277"/>
                  <a:pt x="100" y="277"/>
                </a:cubicBezTo>
                <a:cubicBezTo>
                  <a:pt x="192" y="277"/>
                  <a:pt x="271" y="256"/>
                  <a:pt x="349" y="230"/>
                </a:cubicBezTo>
                <a:cubicBezTo>
                  <a:pt x="455" y="188"/>
                  <a:pt x="550" y="139"/>
                  <a:pt x="645" y="36"/>
                </a:cubicBezTo>
                <a:cubicBezTo>
                  <a:pt x="586" y="11"/>
                  <a:pt x="528" y="1"/>
                  <a:pt x="47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2" name="Google Shape;632;p36"/>
          <p:cNvSpPr/>
          <p:nvPr/>
        </p:nvSpPr>
        <p:spPr>
          <a:xfrm>
            <a:off x="7133800" y="3134429"/>
            <a:ext cx="46794" cy="9986"/>
          </a:xfrm>
          <a:custGeom>
            <a:rect b="b" l="l" r="r" t="t"/>
            <a:pathLst>
              <a:path extrusionOk="0" h="137" w="642">
                <a:moveTo>
                  <a:pt x="113" y="0"/>
                </a:moveTo>
                <a:cubicBezTo>
                  <a:pt x="76" y="0"/>
                  <a:pt x="39" y="3"/>
                  <a:pt x="0" y="10"/>
                </a:cubicBezTo>
                <a:cubicBezTo>
                  <a:pt x="98" y="73"/>
                  <a:pt x="204" y="95"/>
                  <a:pt x="310" y="119"/>
                </a:cubicBezTo>
                <a:cubicBezTo>
                  <a:pt x="369" y="127"/>
                  <a:pt x="431" y="136"/>
                  <a:pt x="494" y="136"/>
                </a:cubicBezTo>
                <a:cubicBezTo>
                  <a:pt x="543" y="136"/>
                  <a:pt x="592" y="131"/>
                  <a:pt x="641" y="116"/>
                </a:cubicBezTo>
                <a:cubicBezTo>
                  <a:pt x="535" y="66"/>
                  <a:pt x="433" y="41"/>
                  <a:pt x="327" y="20"/>
                </a:cubicBezTo>
                <a:cubicBezTo>
                  <a:pt x="257" y="11"/>
                  <a:pt x="186" y="0"/>
                  <a:pt x="113" y="0"/>
                </a:cubicBezTo>
                <a:close/>
              </a:path>
            </a:pathLst>
          </a:custGeom>
          <a:solidFill>
            <a:srgbClr val="DD69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3" name="Google Shape;633;p36"/>
          <p:cNvSpPr/>
          <p:nvPr/>
        </p:nvSpPr>
        <p:spPr>
          <a:xfrm>
            <a:off x="7146337" y="3159867"/>
            <a:ext cx="43441" cy="9475"/>
          </a:xfrm>
          <a:custGeom>
            <a:rect b="b" l="l" r="r" t="t"/>
            <a:pathLst>
              <a:path extrusionOk="0" h="130" w="596">
                <a:moveTo>
                  <a:pt x="84" y="1"/>
                </a:moveTo>
                <a:cubicBezTo>
                  <a:pt x="56" y="1"/>
                  <a:pt x="29" y="2"/>
                  <a:pt x="1" y="6"/>
                </a:cubicBezTo>
                <a:cubicBezTo>
                  <a:pt x="85" y="73"/>
                  <a:pt x="187" y="102"/>
                  <a:pt x="289" y="123"/>
                </a:cubicBezTo>
                <a:cubicBezTo>
                  <a:pt x="323" y="125"/>
                  <a:pt x="359" y="129"/>
                  <a:pt x="395" y="129"/>
                </a:cubicBezTo>
                <a:cubicBezTo>
                  <a:pt x="412" y="129"/>
                  <a:pt x="428" y="128"/>
                  <a:pt x="445" y="126"/>
                </a:cubicBezTo>
                <a:cubicBezTo>
                  <a:pt x="497" y="119"/>
                  <a:pt x="557" y="108"/>
                  <a:pt x="596" y="63"/>
                </a:cubicBezTo>
                <a:lnTo>
                  <a:pt x="596" y="63"/>
                </a:lnTo>
                <a:cubicBezTo>
                  <a:pt x="589" y="63"/>
                  <a:pt x="582" y="63"/>
                  <a:pt x="576" y="63"/>
                </a:cubicBezTo>
                <a:cubicBezTo>
                  <a:pt x="531" y="63"/>
                  <a:pt x="491" y="54"/>
                  <a:pt x="448" y="48"/>
                </a:cubicBezTo>
                <a:lnTo>
                  <a:pt x="303" y="20"/>
                </a:lnTo>
                <a:cubicBezTo>
                  <a:pt x="231" y="12"/>
                  <a:pt x="159" y="1"/>
                  <a:pt x="84" y="1"/>
                </a:cubicBezTo>
                <a:close/>
              </a:path>
            </a:pathLst>
          </a:custGeom>
          <a:solidFill>
            <a:srgbClr val="DD69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4" name="Google Shape;634;p36"/>
          <p:cNvSpPr/>
          <p:nvPr/>
        </p:nvSpPr>
        <p:spPr>
          <a:xfrm>
            <a:off x="7175054" y="3182243"/>
            <a:ext cx="33237" cy="7653"/>
          </a:xfrm>
          <a:custGeom>
            <a:rect b="b" l="l" r="r" t="t"/>
            <a:pathLst>
              <a:path extrusionOk="0" h="105" w="456">
                <a:moveTo>
                  <a:pt x="303" y="0"/>
                </a:moveTo>
                <a:cubicBezTo>
                  <a:pt x="278" y="0"/>
                  <a:pt x="252" y="2"/>
                  <a:pt x="226" y="2"/>
                </a:cubicBezTo>
                <a:cubicBezTo>
                  <a:pt x="153" y="13"/>
                  <a:pt x="78" y="16"/>
                  <a:pt x="1" y="62"/>
                </a:cubicBezTo>
                <a:cubicBezTo>
                  <a:pt x="78" y="101"/>
                  <a:pt x="156" y="101"/>
                  <a:pt x="237" y="104"/>
                </a:cubicBezTo>
                <a:cubicBezTo>
                  <a:pt x="272" y="97"/>
                  <a:pt x="314" y="94"/>
                  <a:pt x="350" y="80"/>
                </a:cubicBezTo>
                <a:cubicBezTo>
                  <a:pt x="389" y="65"/>
                  <a:pt x="431" y="52"/>
                  <a:pt x="456" y="13"/>
                </a:cubicBezTo>
                <a:cubicBezTo>
                  <a:pt x="413" y="9"/>
                  <a:pt x="378" y="2"/>
                  <a:pt x="339" y="2"/>
                </a:cubicBezTo>
                <a:cubicBezTo>
                  <a:pt x="327" y="1"/>
                  <a:pt x="315" y="0"/>
                  <a:pt x="303" y="0"/>
                </a:cubicBezTo>
                <a:close/>
              </a:path>
            </a:pathLst>
          </a:custGeom>
          <a:solidFill>
            <a:srgbClr val="DD69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5" name="Google Shape;635;p36"/>
          <p:cNvSpPr/>
          <p:nvPr/>
        </p:nvSpPr>
        <p:spPr>
          <a:xfrm>
            <a:off x="7616600" y="3251193"/>
            <a:ext cx="91984" cy="133384"/>
          </a:xfrm>
          <a:custGeom>
            <a:rect b="b" l="l" r="r" t="t"/>
            <a:pathLst>
              <a:path extrusionOk="0" h="1830" w="1262">
                <a:moveTo>
                  <a:pt x="631" y="0"/>
                </a:moveTo>
                <a:cubicBezTo>
                  <a:pt x="282" y="0"/>
                  <a:pt x="0" y="413"/>
                  <a:pt x="0" y="916"/>
                </a:cubicBezTo>
                <a:cubicBezTo>
                  <a:pt x="0" y="1420"/>
                  <a:pt x="282" y="1830"/>
                  <a:pt x="631" y="1830"/>
                </a:cubicBezTo>
                <a:cubicBezTo>
                  <a:pt x="979" y="1830"/>
                  <a:pt x="1262" y="1420"/>
                  <a:pt x="1262" y="916"/>
                </a:cubicBezTo>
                <a:cubicBezTo>
                  <a:pt x="1262" y="413"/>
                  <a:pt x="979" y="0"/>
                  <a:pt x="631" y="0"/>
                </a:cubicBezTo>
                <a:close/>
              </a:path>
            </a:pathLst>
          </a:custGeom>
          <a:solidFill>
            <a:srgbClr val="FC80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6" name="Google Shape;636;p36"/>
          <p:cNvSpPr/>
          <p:nvPr/>
        </p:nvSpPr>
        <p:spPr>
          <a:xfrm>
            <a:off x="7551075" y="3251193"/>
            <a:ext cx="92276" cy="133384"/>
          </a:xfrm>
          <a:custGeom>
            <a:rect b="b" l="l" r="r" t="t"/>
            <a:pathLst>
              <a:path extrusionOk="0" h="1830" w="1266">
                <a:moveTo>
                  <a:pt x="634" y="0"/>
                </a:moveTo>
                <a:cubicBezTo>
                  <a:pt x="286" y="0"/>
                  <a:pt x="0" y="413"/>
                  <a:pt x="0" y="916"/>
                </a:cubicBezTo>
                <a:cubicBezTo>
                  <a:pt x="0" y="1420"/>
                  <a:pt x="286" y="1830"/>
                  <a:pt x="634" y="1830"/>
                </a:cubicBezTo>
                <a:cubicBezTo>
                  <a:pt x="984" y="1830"/>
                  <a:pt x="1265" y="1420"/>
                  <a:pt x="1265" y="916"/>
                </a:cubicBezTo>
                <a:cubicBezTo>
                  <a:pt x="1265" y="413"/>
                  <a:pt x="984" y="0"/>
                  <a:pt x="634" y="0"/>
                </a:cubicBezTo>
                <a:close/>
              </a:path>
            </a:pathLst>
          </a:custGeom>
          <a:solidFill>
            <a:srgbClr val="FC80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7" name="Google Shape;637;p36"/>
          <p:cNvSpPr/>
          <p:nvPr/>
        </p:nvSpPr>
        <p:spPr>
          <a:xfrm>
            <a:off x="7495900" y="3322841"/>
            <a:ext cx="443302" cy="88194"/>
          </a:xfrm>
          <a:custGeom>
            <a:rect b="b" l="l" r="r" t="t"/>
            <a:pathLst>
              <a:path extrusionOk="0" h="1210" w="6082">
                <a:moveTo>
                  <a:pt x="476" y="1"/>
                </a:moveTo>
                <a:cubicBezTo>
                  <a:pt x="0" y="1"/>
                  <a:pt x="60" y="110"/>
                  <a:pt x="208" y="149"/>
                </a:cubicBezTo>
                <a:cubicBezTo>
                  <a:pt x="282" y="956"/>
                  <a:pt x="747" y="1209"/>
                  <a:pt x="747" y="1209"/>
                </a:cubicBezTo>
                <a:lnTo>
                  <a:pt x="5260" y="1209"/>
                </a:lnTo>
                <a:cubicBezTo>
                  <a:pt x="5458" y="1143"/>
                  <a:pt x="5726" y="466"/>
                  <a:pt x="5751" y="135"/>
                </a:cubicBezTo>
                <a:cubicBezTo>
                  <a:pt x="6082" y="86"/>
                  <a:pt x="5789" y="1"/>
                  <a:pt x="5789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8" name="Google Shape;638;p36"/>
          <p:cNvSpPr/>
          <p:nvPr/>
        </p:nvSpPr>
        <p:spPr>
          <a:xfrm>
            <a:off x="7634239" y="3207024"/>
            <a:ext cx="388199" cy="115891"/>
          </a:xfrm>
          <a:custGeom>
            <a:rect b="b" l="l" r="r" t="t"/>
            <a:pathLst>
              <a:path extrusionOk="0" h="1590" w="5326">
                <a:moveTo>
                  <a:pt x="1108" y="0"/>
                </a:moveTo>
                <a:lnTo>
                  <a:pt x="1" y="1590"/>
                </a:lnTo>
                <a:lnTo>
                  <a:pt x="3891" y="1590"/>
                </a:lnTo>
                <a:lnTo>
                  <a:pt x="4064" y="1368"/>
                </a:lnTo>
                <a:cubicBezTo>
                  <a:pt x="4064" y="1368"/>
                  <a:pt x="4294" y="1434"/>
                  <a:pt x="4542" y="1434"/>
                </a:cubicBezTo>
                <a:cubicBezTo>
                  <a:pt x="4749" y="1434"/>
                  <a:pt x="4968" y="1388"/>
                  <a:pt x="5079" y="1220"/>
                </a:cubicBezTo>
                <a:cubicBezTo>
                  <a:pt x="5325" y="853"/>
                  <a:pt x="5058" y="141"/>
                  <a:pt x="5058" y="141"/>
                </a:cubicBezTo>
                <a:lnTo>
                  <a:pt x="5153" y="18"/>
                </a:lnTo>
                <a:lnTo>
                  <a:pt x="1108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9" name="Google Shape;639;p36"/>
          <p:cNvSpPr/>
          <p:nvPr/>
        </p:nvSpPr>
        <p:spPr>
          <a:xfrm>
            <a:off x="7880304" y="3226266"/>
            <a:ext cx="63777" cy="76095"/>
          </a:xfrm>
          <a:custGeom>
            <a:rect b="b" l="l" r="r" t="t"/>
            <a:pathLst>
              <a:path extrusionOk="0" h="1044" w="875">
                <a:moveTo>
                  <a:pt x="575" y="1"/>
                </a:moveTo>
                <a:cubicBezTo>
                  <a:pt x="638" y="131"/>
                  <a:pt x="695" y="261"/>
                  <a:pt x="734" y="399"/>
                </a:cubicBezTo>
                <a:cubicBezTo>
                  <a:pt x="773" y="529"/>
                  <a:pt x="801" y="677"/>
                  <a:pt x="748" y="797"/>
                </a:cubicBezTo>
                <a:cubicBezTo>
                  <a:pt x="698" y="917"/>
                  <a:pt x="561" y="970"/>
                  <a:pt x="427" y="988"/>
                </a:cubicBezTo>
                <a:cubicBezTo>
                  <a:pt x="379" y="992"/>
                  <a:pt x="331" y="994"/>
                  <a:pt x="283" y="994"/>
                </a:cubicBezTo>
                <a:cubicBezTo>
                  <a:pt x="190" y="994"/>
                  <a:pt x="96" y="987"/>
                  <a:pt x="1" y="980"/>
                </a:cubicBezTo>
                <a:lnTo>
                  <a:pt x="1" y="980"/>
                </a:lnTo>
                <a:cubicBezTo>
                  <a:pt x="68" y="1001"/>
                  <a:pt x="139" y="1016"/>
                  <a:pt x="212" y="1030"/>
                </a:cubicBezTo>
                <a:cubicBezTo>
                  <a:pt x="282" y="1040"/>
                  <a:pt x="357" y="1040"/>
                  <a:pt x="430" y="1044"/>
                </a:cubicBezTo>
                <a:cubicBezTo>
                  <a:pt x="575" y="1037"/>
                  <a:pt x="748" y="980"/>
                  <a:pt x="815" y="825"/>
                </a:cubicBezTo>
                <a:cubicBezTo>
                  <a:pt x="874" y="674"/>
                  <a:pt x="836" y="515"/>
                  <a:pt x="786" y="381"/>
                </a:cubicBezTo>
                <a:cubicBezTo>
                  <a:pt x="737" y="244"/>
                  <a:pt x="663" y="113"/>
                  <a:pt x="575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0" name="Google Shape;640;p36"/>
          <p:cNvSpPr/>
          <p:nvPr/>
        </p:nvSpPr>
        <p:spPr>
          <a:xfrm>
            <a:off x="7806105" y="3226266"/>
            <a:ext cx="63777" cy="76095"/>
          </a:xfrm>
          <a:custGeom>
            <a:rect b="b" l="l" r="r" t="t"/>
            <a:pathLst>
              <a:path extrusionOk="0" h="1044" w="875">
                <a:moveTo>
                  <a:pt x="578" y="1"/>
                </a:moveTo>
                <a:lnTo>
                  <a:pt x="578" y="1"/>
                </a:lnTo>
                <a:cubicBezTo>
                  <a:pt x="642" y="131"/>
                  <a:pt x="698" y="261"/>
                  <a:pt x="737" y="399"/>
                </a:cubicBezTo>
                <a:cubicBezTo>
                  <a:pt x="772" y="529"/>
                  <a:pt x="804" y="677"/>
                  <a:pt x="747" y="797"/>
                </a:cubicBezTo>
                <a:cubicBezTo>
                  <a:pt x="702" y="917"/>
                  <a:pt x="565" y="970"/>
                  <a:pt x="427" y="988"/>
                </a:cubicBezTo>
                <a:cubicBezTo>
                  <a:pt x="380" y="992"/>
                  <a:pt x="332" y="994"/>
                  <a:pt x="284" y="994"/>
                </a:cubicBezTo>
                <a:cubicBezTo>
                  <a:pt x="191" y="994"/>
                  <a:pt x="96" y="987"/>
                  <a:pt x="1" y="980"/>
                </a:cubicBezTo>
                <a:lnTo>
                  <a:pt x="1" y="980"/>
                </a:lnTo>
                <a:cubicBezTo>
                  <a:pt x="71" y="1001"/>
                  <a:pt x="142" y="1016"/>
                  <a:pt x="212" y="1030"/>
                </a:cubicBezTo>
                <a:cubicBezTo>
                  <a:pt x="286" y="1040"/>
                  <a:pt x="360" y="1040"/>
                  <a:pt x="434" y="1044"/>
                </a:cubicBezTo>
                <a:cubicBezTo>
                  <a:pt x="575" y="1037"/>
                  <a:pt x="747" y="980"/>
                  <a:pt x="818" y="825"/>
                </a:cubicBezTo>
                <a:cubicBezTo>
                  <a:pt x="874" y="674"/>
                  <a:pt x="840" y="515"/>
                  <a:pt x="790" y="381"/>
                </a:cubicBezTo>
                <a:cubicBezTo>
                  <a:pt x="737" y="244"/>
                  <a:pt x="666" y="113"/>
                  <a:pt x="578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1" name="Google Shape;641;p36"/>
          <p:cNvSpPr/>
          <p:nvPr/>
        </p:nvSpPr>
        <p:spPr>
          <a:xfrm>
            <a:off x="7732125" y="3226266"/>
            <a:ext cx="63777" cy="76095"/>
          </a:xfrm>
          <a:custGeom>
            <a:rect b="b" l="l" r="r" t="t"/>
            <a:pathLst>
              <a:path extrusionOk="0" h="1044" w="875">
                <a:moveTo>
                  <a:pt x="578" y="1"/>
                </a:moveTo>
                <a:cubicBezTo>
                  <a:pt x="638" y="131"/>
                  <a:pt x="698" y="261"/>
                  <a:pt x="737" y="399"/>
                </a:cubicBezTo>
                <a:cubicBezTo>
                  <a:pt x="772" y="529"/>
                  <a:pt x="801" y="677"/>
                  <a:pt x="748" y="797"/>
                </a:cubicBezTo>
                <a:cubicBezTo>
                  <a:pt x="702" y="917"/>
                  <a:pt x="565" y="970"/>
                  <a:pt x="427" y="988"/>
                </a:cubicBezTo>
                <a:cubicBezTo>
                  <a:pt x="379" y="992"/>
                  <a:pt x="330" y="994"/>
                  <a:pt x="282" y="994"/>
                </a:cubicBezTo>
                <a:cubicBezTo>
                  <a:pt x="189" y="994"/>
                  <a:pt x="96" y="987"/>
                  <a:pt x="1" y="980"/>
                </a:cubicBezTo>
                <a:lnTo>
                  <a:pt x="1" y="980"/>
                </a:lnTo>
                <a:cubicBezTo>
                  <a:pt x="71" y="1001"/>
                  <a:pt x="142" y="1016"/>
                  <a:pt x="212" y="1030"/>
                </a:cubicBezTo>
                <a:cubicBezTo>
                  <a:pt x="286" y="1040"/>
                  <a:pt x="360" y="1040"/>
                  <a:pt x="430" y="1044"/>
                </a:cubicBezTo>
                <a:cubicBezTo>
                  <a:pt x="575" y="1037"/>
                  <a:pt x="748" y="980"/>
                  <a:pt x="814" y="825"/>
                </a:cubicBezTo>
                <a:cubicBezTo>
                  <a:pt x="874" y="674"/>
                  <a:pt x="840" y="515"/>
                  <a:pt x="790" y="381"/>
                </a:cubicBezTo>
                <a:cubicBezTo>
                  <a:pt x="737" y="244"/>
                  <a:pt x="666" y="113"/>
                  <a:pt x="578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2" name="Google Shape;642;p36"/>
          <p:cNvSpPr/>
          <p:nvPr/>
        </p:nvSpPr>
        <p:spPr>
          <a:xfrm>
            <a:off x="7654064" y="3214677"/>
            <a:ext cx="340603" cy="95628"/>
          </a:xfrm>
          <a:custGeom>
            <a:rect b="b" l="l" r="r" t="t"/>
            <a:pathLst>
              <a:path extrusionOk="0" h="1312" w="4673">
                <a:moveTo>
                  <a:pt x="1988" y="0"/>
                </a:moveTo>
                <a:cubicBezTo>
                  <a:pt x="1632" y="0"/>
                  <a:pt x="1276" y="2"/>
                  <a:pt x="920" y="5"/>
                </a:cubicBezTo>
                <a:lnTo>
                  <a:pt x="903" y="5"/>
                </a:lnTo>
                <a:lnTo>
                  <a:pt x="896" y="19"/>
                </a:lnTo>
                <a:cubicBezTo>
                  <a:pt x="592" y="449"/>
                  <a:pt x="293" y="879"/>
                  <a:pt x="0" y="1312"/>
                </a:cubicBezTo>
                <a:cubicBezTo>
                  <a:pt x="317" y="901"/>
                  <a:pt x="627" y="487"/>
                  <a:pt x="934" y="69"/>
                </a:cubicBezTo>
                <a:lnTo>
                  <a:pt x="934" y="69"/>
                </a:lnTo>
                <a:cubicBezTo>
                  <a:pt x="1306" y="72"/>
                  <a:pt x="1679" y="73"/>
                  <a:pt x="2051" y="73"/>
                </a:cubicBezTo>
                <a:cubicBezTo>
                  <a:pt x="2925" y="73"/>
                  <a:pt x="3799" y="64"/>
                  <a:pt x="4673" y="36"/>
                </a:cubicBezTo>
                <a:cubicBezTo>
                  <a:pt x="3778" y="11"/>
                  <a:pt x="2883" y="0"/>
                  <a:pt x="198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3" name="Google Shape;643;p36"/>
          <p:cNvSpPr/>
          <p:nvPr/>
        </p:nvSpPr>
        <p:spPr>
          <a:xfrm>
            <a:off x="7924983" y="2689020"/>
            <a:ext cx="69680" cy="399715"/>
          </a:xfrm>
          <a:custGeom>
            <a:rect b="b" l="l" r="r" t="t"/>
            <a:pathLst>
              <a:path extrusionOk="0" h="5484" w="956">
                <a:moveTo>
                  <a:pt x="1" y="0"/>
                </a:moveTo>
                <a:lnTo>
                  <a:pt x="1" y="5483"/>
                </a:lnTo>
                <a:lnTo>
                  <a:pt x="956" y="5483"/>
                </a:lnTo>
                <a:lnTo>
                  <a:pt x="95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44" name="Google Shape;644;p36"/>
          <p:cNvGrpSpPr/>
          <p:nvPr/>
        </p:nvGrpSpPr>
        <p:grpSpPr>
          <a:xfrm>
            <a:off x="5030956" y="2034675"/>
            <a:ext cx="851010" cy="2685313"/>
            <a:chOff x="4970606" y="1917700"/>
            <a:chExt cx="851010" cy="2685313"/>
          </a:xfrm>
        </p:grpSpPr>
        <p:sp>
          <p:nvSpPr>
            <p:cNvPr id="645" name="Google Shape;645;p36"/>
            <p:cNvSpPr/>
            <p:nvPr/>
          </p:nvSpPr>
          <p:spPr>
            <a:xfrm>
              <a:off x="4970606" y="2962341"/>
              <a:ext cx="828095" cy="1504833"/>
            </a:xfrm>
            <a:custGeom>
              <a:rect b="b" l="l" r="r" t="t"/>
              <a:pathLst>
                <a:path extrusionOk="0" h="38155" w="20995">
                  <a:moveTo>
                    <a:pt x="11565" y="1"/>
                  </a:moveTo>
                  <a:lnTo>
                    <a:pt x="4746" y="1036"/>
                  </a:lnTo>
                  <a:cubicBezTo>
                    <a:pt x="4746" y="1036"/>
                    <a:pt x="1949" y="3591"/>
                    <a:pt x="976" y="9070"/>
                  </a:cubicBezTo>
                  <a:cubicBezTo>
                    <a:pt x="1" y="14546"/>
                    <a:pt x="5042" y="22457"/>
                    <a:pt x="5042" y="22457"/>
                  </a:cubicBezTo>
                  <a:cubicBezTo>
                    <a:pt x="5042" y="22457"/>
                    <a:pt x="3574" y="24585"/>
                    <a:pt x="3696" y="28542"/>
                  </a:cubicBezTo>
                  <a:cubicBezTo>
                    <a:pt x="3816" y="32495"/>
                    <a:pt x="6068" y="38095"/>
                    <a:pt x="6068" y="38095"/>
                  </a:cubicBezTo>
                  <a:lnTo>
                    <a:pt x="7407" y="38155"/>
                  </a:lnTo>
                  <a:cubicBezTo>
                    <a:pt x="7407" y="38155"/>
                    <a:pt x="13848" y="28478"/>
                    <a:pt x="9711" y="22640"/>
                  </a:cubicBezTo>
                  <a:cubicBezTo>
                    <a:pt x="9711" y="22640"/>
                    <a:pt x="20994" y="12721"/>
                    <a:pt x="115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36"/>
            <p:cNvSpPr/>
            <p:nvPr/>
          </p:nvSpPr>
          <p:spPr>
            <a:xfrm>
              <a:off x="5095518" y="1917700"/>
              <a:ext cx="465776" cy="679315"/>
            </a:xfrm>
            <a:custGeom>
              <a:rect b="b" l="l" r="r" t="t"/>
              <a:pathLst>
                <a:path extrusionOk="0" h="17224" w="11809">
                  <a:moveTo>
                    <a:pt x="1365" y="0"/>
                  </a:moveTo>
                  <a:cubicBezTo>
                    <a:pt x="1" y="4922"/>
                    <a:pt x="607" y="16994"/>
                    <a:pt x="607" y="16994"/>
                  </a:cubicBezTo>
                  <a:lnTo>
                    <a:pt x="9501" y="17223"/>
                  </a:lnTo>
                  <a:lnTo>
                    <a:pt x="9349" y="10789"/>
                  </a:lnTo>
                  <a:lnTo>
                    <a:pt x="10977" y="7421"/>
                  </a:lnTo>
                  <a:cubicBezTo>
                    <a:pt x="10977" y="7308"/>
                    <a:pt x="11809" y="5299"/>
                    <a:pt x="11696" y="4239"/>
                  </a:cubicBezTo>
                  <a:cubicBezTo>
                    <a:pt x="9462" y="1628"/>
                    <a:pt x="3256" y="152"/>
                    <a:pt x="13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36"/>
            <p:cNvSpPr/>
            <p:nvPr/>
          </p:nvSpPr>
          <p:spPr>
            <a:xfrm>
              <a:off x="5044520" y="2023639"/>
              <a:ext cx="777096" cy="1068508"/>
            </a:xfrm>
            <a:custGeom>
              <a:rect b="b" l="l" r="r" t="t"/>
              <a:pathLst>
                <a:path extrusionOk="0" h="27092" w="19702">
                  <a:moveTo>
                    <a:pt x="8290" y="0"/>
                  </a:moveTo>
                  <a:cubicBezTo>
                    <a:pt x="8121" y="0"/>
                    <a:pt x="7958" y="23"/>
                    <a:pt x="7816" y="76"/>
                  </a:cubicBezTo>
                  <a:cubicBezTo>
                    <a:pt x="7065" y="369"/>
                    <a:pt x="4613" y="3652"/>
                    <a:pt x="4613" y="3652"/>
                  </a:cubicBezTo>
                  <a:cubicBezTo>
                    <a:pt x="4613" y="3652"/>
                    <a:pt x="3908" y="6228"/>
                    <a:pt x="4074" y="8184"/>
                  </a:cubicBezTo>
                  <a:cubicBezTo>
                    <a:pt x="4821" y="8765"/>
                    <a:pt x="7150" y="9471"/>
                    <a:pt x="7150" y="9471"/>
                  </a:cubicBezTo>
                  <a:lnTo>
                    <a:pt x="6527" y="13501"/>
                  </a:lnTo>
                  <a:cubicBezTo>
                    <a:pt x="6527" y="13501"/>
                    <a:pt x="5611" y="13047"/>
                    <a:pt x="3616" y="12008"/>
                  </a:cubicBezTo>
                  <a:cubicBezTo>
                    <a:pt x="3011" y="11692"/>
                    <a:pt x="2532" y="11530"/>
                    <a:pt x="2147" y="11530"/>
                  </a:cubicBezTo>
                  <a:cubicBezTo>
                    <a:pt x="1262" y="11530"/>
                    <a:pt x="872" y="12386"/>
                    <a:pt x="582" y="14210"/>
                  </a:cubicBezTo>
                  <a:cubicBezTo>
                    <a:pt x="166" y="16828"/>
                    <a:pt x="1" y="22606"/>
                    <a:pt x="459" y="25513"/>
                  </a:cubicBezTo>
                  <a:cubicBezTo>
                    <a:pt x="909" y="25597"/>
                    <a:pt x="1408" y="25634"/>
                    <a:pt x="1935" y="25634"/>
                  </a:cubicBezTo>
                  <a:cubicBezTo>
                    <a:pt x="5303" y="25634"/>
                    <a:pt x="9810" y="24143"/>
                    <a:pt x="9810" y="24143"/>
                  </a:cubicBezTo>
                  <a:lnTo>
                    <a:pt x="11890" y="24308"/>
                  </a:lnTo>
                  <a:lnTo>
                    <a:pt x="13884" y="27092"/>
                  </a:lnTo>
                  <a:cubicBezTo>
                    <a:pt x="13884" y="27092"/>
                    <a:pt x="17541" y="19157"/>
                    <a:pt x="17665" y="15830"/>
                  </a:cubicBezTo>
                  <a:cubicBezTo>
                    <a:pt x="19412" y="15746"/>
                    <a:pt x="19451" y="12046"/>
                    <a:pt x="19451" y="12046"/>
                  </a:cubicBezTo>
                  <a:cubicBezTo>
                    <a:pt x="19451" y="12046"/>
                    <a:pt x="19701" y="10605"/>
                    <a:pt x="19285" y="9650"/>
                  </a:cubicBezTo>
                  <a:cubicBezTo>
                    <a:pt x="18932" y="8836"/>
                    <a:pt x="18009" y="8263"/>
                    <a:pt x="17638" y="8263"/>
                  </a:cubicBezTo>
                  <a:cubicBezTo>
                    <a:pt x="17572" y="8263"/>
                    <a:pt x="17524" y="8280"/>
                    <a:pt x="17499" y="8318"/>
                  </a:cubicBezTo>
                  <a:cubicBezTo>
                    <a:pt x="17333" y="8568"/>
                    <a:pt x="16752" y="11426"/>
                    <a:pt x="16752" y="11426"/>
                  </a:cubicBezTo>
                  <a:cubicBezTo>
                    <a:pt x="16752" y="11426"/>
                    <a:pt x="16710" y="10595"/>
                    <a:pt x="16336" y="10221"/>
                  </a:cubicBezTo>
                  <a:cubicBezTo>
                    <a:pt x="16266" y="10150"/>
                    <a:pt x="16208" y="10117"/>
                    <a:pt x="16159" y="10117"/>
                  </a:cubicBezTo>
                  <a:cubicBezTo>
                    <a:pt x="15951" y="10117"/>
                    <a:pt x="15936" y="10724"/>
                    <a:pt x="16001" y="11465"/>
                  </a:cubicBezTo>
                  <a:cubicBezTo>
                    <a:pt x="16086" y="12381"/>
                    <a:pt x="15585" y="14999"/>
                    <a:pt x="16917" y="15703"/>
                  </a:cubicBezTo>
                  <a:cubicBezTo>
                    <a:pt x="15920" y="18572"/>
                    <a:pt x="13426" y="22853"/>
                    <a:pt x="13426" y="22853"/>
                  </a:cubicBezTo>
                  <a:cubicBezTo>
                    <a:pt x="13426" y="22853"/>
                    <a:pt x="13341" y="18156"/>
                    <a:pt x="13341" y="14914"/>
                  </a:cubicBezTo>
                  <a:cubicBezTo>
                    <a:pt x="13341" y="11673"/>
                    <a:pt x="13010" y="11176"/>
                    <a:pt x="12220" y="11091"/>
                  </a:cubicBezTo>
                  <a:cubicBezTo>
                    <a:pt x="12206" y="11089"/>
                    <a:pt x="12191" y="11089"/>
                    <a:pt x="12175" y="11089"/>
                  </a:cubicBezTo>
                  <a:cubicBezTo>
                    <a:pt x="11340" y="11089"/>
                    <a:pt x="8937" y="13170"/>
                    <a:pt x="8937" y="13170"/>
                  </a:cubicBezTo>
                  <a:lnTo>
                    <a:pt x="8397" y="9428"/>
                  </a:lnTo>
                  <a:cubicBezTo>
                    <a:pt x="8397" y="9428"/>
                    <a:pt x="11389" y="9012"/>
                    <a:pt x="13218" y="7518"/>
                  </a:cubicBezTo>
                  <a:cubicBezTo>
                    <a:pt x="12802" y="4065"/>
                    <a:pt x="11431" y="2050"/>
                    <a:pt x="10575" y="1094"/>
                  </a:cubicBezTo>
                  <a:cubicBezTo>
                    <a:pt x="10085" y="552"/>
                    <a:pt x="9441" y="172"/>
                    <a:pt x="8722" y="41"/>
                  </a:cubicBezTo>
                  <a:cubicBezTo>
                    <a:pt x="8578" y="16"/>
                    <a:pt x="8432" y="0"/>
                    <a:pt x="8290" y="0"/>
                  </a:cubicBezTo>
                  <a:close/>
                </a:path>
              </a:pathLst>
            </a:custGeom>
            <a:solidFill>
              <a:srgbClr val="F9C5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36"/>
            <p:cNvSpPr/>
            <p:nvPr/>
          </p:nvSpPr>
          <p:spPr>
            <a:xfrm>
              <a:off x="5169353" y="2633401"/>
              <a:ext cx="21969" cy="41451"/>
            </a:xfrm>
            <a:custGeom>
              <a:rect b="b" l="l" r="r" t="t"/>
              <a:pathLst>
                <a:path extrusionOk="0" h="1051" w="557">
                  <a:moveTo>
                    <a:pt x="557" y="1"/>
                  </a:moveTo>
                  <a:lnTo>
                    <a:pt x="557" y="1"/>
                  </a:lnTo>
                  <a:cubicBezTo>
                    <a:pt x="348" y="311"/>
                    <a:pt x="169" y="635"/>
                    <a:pt x="0" y="966"/>
                  </a:cubicBezTo>
                  <a:lnTo>
                    <a:pt x="218" y="1051"/>
                  </a:lnTo>
                  <a:cubicBezTo>
                    <a:pt x="314" y="698"/>
                    <a:pt x="420" y="346"/>
                    <a:pt x="557" y="1"/>
                  </a:cubicBezTo>
                  <a:close/>
                </a:path>
              </a:pathLst>
            </a:custGeom>
            <a:solidFill>
              <a:srgbClr val="DD9B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36"/>
            <p:cNvSpPr/>
            <p:nvPr/>
          </p:nvSpPr>
          <p:spPr>
            <a:xfrm>
              <a:off x="5465087" y="2637818"/>
              <a:ext cx="22127" cy="44567"/>
            </a:xfrm>
            <a:custGeom>
              <a:rect b="b" l="l" r="r" t="t"/>
              <a:pathLst>
                <a:path extrusionOk="0" h="1130" w="561">
                  <a:moveTo>
                    <a:pt x="1" y="1"/>
                  </a:moveTo>
                  <a:lnTo>
                    <a:pt x="1" y="1"/>
                  </a:lnTo>
                  <a:cubicBezTo>
                    <a:pt x="89" y="178"/>
                    <a:pt x="138" y="371"/>
                    <a:pt x="194" y="558"/>
                  </a:cubicBezTo>
                  <a:cubicBezTo>
                    <a:pt x="247" y="749"/>
                    <a:pt x="292" y="939"/>
                    <a:pt x="339" y="1129"/>
                  </a:cubicBezTo>
                  <a:lnTo>
                    <a:pt x="560" y="1055"/>
                  </a:lnTo>
                  <a:cubicBezTo>
                    <a:pt x="479" y="871"/>
                    <a:pt x="391" y="695"/>
                    <a:pt x="303" y="516"/>
                  </a:cubicBezTo>
                  <a:cubicBezTo>
                    <a:pt x="212" y="339"/>
                    <a:pt x="120" y="160"/>
                    <a:pt x="1" y="1"/>
                  </a:cubicBezTo>
                  <a:close/>
                </a:path>
              </a:pathLst>
            </a:custGeom>
            <a:solidFill>
              <a:srgbClr val="DD9B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36"/>
            <p:cNvSpPr/>
            <p:nvPr/>
          </p:nvSpPr>
          <p:spPr>
            <a:xfrm>
              <a:off x="5320415" y="2641171"/>
              <a:ext cx="29897" cy="49813"/>
            </a:xfrm>
            <a:custGeom>
              <a:rect b="b" l="l" r="r" t="t"/>
              <a:pathLst>
                <a:path extrusionOk="0" h="1263" w="758">
                  <a:moveTo>
                    <a:pt x="0" y="1"/>
                  </a:moveTo>
                  <a:lnTo>
                    <a:pt x="0" y="1"/>
                  </a:lnTo>
                  <a:cubicBezTo>
                    <a:pt x="67" y="160"/>
                    <a:pt x="117" y="314"/>
                    <a:pt x="173" y="473"/>
                  </a:cubicBezTo>
                  <a:cubicBezTo>
                    <a:pt x="226" y="625"/>
                    <a:pt x="282" y="783"/>
                    <a:pt x="342" y="934"/>
                  </a:cubicBezTo>
                  <a:lnTo>
                    <a:pt x="469" y="1262"/>
                  </a:lnTo>
                  <a:lnTo>
                    <a:pt x="561" y="927"/>
                  </a:lnTo>
                  <a:cubicBezTo>
                    <a:pt x="634" y="659"/>
                    <a:pt x="694" y="395"/>
                    <a:pt x="758" y="114"/>
                  </a:cubicBezTo>
                  <a:lnTo>
                    <a:pt x="758" y="114"/>
                  </a:lnTo>
                  <a:cubicBezTo>
                    <a:pt x="649" y="212"/>
                    <a:pt x="568" y="339"/>
                    <a:pt x="501" y="466"/>
                  </a:cubicBezTo>
                  <a:cubicBezTo>
                    <a:pt x="481" y="503"/>
                    <a:pt x="463" y="540"/>
                    <a:pt x="446" y="578"/>
                  </a:cubicBezTo>
                  <a:lnTo>
                    <a:pt x="446" y="578"/>
                  </a:lnTo>
                  <a:cubicBezTo>
                    <a:pt x="415" y="514"/>
                    <a:pt x="382" y="451"/>
                    <a:pt x="345" y="389"/>
                  </a:cubicBezTo>
                  <a:cubicBezTo>
                    <a:pt x="257" y="244"/>
                    <a:pt x="151" y="96"/>
                    <a:pt x="0" y="1"/>
                  </a:cubicBezTo>
                  <a:close/>
                </a:path>
              </a:pathLst>
            </a:custGeom>
            <a:solidFill>
              <a:srgbClr val="DD9B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36"/>
            <p:cNvSpPr/>
            <p:nvPr/>
          </p:nvSpPr>
          <p:spPr>
            <a:xfrm>
              <a:off x="5229935" y="2560592"/>
              <a:ext cx="213068" cy="70519"/>
            </a:xfrm>
            <a:custGeom>
              <a:rect b="b" l="l" r="r" t="t"/>
              <a:pathLst>
                <a:path extrusionOk="0" h="1788" w="5402">
                  <a:moveTo>
                    <a:pt x="5402" y="0"/>
                  </a:moveTo>
                  <a:lnTo>
                    <a:pt x="5402" y="0"/>
                  </a:lnTo>
                  <a:cubicBezTo>
                    <a:pt x="5043" y="170"/>
                    <a:pt x="4683" y="349"/>
                    <a:pt x="4330" y="539"/>
                  </a:cubicBezTo>
                  <a:cubicBezTo>
                    <a:pt x="3975" y="723"/>
                    <a:pt x="3623" y="913"/>
                    <a:pt x="3278" y="1107"/>
                  </a:cubicBezTo>
                  <a:lnTo>
                    <a:pt x="3242" y="1128"/>
                  </a:lnTo>
                  <a:lnTo>
                    <a:pt x="3224" y="1173"/>
                  </a:lnTo>
                  <a:cubicBezTo>
                    <a:pt x="3196" y="1258"/>
                    <a:pt x="3168" y="1346"/>
                    <a:pt x="3133" y="1420"/>
                  </a:cubicBezTo>
                  <a:cubicBezTo>
                    <a:pt x="3099" y="1487"/>
                    <a:pt x="3043" y="1558"/>
                    <a:pt x="3022" y="1558"/>
                  </a:cubicBezTo>
                  <a:cubicBezTo>
                    <a:pt x="3021" y="1558"/>
                    <a:pt x="3021" y="1558"/>
                    <a:pt x="3020" y="1557"/>
                  </a:cubicBezTo>
                  <a:cubicBezTo>
                    <a:pt x="3019" y="1558"/>
                    <a:pt x="3017" y="1558"/>
                    <a:pt x="3016" y="1558"/>
                  </a:cubicBezTo>
                  <a:cubicBezTo>
                    <a:pt x="2998" y="1558"/>
                    <a:pt x="2942" y="1523"/>
                    <a:pt x="2897" y="1463"/>
                  </a:cubicBezTo>
                  <a:cubicBezTo>
                    <a:pt x="2847" y="1399"/>
                    <a:pt x="2801" y="1318"/>
                    <a:pt x="2766" y="1240"/>
                  </a:cubicBezTo>
                  <a:lnTo>
                    <a:pt x="2745" y="1198"/>
                  </a:lnTo>
                  <a:lnTo>
                    <a:pt x="2707" y="1180"/>
                  </a:lnTo>
                  <a:cubicBezTo>
                    <a:pt x="2263" y="983"/>
                    <a:pt x="1815" y="789"/>
                    <a:pt x="1364" y="609"/>
                  </a:cubicBezTo>
                  <a:cubicBezTo>
                    <a:pt x="913" y="423"/>
                    <a:pt x="462" y="243"/>
                    <a:pt x="1" y="85"/>
                  </a:cubicBezTo>
                  <a:lnTo>
                    <a:pt x="1" y="85"/>
                  </a:lnTo>
                  <a:cubicBezTo>
                    <a:pt x="427" y="324"/>
                    <a:pt x="860" y="546"/>
                    <a:pt x="1297" y="762"/>
                  </a:cubicBezTo>
                  <a:cubicBezTo>
                    <a:pt x="1718" y="977"/>
                    <a:pt x="2145" y="1176"/>
                    <a:pt x="2573" y="1374"/>
                  </a:cubicBezTo>
                  <a:lnTo>
                    <a:pt x="2573" y="1374"/>
                  </a:lnTo>
                  <a:cubicBezTo>
                    <a:pt x="2612" y="1456"/>
                    <a:pt x="2656" y="1531"/>
                    <a:pt x="2714" y="1607"/>
                  </a:cubicBezTo>
                  <a:cubicBezTo>
                    <a:pt x="2749" y="1649"/>
                    <a:pt x="2787" y="1692"/>
                    <a:pt x="2840" y="1730"/>
                  </a:cubicBezTo>
                  <a:cubicBezTo>
                    <a:pt x="2883" y="1759"/>
                    <a:pt x="2945" y="1788"/>
                    <a:pt x="3014" y="1788"/>
                  </a:cubicBezTo>
                  <a:cubicBezTo>
                    <a:pt x="3030" y="1788"/>
                    <a:pt x="3046" y="1786"/>
                    <a:pt x="3062" y="1783"/>
                  </a:cubicBezTo>
                  <a:cubicBezTo>
                    <a:pt x="3104" y="1776"/>
                    <a:pt x="3136" y="1755"/>
                    <a:pt x="3172" y="1737"/>
                  </a:cubicBezTo>
                  <a:cubicBezTo>
                    <a:pt x="3200" y="1716"/>
                    <a:pt x="3221" y="1692"/>
                    <a:pt x="3245" y="1666"/>
                  </a:cubicBezTo>
                  <a:cubicBezTo>
                    <a:pt x="3281" y="1621"/>
                    <a:pt x="3312" y="1572"/>
                    <a:pt x="3333" y="1523"/>
                  </a:cubicBezTo>
                  <a:cubicBezTo>
                    <a:pt x="3373" y="1437"/>
                    <a:pt x="3402" y="1354"/>
                    <a:pt x="3427" y="1272"/>
                  </a:cubicBezTo>
                  <a:lnTo>
                    <a:pt x="3427" y="1272"/>
                  </a:lnTo>
                  <a:cubicBezTo>
                    <a:pt x="3755" y="1075"/>
                    <a:pt x="4080" y="872"/>
                    <a:pt x="4405" y="666"/>
                  </a:cubicBezTo>
                  <a:cubicBezTo>
                    <a:pt x="4743" y="451"/>
                    <a:pt x="5075" y="229"/>
                    <a:pt x="5402" y="0"/>
                  </a:cubicBezTo>
                  <a:close/>
                </a:path>
              </a:pathLst>
            </a:custGeom>
            <a:solidFill>
              <a:srgbClr val="DD9B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36"/>
            <p:cNvSpPr/>
            <p:nvPr/>
          </p:nvSpPr>
          <p:spPr>
            <a:xfrm>
              <a:off x="5516637" y="2137467"/>
              <a:ext cx="80384" cy="82548"/>
            </a:xfrm>
            <a:custGeom>
              <a:rect b="b" l="l" r="r" t="t"/>
              <a:pathLst>
                <a:path extrusionOk="0" h="2093" w="2038">
                  <a:moveTo>
                    <a:pt x="1177" y="0"/>
                  </a:moveTo>
                  <a:cubicBezTo>
                    <a:pt x="615" y="0"/>
                    <a:pt x="109" y="669"/>
                    <a:pt x="0" y="848"/>
                  </a:cubicBezTo>
                  <a:lnTo>
                    <a:pt x="335" y="1972"/>
                  </a:lnTo>
                  <a:cubicBezTo>
                    <a:pt x="482" y="2056"/>
                    <a:pt x="620" y="2093"/>
                    <a:pt x="748" y="2093"/>
                  </a:cubicBezTo>
                  <a:cubicBezTo>
                    <a:pt x="1635" y="2093"/>
                    <a:pt x="2038" y="314"/>
                    <a:pt x="1456" y="59"/>
                  </a:cubicBezTo>
                  <a:cubicBezTo>
                    <a:pt x="1362" y="18"/>
                    <a:pt x="1269" y="0"/>
                    <a:pt x="1177" y="0"/>
                  </a:cubicBezTo>
                  <a:close/>
                </a:path>
              </a:pathLst>
            </a:custGeom>
            <a:solidFill>
              <a:srgbClr val="F9C5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36"/>
            <p:cNvSpPr/>
            <p:nvPr/>
          </p:nvSpPr>
          <p:spPr>
            <a:xfrm>
              <a:off x="5202957" y="2020089"/>
              <a:ext cx="151814" cy="175824"/>
            </a:xfrm>
            <a:custGeom>
              <a:rect b="b" l="l" r="r" t="t"/>
              <a:pathLst>
                <a:path extrusionOk="0" h="4458" w="3849">
                  <a:moveTo>
                    <a:pt x="3781" y="0"/>
                  </a:moveTo>
                  <a:lnTo>
                    <a:pt x="758" y="1911"/>
                  </a:lnTo>
                  <a:cubicBezTo>
                    <a:pt x="758" y="1911"/>
                    <a:pt x="0" y="3119"/>
                    <a:pt x="39" y="4444"/>
                  </a:cubicBezTo>
                  <a:cubicBezTo>
                    <a:pt x="74" y="4453"/>
                    <a:pt x="110" y="4458"/>
                    <a:pt x="147" y="4458"/>
                  </a:cubicBezTo>
                  <a:cubicBezTo>
                    <a:pt x="885" y="4458"/>
                    <a:pt x="2122" y="2743"/>
                    <a:pt x="2122" y="2742"/>
                  </a:cubicBezTo>
                  <a:lnTo>
                    <a:pt x="2122" y="2742"/>
                  </a:lnTo>
                  <a:cubicBezTo>
                    <a:pt x="2122" y="2743"/>
                    <a:pt x="1593" y="3500"/>
                    <a:pt x="910" y="4292"/>
                  </a:cubicBezTo>
                  <a:cubicBezTo>
                    <a:pt x="2767" y="3651"/>
                    <a:pt x="3848" y="226"/>
                    <a:pt x="37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36"/>
            <p:cNvSpPr/>
            <p:nvPr/>
          </p:nvSpPr>
          <p:spPr>
            <a:xfrm>
              <a:off x="5137918" y="2162512"/>
              <a:ext cx="90244" cy="88424"/>
            </a:xfrm>
            <a:custGeom>
              <a:rect b="b" l="l" r="r" t="t"/>
              <a:pathLst>
                <a:path extrusionOk="0" h="2242" w="2288">
                  <a:moveTo>
                    <a:pt x="872" y="1"/>
                  </a:moveTo>
                  <a:cubicBezTo>
                    <a:pt x="846" y="1"/>
                    <a:pt x="820" y="2"/>
                    <a:pt x="794" y="5"/>
                  </a:cubicBezTo>
                  <a:cubicBezTo>
                    <a:pt x="1" y="81"/>
                    <a:pt x="304" y="2242"/>
                    <a:pt x="1482" y="2242"/>
                  </a:cubicBezTo>
                  <a:cubicBezTo>
                    <a:pt x="1603" y="2242"/>
                    <a:pt x="1733" y="2219"/>
                    <a:pt x="1872" y="2169"/>
                  </a:cubicBezTo>
                  <a:lnTo>
                    <a:pt x="2287" y="1214"/>
                  </a:lnTo>
                  <a:cubicBezTo>
                    <a:pt x="2287" y="1214"/>
                    <a:pt x="1701" y="1"/>
                    <a:pt x="872" y="1"/>
                  </a:cubicBezTo>
                  <a:close/>
                </a:path>
              </a:pathLst>
            </a:custGeom>
            <a:solidFill>
              <a:srgbClr val="F9C5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36"/>
            <p:cNvSpPr/>
            <p:nvPr/>
          </p:nvSpPr>
          <p:spPr>
            <a:xfrm>
              <a:off x="5083331" y="2657460"/>
              <a:ext cx="469642" cy="299389"/>
            </a:xfrm>
            <a:custGeom>
              <a:rect b="b" l="l" r="r" t="t"/>
              <a:pathLst>
                <a:path extrusionOk="0" h="7591" w="11907">
                  <a:moveTo>
                    <a:pt x="2251" y="0"/>
                  </a:moveTo>
                  <a:cubicBezTo>
                    <a:pt x="2251" y="0"/>
                    <a:pt x="0" y="2900"/>
                    <a:pt x="1973" y="4690"/>
                  </a:cubicBezTo>
                  <a:cubicBezTo>
                    <a:pt x="2005" y="5772"/>
                    <a:pt x="2005" y="7590"/>
                    <a:pt x="2005" y="7590"/>
                  </a:cubicBezTo>
                  <a:cubicBezTo>
                    <a:pt x="2005" y="7590"/>
                    <a:pt x="7741" y="7498"/>
                    <a:pt x="8545" y="7283"/>
                  </a:cubicBezTo>
                  <a:cubicBezTo>
                    <a:pt x="8760" y="6512"/>
                    <a:pt x="9221" y="5525"/>
                    <a:pt x="9778" y="5123"/>
                  </a:cubicBezTo>
                  <a:cubicBezTo>
                    <a:pt x="10335" y="4722"/>
                    <a:pt x="11906" y="3456"/>
                    <a:pt x="10239" y="310"/>
                  </a:cubicBezTo>
                  <a:cubicBezTo>
                    <a:pt x="7896" y="127"/>
                    <a:pt x="2251" y="0"/>
                    <a:pt x="22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36"/>
            <p:cNvSpPr/>
            <p:nvPr/>
          </p:nvSpPr>
          <p:spPr>
            <a:xfrm>
              <a:off x="5201301" y="2521230"/>
              <a:ext cx="49934" cy="150976"/>
            </a:xfrm>
            <a:custGeom>
              <a:rect b="b" l="l" r="r" t="t"/>
              <a:pathLst>
                <a:path extrusionOk="0" h="3828" w="1266">
                  <a:moveTo>
                    <a:pt x="924" y="1"/>
                  </a:moveTo>
                  <a:lnTo>
                    <a:pt x="0" y="3827"/>
                  </a:lnTo>
                  <a:lnTo>
                    <a:pt x="494" y="3827"/>
                  </a:lnTo>
                  <a:lnTo>
                    <a:pt x="1265" y="184"/>
                  </a:lnTo>
                  <a:lnTo>
                    <a:pt x="92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36"/>
            <p:cNvSpPr/>
            <p:nvPr/>
          </p:nvSpPr>
          <p:spPr>
            <a:xfrm>
              <a:off x="5414207" y="2515116"/>
              <a:ext cx="37707" cy="174049"/>
            </a:xfrm>
            <a:custGeom>
              <a:rect b="b" l="l" r="r" t="t"/>
              <a:pathLst>
                <a:path extrusionOk="0" h="4413" w="956">
                  <a:moveTo>
                    <a:pt x="307" y="1"/>
                  </a:moveTo>
                  <a:lnTo>
                    <a:pt x="1" y="279"/>
                  </a:lnTo>
                  <a:cubicBezTo>
                    <a:pt x="1" y="279"/>
                    <a:pt x="462" y="4229"/>
                    <a:pt x="462" y="4320"/>
                  </a:cubicBezTo>
                  <a:lnTo>
                    <a:pt x="956" y="4413"/>
                  </a:lnTo>
                  <a:lnTo>
                    <a:pt x="30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36"/>
            <p:cNvSpPr/>
            <p:nvPr/>
          </p:nvSpPr>
          <p:spPr>
            <a:xfrm>
              <a:off x="5244963" y="3222929"/>
              <a:ext cx="65593" cy="1245791"/>
            </a:xfrm>
            <a:custGeom>
              <a:rect b="b" l="l" r="r" t="t"/>
              <a:pathLst>
                <a:path extrusionOk="0" h="31587" w="1663">
                  <a:moveTo>
                    <a:pt x="1663" y="1"/>
                  </a:moveTo>
                  <a:lnTo>
                    <a:pt x="1396" y="3947"/>
                  </a:lnTo>
                  <a:lnTo>
                    <a:pt x="1155" y="7893"/>
                  </a:lnTo>
                  <a:lnTo>
                    <a:pt x="715" y="15787"/>
                  </a:lnTo>
                  <a:lnTo>
                    <a:pt x="324" y="23686"/>
                  </a:lnTo>
                  <a:lnTo>
                    <a:pt x="152" y="27636"/>
                  </a:lnTo>
                  <a:lnTo>
                    <a:pt x="0" y="31586"/>
                  </a:lnTo>
                  <a:lnTo>
                    <a:pt x="264" y="27640"/>
                  </a:lnTo>
                  <a:lnTo>
                    <a:pt x="503" y="23694"/>
                  </a:lnTo>
                  <a:lnTo>
                    <a:pt x="947" y="15800"/>
                  </a:lnTo>
                  <a:lnTo>
                    <a:pt x="1336" y="7901"/>
                  </a:lnTo>
                  <a:lnTo>
                    <a:pt x="1511" y="3951"/>
                  </a:lnTo>
                  <a:lnTo>
                    <a:pt x="166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36"/>
            <p:cNvSpPr/>
            <p:nvPr/>
          </p:nvSpPr>
          <p:spPr>
            <a:xfrm>
              <a:off x="5241768" y="3154814"/>
              <a:ext cx="143137" cy="76632"/>
            </a:xfrm>
            <a:custGeom>
              <a:rect b="b" l="l" r="r" t="t"/>
              <a:pathLst>
                <a:path extrusionOk="0" h="1943" w="3629">
                  <a:moveTo>
                    <a:pt x="3629" y="1"/>
                  </a:moveTo>
                  <a:lnTo>
                    <a:pt x="3629" y="1"/>
                  </a:lnTo>
                  <a:cubicBezTo>
                    <a:pt x="3354" y="343"/>
                    <a:pt x="3044" y="653"/>
                    <a:pt x="2724" y="942"/>
                  </a:cubicBezTo>
                  <a:cubicBezTo>
                    <a:pt x="2562" y="1082"/>
                    <a:pt x="2396" y="1220"/>
                    <a:pt x="2220" y="1344"/>
                  </a:cubicBezTo>
                  <a:cubicBezTo>
                    <a:pt x="2077" y="1454"/>
                    <a:pt x="1921" y="1546"/>
                    <a:pt x="1766" y="1638"/>
                  </a:cubicBezTo>
                  <a:lnTo>
                    <a:pt x="1766" y="1638"/>
                  </a:lnTo>
                  <a:cubicBezTo>
                    <a:pt x="1534" y="1345"/>
                    <a:pt x="1262" y="1096"/>
                    <a:pt x="979" y="864"/>
                  </a:cubicBezTo>
                  <a:cubicBezTo>
                    <a:pt x="828" y="737"/>
                    <a:pt x="666" y="617"/>
                    <a:pt x="504" y="505"/>
                  </a:cubicBezTo>
                  <a:cubicBezTo>
                    <a:pt x="338" y="392"/>
                    <a:pt x="173" y="279"/>
                    <a:pt x="0" y="184"/>
                  </a:cubicBezTo>
                  <a:lnTo>
                    <a:pt x="0" y="184"/>
                  </a:lnTo>
                  <a:cubicBezTo>
                    <a:pt x="293" y="452"/>
                    <a:pt x="581" y="723"/>
                    <a:pt x="863" y="998"/>
                  </a:cubicBezTo>
                  <a:cubicBezTo>
                    <a:pt x="1142" y="1273"/>
                    <a:pt x="1420" y="1552"/>
                    <a:pt x="1641" y="1858"/>
                  </a:cubicBezTo>
                  <a:lnTo>
                    <a:pt x="1701" y="1943"/>
                  </a:lnTo>
                  <a:lnTo>
                    <a:pt x="1794" y="1893"/>
                  </a:lnTo>
                  <a:cubicBezTo>
                    <a:pt x="2184" y="1674"/>
                    <a:pt x="2544" y="1400"/>
                    <a:pt x="2854" y="1076"/>
                  </a:cubicBezTo>
                  <a:cubicBezTo>
                    <a:pt x="3009" y="918"/>
                    <a:pt x="3154" y="748"/>
                    <a:pt x="3284" y="568"/>
                  </a:cubicBezTo>
                  <a:cubicBezTo>
                    <a:pt x="3411" y="385"/>
                    <a:pt x="3537" y="202"/>
                    <a:pt x="36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36"/>
            <p:cNvSpPr/>
            <p:nvPr/>
          </p:nvSpPr>
          <p:spPr>
            <a:xfrm>
              <a:off x="5127190" y="4455783"/>
              <a:ext cx="180883" cy="147230"/>
            </a:xfrm>
            <a:custGeom>
              <a:rect b="b" l="l" r="r" t="t"/>
              <a:pathLst>
                <a:path extrusionOk="0" h="3733" w="4586">
                  <a:moveTo>
                    <a:pt x="2108" y="0"/>
                  </a:moveTo>
                  <a:lnTo>
                    <a:pt x="1" y="2922"/>
                  </a:lnTo>
                  <a:lnTo>
                    <a:pt x="2313" y="3732"/>
                  </a:lnTo>
                  <a:lnTo>
                    <a:pt x="4585" y="3246"/>
                  </a:lnTo>
                  <a:lnTo>
                    <a:pt x="2760" y="205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36"/>
            <p:cNvSpPr/>
            <p:nvPr/>
          </p:nvSpPr>
          <p:spPr>
            <a:xfrm>
              <a:off x="5224768" y="4458978"/>
              <a:ext cx="248133" cy="108854"/>
            </a:xfrm>
            <a:custGeom>
              <a:rect b="b" l="l" r="r" t="t"/>
              <a:pathLst>
                <a:path extrusionOk="0" h="2760" w="6291">
                  <a:moveTo>
                    <a:pt x="935" y="1"/>
                  </a:moveTo>
                  <a:lnTo>
                    <a:pt x="1" y="163"/>
                  </a:lnTo>
                  <a:lnTo>
                    <a:pt x="244" y="2192"/>
                  </a:lnTo>
                  <a:lnTo>
                    <a:pt x="6291" y="2760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36"/>
            <p:cNvSpPr/>
            <p:nvPr/>
          </p:nvSpPr>
          <p:spPr>
            <a:xfrm>
              <a:off x="5403084" y="2162275"/>
              <a:ext cx="74389" cy="101321"/>
            </a:xfrm>
            <a:custGeom>
              <a:rect b="b" l="l" r="r" t="t"/>
              <a:pathLst>
                <a:path extrusionOk="0" h="2569" w="1886">
                  <a:moveTo>
                    <a:pt x="1" y="0"/>
                  </a:moveTo>
                  <a:cubicBezTo>
                    <a:pt x="4" y="293"/>
                    <a:pt x="25" y="586"/>
                    <a:pt x="50" y="874"/>
                  </a:cubicBezTo>
                  <a:cubicBezTo>
                    <a:pt x="64" y="1022"/>
                    <a:pt x="82" y="1167"/>
                    <a:pt x="103" y="1311"/>
                  </a:cubicBezTo>
                  <a:cubicBezTo>
                    <a:pt x="124" y="1459"/>
                    <a:pt x="142" y="1600"/>
                    <a:pt x="191" y="1759"/>
                  </a:cubicBezTo>
                  <a:lnTo>
                    <a:pt x="226" y="1868"/>
                  </a:lnTo>
                  <a:lnTo>
                    <a:pt x="339" y="1812"/>
                  </a:lnTo>
                  <a:cubicBezTo>
                    <a:pt x="642" y="1665"/>
                    <a:pt x="942" y="1510"/>
                    <a:pt x="1240" y="1352"/>
                  </a:cubicBezTo>
                  <a:lnTo>
                    <a:pt x="1240" y="1352"/>
                  </a:lnTo>
                  <a:cubicBezTo>
                    <a:pt x="1125" y="1526"/>
                    <a:pt x="1003" y="1699"/>
                    <a:pt x="875" y="1864"/>
                  </a:cubicBezTo>
                  <a:cubicBezTo>
                    <a:pt x="773" y="2006"/>
                    <a:pt x="656" y="2136"/>
                    <a:pt x="532" y="2263"/>
                  </a:cubicBezTo>
                  <a:cubicBezTo>
                    <a:pt x="413" y="2389"/>
                    <a:pt x="279" y="2502"/>
                    <a:pt x="110" y="2569"/>
                  </a:cubicBezTo>
                  <a:cubicBezTo>
                    <a:pt x="290" y="2544"/>
                    <a:pt x="452" y="2439"/>
                    <a:pt x="596" y="2333"/>
                  </a:cubicBezTo>
                  <a:cubicBezTo>
                    <a:pt x="744" y="2224"/>
                    <a:pt x="875" y="2100"/>
                    <a:pt x="998" y="1967"/>
                  </a:cubicBezTo>
                  <a:cubicBezTo>
                    <a:pt x="1244" y="1702"/>
                    <a:pt x="1463" y="1417"/>
                    <a:pt x="1661" y="1110"/>
                  </a:cubicBezTo>
                  <a:lnTo>
                    <a:pt x="1886" y="758"/>
                  </a:lnTo>
                  <a:lnTo>
                    <a:pt x="1513" y="948"/>
                  </a:lnTo>
                  <a:cubicBezTo>
                    <a:pt x="1124" y="1150"/>
                    <a:pt x="735" y="1353"/>
                    <a:pt x="352" y="1566"/>
                  </a:cubicBezTo>
                  <a:lnTo>
                    <a:pt x="352" y="1566"/>
                  </a:lnTo>
                  <a:cubicBezTo>
                    <a:pt x="326" y="1474"/>
                    <a:pt x="303" y="1374"/>
                    <a:pt x="279" y="1279"/>
                  </a:cubicBezTo>
                  <a:lnTo>
                    <a:pt x="187" y="856"/>
                  </a:lnTo>
                  <a:cubicBezTo>
                    <a:pt x="127" y="571"/>
                    <a:pt x="67" y="285"/>
                    <a:pt x="1" y="0"/>
                  </a:cubicBezTo>
                  <a:close/>
                </a:path>
              </a:pathLst>
            </a:custGeom>
            <a:solidFill>
              <a:srgbClr val="DD9B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36"/>
            <p:cNvSpPr/>
            <p:nvPr/>
          </p:nvSpPr>
          <p:spPr>
            <a:xfrm>
              <a:off x="5299826" y="2269831"/>
              <a:ext cx="139469" cy="32538"/>
            </a:xfrm>
            <a:custGeom>
              <a:rect b="b" l="l" r="r" t="t"/>
              <a:pathLst>
                <a:path extrusionOk="0" h="825" w="3536">
                  <a:moveTo>
                    <a:pt x="0" y="1"/>
                  </a:moveTo>
                  <a:cubicBezTo>
                    <a:pt x="202" y="243"/>
                    <a:pt x="455" y="451"/>
                    <a:pt x="751" y="586"/>
                  </a:cubicBezTo>
                  <a:cubicBezTo>
                    <a:pt x="1047" y="716"/>
                    <a:pt x="1364" y="790"/>
                    <a:pt x="1685" y="818"/>
                  </a:cubicBezTo>
                  <a:cubicBezTo>
                    <a:pt x="1755" y="822"/>
                    <a:pt x="1826" y="824"/>
                    <a:pt x="1896" y="824"/>
                  </a:cubicBezTo>
                  <a:cubicBezTo>
                    <a:pt x="2146" y="824"/>
                    <a:pt x="2395" y="800"/>
                    <a:pt x="2640" y="751"/>
                  </a:cubicBezTo>
                  <a:cubicBezTo>
                    <a:pt x="2950" y="687"/>
                    <a:pt x="3253" y="596"/>
                    <a:pt x="3535" y="448"/>
                  </a:cubicBezTo>
                  <a:lnTo>
                    <a:pt x="3535" y="448"/>
                  </a:lnTo>
                  <a:cubicBezTo>
                    <a:pt x="3034" y="536"/>
                    <a:pt x="2540" y="597"/>
                    <a:pt x="2051" y="597"/>
                  </a:cubicBezTo>
                  <a:cubicBezTo>
                    <a:pt x="1935" y="597"/>
                    <a:pt x="1819" y="593"/>
                    <a:pt x="1703" y="586"/>
                  </a:cubicBezTo>
                  <a:cubicBezTo>
                    <a:pt x="1400" y="561"/>
                    <a:pt x="1107" y="505"/>
                    <a:pt x="818" y="417"/>
                  </a:cubicBezTo>
                  <a:cubicBezTo>
                    <a:pt x="533" y="321"/>
                    <a:pt x="268" y="173"/>
                    <a:pt x="0" y="1"/>
                  </a:cubicBezTo>
                  <a:close/>
                </a:path>
              </a:pathLst>
            </a:custGeom>
            <a:solidFill>
              <a:srgbClr val="DD9B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36"/>
            <p:cNvSpPr/>
            <p:nvPr/>
          </p:nvSpPr>
          <p:spPr>
            <a:xfrm>
              <a:off x="5168485" y="2184717"/>
              <a:ext cx="45911" cy="50720"/>
            </a:xfrm>
            <a:custGeom>
              <a:rect b="b" l="l" r="r" t="t"/>
              <a:pathLst>
                <a:path extrusionOk="0" h="1286" w="1164">
                  <a:moveTo>
                    <a:pt x="185" y="0"/>
                  </a:moveTo>
                  <a:cubicBezTo>
                    <a:pt x="121" y="0"/>
                    <a:pt x="59" y="11"/>
                    <a:pt x="1" y="34"/>
                  </a:cubicBezTo>
                  <a:cubicBezTo>
                    <a:pt x="240" y="80"/>
                    <a:pt x="413" y="214"/>
                    <a:pt x="557" y="372"/>
                  </a:cubicBezTo>
                  <a:cubicBezTo>
                    <a:pt x="671" y="500"/>
                    <a:pt x="764" y="650"/>
                    <a:pt x="851" y="806"/>
                  </a:cubicBezTo>
                  <a:lnTo>
                    <a:pt x="851" y="806"/>
                  </a:lnTo>
                  <a:cubicBezTo>
                    <a:pt x="840" y="810"/>
                    <a:pt x="830" y="815"/>
                    <a:pt x="819" y="820"/>
                  </a:cubicBezTo>
                  <a:cubicBezTo>
                    <a:pt x="780" y="834"/>
                    <a:pt x="734" y="887"/>
                    <a:pt x="730" y="936"/>
                  </a:cubicBezTo>
                  <a:cubicBezTo>
                    <a:pt x="723" y="985"/>
                    <a:pt x="737" y="1020"/>
                    <a:pt x="751" y="1053"/>
                  </a:cubicBezTo>
                  <a:cubicBezTo>
                    <a:pt x="811" y="1162"/>
                    <a:pt x="892" y="1228"/>
                    <a:pt x="984" y="1285"/>
                  </a:cubicBezTo>
                  <a:cubicBezTo>
                    <a:pt x="941" y="1190"/>
                    <a:pt x="889" y="1095"/>
                    <a:pt x="874" y="1010"/>
                  </a:cubicBezTo>
                  <a:cubicBezTo>
                    <a:pt x="874" y="989"/>
                    <a:pt x="878" y="975"/>
                    <a:pt x="882" y="971"/>
                  </a:cubicBezTo>
                  <a:cubicBezTo>
                    <a:pt x="889" y="971"/>
                    <a:pt x="882" y="978"/>
                    <a:pt x="892" y="978"/>
                  </a:cubicBezTo>
                  <a:cubicBezTo>
                    <a:pt x="896" y="977"/>
                    <a:pt x="901" y="976"/>
                    <a:pt x="908" y="976"/>
                  </a:cubicBezTo>
                  <a:cubicBezTo>
                    <a:pt x="930" y="976"/>
                    <a:pt x="966" y="982"/>
                    <a:pt x="998" y="985"/>
                  </a:cubicBezTo>
                  <a:lnTo>
                    <a:pt x="1164" y="1006"/>
                  </a:lnTo>
                  <a:lnTo>
                    <a:pt x="1100" y="845"/>
                  </a:lnTo>
                  <a:lnTo>
                    <a:pt x="1033" y="675"/>
                  </a:lnTo>
                  <a:lnTo>
                    <a:pt x="949" y="510"/>
                  </a:lnTo>
                  <a:cubicBezTo>
                    <a:pt x="878" y="407"/>
                    <a:pt x="804" y="302"/>
                    <a:pt x="705" y="220"/>
                  </a:cubicBezTo>
                  <a:cubicBezTo>
                    <a:pt x="611" y="136"/>
                    <a:pt x="497" y="66"/>
                    <a:pt x="375" y="30"/>
                  </a:cubicBezTo>
                  <a:cubicBezTo>
                    <a:pt x="313" y="11"/>
                    <a:pt x="248" y="0"/>
                    <a:pt x="185" y="0"/>
                  </a:cubicBezTo>
                  <a:close/>
                </a:path>
              </a:pathLst>
            </a:custGeom>
            <a:solidFill>
              <a:srgbClr val="DD9B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36"/>
            <p:cNvSpPr/>
            <p:nvPr/>
          </p:nvSpPr>
          <p:spPr>
            <a:xfrm>
              <a:off x="5527207" y="2153835"/>
              <a:ext cx="39797" cy="51706"/>
            </a:xfrm>
            <a:custGeom>
              <a:rect b="b" l="l" r="r" t="t"/>
              <a:pathLst>
                <a:path extrusionOk="0" h="1311" w="1009">
                  <a:moveTo>
                    <a:pt x="888" y="0"/>
                  </a:moveTo>
                  <a:cubicBezTo>
                    <a:pt x="868" y="0"/>
                    <a:pt x="848" y="3"/>
                    <a:pt x="828" y="10"/>
                  </a:cubicBezTo>
                  <a:cubicBezTo>
                    <a:pt x="768" y="28"/>
                    <a:pt x="712" y="60"/>
                    <a:pt x="667" y="94"/>
                  </a:cubicBezTo>
                  <a:cubicBezTo>
                    <a:pt x="568" y="169"/>
                    <a:pt x="487" y="253"/>
                    <a:pt x="416" y="345"/>
                  </a:cubicBezTo>
                  <a:cubicBezTo>
                    <a:pt x="342" y="433"/>
                    <a:pt x="282" y="528"/>
                    <a:pt x="226" y="626"/>
                  </a:cubicBezTo>
                  <a:cubicBezTo>
                    <a:pt x="166" y="722"/>
                    <a:pt x="117" y="824"/>
                    <a:pt x="70" y="926"/>
                  </a:cubicBezTo>
                  <a:lnTo>
                    <a:pt x="0" y="1081"/>
                  </a:lnTo>
                  <a:lnTo>
                    <a:pt x="159" y="1078"/>
                  </a:lnTo>
                  <a:cubicBezTo>
                    <a:pt x="195" y="1078"/>
                    <a:pt x="233" y="1073"/>
                    <a:pt x="268" y="1073"/>
                  </a:cubicBezTo>
                  <a:cubicBezTo>
                    <a:pt x="278" y="1073"/>
                    <a:pt x="287" y="1074"/>
                    <a:pt x="296" y="1074"/>
                  </a:cubicBezTo>
                  <a:cubicBezTo>
                    <a:pt x="339" y="1074"/>
                    <a:pt x="377" y="1081"/>
                    <a:pt x="392" y="1091"/>
                  </a:cubicBezTo>
                  <a:cubicBezTo>
                    <a:pt x="409" y="1091"/>
                    <a:pt x="416" y="1127"/>
                    <a:pt x="402" y="1173"/>
                  </a:cubicBezTo>
                  <a:cubicBezTo>
                    <a:pt x="388" y="1218"/>
                    <a:pt x="366" y="1265"/>
                    <a:pt x="339" y="1310"/>
                  </a:cubicBezTo>
                  <a:cubicBezTo>
                    <a:pt x="388" y="1286"/>
                    <a:pt x="430" y="1257"/>
                    <a:pt x="469" y="1211"/>
                  </a:cubicBezTo>
                  <a:cubicBezTo>
                    <a:pt x="504" y="1173"/>
                    <a:pt x="553" y="1096"/>
                    <a:pt x="501" y="1011"/>
                  </a:cubicBezTo>
                  <a:cubicBezTo>
                    <a:pt x="452" y="934"/>
                    <a:pt x="386" y="916"/>
                    <a:pt x="330" y="898"/>
                  </a:cubicBezTo>
                  <a:lnTo>
                    <a:pt x="330" y="898"/>
                  </a:lnTo>
                  <a:cubicBezTo>
                    <a:pt x="420" y="754"/>
                    <a:pt x="505" y="610"/>
                    <a:pt x="592" y="465"/>
                  </a:cubicBezTo>
                  <a:cubicBezTo>
                    <a:pt x="649" y="373"/>
                    <a:pt x="701" y="281"/>
                    <a:pt x="765" y="200"/>
                  </a:cubicBezTo>
                  <a:cubicBezTo>
                    <a:pt x="832" y="119"/>
                    <a:pt x="888" y="34"/>
                    <a:pt x="1008" y="34"/>
                  </a:cubicBezTo>
                  <a:cubicBezTo>
                    <a:pt x="977" y="15"/>
                    <a:pt x="933" y="0"/>
                    <a:pt x="888" y="0"/>
                  </a:cubicBezTo>
                  <a:close/>
                </a:path>
              </a:pathLst>
            </a:custGeom>
            <a:solidFill>
              <a:srgbClr val="DD9B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36"/>
            <p:cNvSpPr/>
            <p:nvPr/>
          </p:nvSpPr>
          <p:spPr>
            <a:xfrm>
              <a:off x="5325542" y="2121453"/>
              <a:ext cx="55890" cy="24453"/>
            </a:xfrm>
            <a:custGeom>
              <a:rect b="b" l="l" r="r" t="t"/>
              <a:pathLst>
                <a:path extrusionOk="0" h="620" w="1417">
                  <a:moveTo>
                    <a:pt x="693" y="1"/>
                  </a:moveTo>
                  <a:cubicBezTo>
                    <a:pt x="474" y="1"/>
                    <a:pt x="231" y="152"/>
                    <a:pt x="0" y="619"/>
                  </a:cubicBezTo>
                  <a:lnTo>
                    <a:pt x="1417" y="521"/>
                  </a:lnTo>
                  <a:cubicBezTo>
                    <a:pt x="1417" y="521"/>
                    <a:pt x="1097" y="1"/>
                    <a:pt x="6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36"/>
            <p:cNvSpPr/>
            <p:nvPr/>
          </p:nvSpPr>
          <p:spPr>
            <a:xfrm>
              <a:off x="5403518" y="2118850"/>
              <a:ext cx="50762" cy="24532"/>
            </a:xfrm>
            <a:custGeom>
              <a:rect b="b" l="l" r="r" t="t"/>
              <a:pathLst>
                <a:path extrusionOk="0" h="622" w="1287">
                  <a:moveTo>
                    <a:pt x="665" y="0"/>
                  </a:moveTo>
                  <a:cubicBezTo>
                    <a:pt x="274" y="0"/>
                    <a:pt x="1" y="622"/>
                    <a:pt x="1" y="622"/>
                  </a:cubicBezTo>
                  <a:lnTo>
                    <a:pt x="1287" y="555"/>
                  </a:lnTo>
                  <a:cubicBezTo>
                    <a:pt x="1064" y="141"/>
                    <a:pt x="851" y="0"/>
                    <a:pt x="6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36"/>
            <p:cNvSpPr/>
            <p:nvPr/>
          </p:nvSpPr>
          <p:spPr>
            <a:xfrm>
              <a:off x="5360014" y="2168665"/>
              <a:ext cx="15580" cy="27253"/>
            </a:xfrm>
            <a:custGeom>
              <a:rect b="b" l="l" r="r" t="t"/>
              <a:pathLst>
                <a:path extrusionOk="0" h="691" w="395">
                  <a:moveTo>
                    <a:pt x="198" y="1"/>
                  </a:moveTo>
                  <a:cubicBezTo>
                    <a:pt x="89" y="1"/>
                    <a:pt x="1" y="156"/>
                    <a:pt x="1" y="346"/>
                  </a:cubicBezTo>
                  <a:cubicBezTo>
                    <a:pt x="1" y="539"/>
                    <a:pt x="89" y="691"/>
                    <a:pt x="198" y="691"/>
                  </a:cubicBezTo>
                  <a:cubicBezTo>
                    <a:pt x="307" y="691"/>
                    <a:pt x="395" y="539"/>
                    <a:pt x="395" y="346"/>
                  </a:cubicBezTo>
                  <a:cubicBezTo>
                    <a:pt x="395" y="156"/>
                    <a:pt x="307" y="1"/>
                    <a:pt x="1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36"/>
            <p:cNvSpPr/>
            <p:nvPr/>
          </p:nvSpPr>
          <p:spPr>
            <a:xfrm>
              <a:off x="5419216" y="2163498"/>
              <a:ext cx="15580" cy="27292"/>
            </a:xfrm>
            <a:custGeom>
              <a:rect b="b" l="l" r="r" t="t"/>
              <a:pathLst>
                <a:path extrusionOk="0" h="692" w="395">
                  <a:moveTo>
                    <a:pt x="198" y="1"/>
                  </a:moveTo>
                  <a:cubicBezTo>
                    <a:pt x="89" y="1"/>
                    <a:pt x="1" y="156"/>
                    <a:pt x="1" y="347"/>
                  </a:cubicBezTo>
                  <a:cubicBezTo>
                    <a:pt x="1" y="537"/>
                    <a:pt x="89" y="692"/>
                    <a:pt x="198" y="692"/>
                  </a:cubicBezTo>
                  <a:cubicBezTo>
                    <a:pt x="307" y="692"/>
                    <a:pt x="395" y="537"/>
                    <a:pt x="395" y="347"/>
                  </a:cubicBezTo>
                  <a:cubicBezTo>
                    <a:pt x="395" y="156"/>
                    <a:pt x="307" y="1"/>
                    <a:pt x="1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36"/>
            <p:cNvSpPr/>
            <p:nvPr/>
          </p:nvSpPr>
          <p:spPr>
            <a:xfrm>
              <a:off x="5132790" y="2952756"/>
              <a:ext cx="37549" cy="9505"/>
            </a:xfrm>
            <a:custGeom>
              <a:rect b="b" l="l" r="r" t="t"/>
              <a:pathLst>
                <a:path extrusionOk="0" h="241" w="952">
                  <a:moveTo>
                    <a:pt x="381" y="1"/>
                  </a:moveTo>
                  <a:cubicBezTo>
                    <a:pt x="256" y="1"/>
                    <a:pt x="129" y="18"/>
                    <a:pt x="0" y="79"/>
                  </a:cubicBezTo>
                  <a:cubicBezTo>
                    <a:pt x="148" y="184"/>
                    <a:pt x="307" y="219"/>
                    <a:pt x="465" y="237"/>
                  </a:cubicBezTo>
                  <a:cubicBezTo>
                    <a:pt x="501" y="239"/>
                    <a:pt x="537" y="241"/>
                    <a:pt x="573" y="241"/>
                  </a:cubicBezTo>
                  <a:cubicBezTo>
                    <a:pt x="696" y="241"/>
                    <a:pt x="821" y="223"/>
                    <a:pt x="952" y="163"/>
                  </a:cubicBezTo>
                  <a:cubicBezTo>
                    <a:pt x="800" y="57"/>
                    <a:pt x="645" y="22"/>
                    <a:pt x="486" y="4"/>
                  </a:cubicBezTo>
                  <a:cubicBezTo>
                    <a:pt x="451" y="2"/>
                    <a:pt x="416" y="1"/>
                    <a:pt x="381" y="1"/>
                  </a:cubicBezTo>
                  <a:close/>
                </a:path>
              </a:pathLst>
            </a:custGeom>
            <a:solidFill>
              <a:srgbClr val="DD9B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36"/>
            <p:cNvSpPr/>
            <p:nvPr/>
          </p:nvSpPr>
          <p:spPr>
            <a:xfrm>
              <a:off x="5476209" y="2839087"/>
              <a:ext cx="101880" cy="85940"/>
            </a:xfrm>
            <a:custGeom>
              <a:rect b="b" l="l" r="r" t="t"/>
              <a:pathLst>
                <a:path extrusionOk="0" h="2179" w="2583">
                  <a:moveTo>
                    <a:pt x="893" y="1"/>
                  </a:moveTo>
                  <a:cubicBezTo>
                    <a:pt x="749" y="1"/>
                    <a:pt x="605" y="22"/>
                    <a:pt x="469" y="68"/>
                  </a:cubicBezTo>
                  <a:cubicBezTo>
                    <a:pt x="289" y="128"/>
                    <a:pt x="124" y="222"/>
                    <a:pt x="0" y="356"/>
                  </a:cubicBezTo>
                  <a:cubicBezTo>
                    <a:pt x="222" y="227"/>
                    <a:pt x="469" y="169"/>
                    <a:pt x="710" y="169"/>
                  </a:cubicBezTo>
                  <a:cubicBezTo>
                    <a:pt x="809" y="169"/>
                    <a:pt x="908" y="179"/>
                    <a:pt x="1004" y="198"/>
                  </a:cubicBezTo>
                  <a:cubicBezTo>
                    <a:pt x="1170" y="229"/>
                    <a:pt x="1329" y="293"/>
                    <a:pt x="1480" y="367"/>
                  </a:cubicBezTo>
                  <a:cubicBezTo>
                    <a:pt x="1558" y="402"/>
                    <a:pt x="1632" y="451"/>
                    <a:pt x="1706" y="494"/>
                  </a:cubicBezTo>
                  <a:lnTo>
                    <a:pt x="1917" y="645"/>
                  </a:lnTo>
                  <a:lnTo>
                    <a:pt x="1906" y="638"/>
                  </a:lnTo>
                  <a:lnTo>
                    <a:pt x="1906" y="638"/>
                  </a:lnTo>
                  <a:cubicBezTo>
                    <a:pt x="2103" y="825"/>
                    <a:pt x="2251" y="1071"/>
                    <a:pt x="2357" y="1336"/>
                  </a:cubicBezTo>
                  <a:cubicBezTo>
                    <a:pt x="2407" y="1470"/>
                    <a:pt x="2453" y="1608"/>
                    <a:pt x="2481" y="1748"/>
                  </a:cubicBezTo>
                  <a:cubicBezTo>
                    <a:pt x="2505" y="1889"/>
                    <a:pt x="2534" y="2037"/>
                    <a:pt x="2481" y="2178"/>
                  </a:cubicBezTo>
                  <a:cubicBezTo>
                    <a:pt x="2580" y="2058"/>
                    <a:pt x="2580" y="1889"/>
                    <a:pt x="2583" y="1738"/>
                  </a:cubicBezTo>
                  <a:cubicBezTo>
                    <a:pt x="2583" y="1586"/>
                    <a:pt x="2558" y="1431"/>
                    <a:pt x="2519" y="1283"/>
                  </a:cubicBezTo>
                  <a:cubicBezTo>
                    <a:pt x="2442" y="987"/>
                    <a:pt x="2298" y="698"/>
                    <a:pt x="2065" y="469"/>
                  </a:cubicBezTo>
                  <a:lnTo>
                    <a:pt x="2061" y="466"/>
                  </a:lnTo>
                  <a:lnTo>
                    <a:pt x="2058" y="462"/>
                  </a:lnTo>
                  <a:cubicBezTo>
                    <a:pt x="1984" y="409"/>
                    <a:pt x="1906" y="349"/>
                    <a:pt x="1829" y="300"/>
                  </a:cubicBezTo>
                  <a:cubicBezTo>
                    <a:pt x="1748" y="254"/>
                    <a:pt x="1667" y="201"/>
                    <a:pt x="1582" y="162"/>
                  </a:cubicBezTo>
                  <a:cubicBezTo>
                    <a:pt x="1410" y="81"/>
                    <a:pt x="1223" y="29"/>
                    <a:pt x="1033" y="8"/>
                  </a:cubicBezTo>
                  <a:cubicBezTo>
                    <a:pt x="986" y="3"/>
                    <a:pt x="940" y="1"/>
                    <a:pt x="893" y="1"/>
                  </a:cubicBezTo>
                  <a:close/>
                </a:path>
              </a:pathLst>
            </a:custGeom>
            <a:solidFill>
              <a:srgbClr val="DD9B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36"/>
            <p:cNvSpPr/>
            <p:nvPr/>
          </p:nvSpPr>
          <p:spPr>
            <a:xfrm>
              <a:off x="5484926" y="2900655"/>
              <a:ext cx="102787" cy="80615"/>
            </a:xfrm>
            <a:custGeom>
              <a:rect b="b" l="l" r="r" t="t"/>
              <a:pathLst>
                <a:path extrusionOk="0" h="2044" w="2606">
                  <a:moveTo>
                    <a:pt x="2605" y="0"/>
                  </a:moveTo>
                  <a:lnTo>
                    <a:pt x="2605" y="0"/>
                  </a:lnTo>
                  <a:cubicBezTo>
                    <a:pt x="2401" y="211"/>
                    <a:pt x="2214" y="434"/>
                    <a:pt x="2030" y="663"/>
                  </a:cubicBezTo>
                  <a:cubicBezTo>
                    <a:pt x="1869" y="866"/>
                    <a:pt x="1715" y="1071"/>
                    <a:pt x="1562" y="1280"/>
                  </a:cubicBezTo>
                  <a:lnTo>
                    <a:pt x="1562" y="1280"/>
                  </a:lnTo>
                  <a:cubicBezTo>
                    <a:pt x="1468" y="1238"/>
                    <a:pt x="1374" y="1207"/>
                    <a:pt x="1274" y="1181"/>
                  </a:cubicBezTo>
                  <a:cubicBezTo>
                    <a:pt x="1190" y="1158"/>
                    <a:pt x="1102" y="1143"/>
                    <a:pt x="1011" y="1143"/>
                  </a:cubicBezTo>
                  <a:cubicBezTo>
                    <a:pt x="959" y="1143"/>
                    <a:pt x="905" y="1148"/>
                    <a:pt x="851" y="1159"/>
                  </a:cubicBezTo>
                  <a:lnTo>
                    <a:pt x="808" y="1167"/>
                  </a:lnTo>
                  <a:lnTo>
                    <a:pt x="787" y="1202"/>
                  </a:lnTo>
                  <a:cubicBezTo>
                    <a:pt x="579" y="1512"/>
                    <a:pt x="301" y="1787"/>
                    <a:pt x="1" y="2044"/>
                  </a:cubicBezTo>
                  <a:cubicBezTo>
                    <a:pt x="188" y="1970"/>
                    <a:pt x="360" y="1865"/>
                    <a:pt x="519" y="1745"/>
                  </a:cubicBezTo>
                  <a:cubicBezTo>
                    <a:pt x="668" y="1634"/>
                    <a:pt x="805" y="1507"/>
                    <a:pt x="925" y="1359"/>
                  </a:cubicBezTo>
                  <a:lnTo>
                    <a:pt x="925" y="1359"/>
                  </a:lnTo>
                  <a:cubicBezTo>
                    <a:pt x="931" y="1358"/>
                    <a:pt x="937" y="1358"/>
                    <a:pt x="943" y="1358"/>
                  </a:cubicBezTo>
                  <a:cubicBezTo>
                    <a:pt x="1136" y="1358"/>
                    <a:pt x="1355" y="1440"/>
                    <a:pt x="1544" y="1530"/>
                  </a:cubicBezTo>
                  <a:lnTo>
                    <a:pt x="1636" y="1575"/>
                  </a:lnTo>
                  <a:lnTo>
                    <a:pt x="1692" y="1494"/>
                  </a:lnTo>
                  <a:cubicBezTo>
                    <a:pt x="1858" y="1255"/>
                    <a:pt x="2020" y="1015"/>
                    <a:pt x="2175" y="765"/>
                  </a:cubicBezTo>
                  <a:cubicBezTo>
                    <a:pt x="2326" y="518"/>
                    <a:pt x="2474" y="265"/>
                    <a:pt x="2605" y="0"/>
                  </a:cubicBezTo>
                  <a:close/>
                </a:path>
              </a:pathLst>
            </a:custGeom>
            <a:solidFill>
              <a:srgbClr val="DD9B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36"/>
            <p:cNvSpPr/>
            <p:nvPr/>
          </p:nvSpPr>
          <p:spPr>
            <a:xfrm>
              <a:off x="5522474" y="2864881"/>
              <a:ext cx="39797" cy="10333"/>
            </a:xfrm>
            <a:custGeom>
              <a:rect b="b" l="l" r="r" t="t"/>
              <a:pathLst>
                <a:path extrusionOk="0" h="262" w="1009">
                  <a:moveTo>
                    <a:pt x="350" y="0"/>
                  </a:moveTo>
                  <a:cubicBezTo>
                    <a:pt x="235" y="0"/>
                    <a:pt x="119" y="18"/>
                    <a:pt x="0" y="69"/>
                  </a:cubicBezTo>
                  <a:cubicBezTo>
                    <a:pt x="163" y="175"/>
                    <a:pt x="328" y="214"/>
                    <a:pt x="494" y="245"/>
                  </a:cubicBezTo>
                  <a:cubicBezTo>
                    <a:pt x="575" y="255"/>
                    <a:pt x="654" y="262"/>
                    <a:pt x="736" y="262"/>
                  </a:cubicBezTo>
                  <a:cubicBezTo>
                    <a:pt x="823" y="262"/>
                    <a:pt x="912" y="254"/>
                    <a:pt x="1008" y="235"/>
                  </a:cubicBezTo>
                  <a:cubicBezTo>
                    <a:pt x="945" y="164"/>
                    <a:pt x="864" y="118"/>
                    <a:pt x="779" y="82"/>
                  </a:cubicBezTo>
                  <a:cubicBezTo>
                    <a:pt x="698" y="48"/>
                    <a:pt x="613" y="27"/>
                    <a:pt x="529" y="12"/>
                  </a:cubicBezTo>
                  <a:cubicBezTo>
                    <a:pt x="470" y="5"/>
                    <a:pt x="410" y="0"/>
                    <a:pt x="350" y="0"/>
                  </a:cubicBezTo>
                  <a:close/>
                </a:path>
              </a:pathLst>
            </a:custGeom>
            <a:solidFill>
              <a:srgbClr val="DD9B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36"/>
            <p:cNvSpPr/>
            <p:nvPr/>
          </p:nvSpPr>
          <p:spPr>
            <a:xfrm>
              <a:off x="5525787" y="2887442"/>
              <a:ext cx="48711" cy="10846"/>
            </a:xfrm>
            <a:custGeom>
              <a:rect b="b" l="l" r="r" t="t"/>
              <a:pathLst>
                <a:path extrusionOk="0" h="275" w="1235">
                  <a:moveTo>
                    <a:pt x="377" y="1"/>
                  </a:moveTo>
                  <a:cubicBezTo>
                    <a:pt x="253" y="1"/>
                    <a:pt x="128" y="14"/>
                    <a:pt x="1" y="53"/>
                  </a:cubicBezTo>
                  <a:cubicBezTo>
                    <a:pt x="199" y="170"/>
                    <a:pt x="399" y="219"/>
                    <a:pt x="604" y="250"/>
                  </a:cubicBezTo>
                  <a:cubicBezTo>
                    <a:pt x="713" y="266"/>
                    <a:pt x="820" y="275"/>
                    <a:pt x="930" y="275"/>
                  </a:cubicBezTo>
                  <a:cubicBezTo>
                    <a:pt x="1029" y="275"/>
                    <a:pt x="1129" y="267"/>
                    <a:pt x="1235" y="250"/>
                  </a:cubicBezTo>
                  <a:cubicBezTo>
                    <a:pt x="1147" y="173"/>
                    <a:pt x="1044" y="131"/>
                    <a:pt x="945" y="96"/>
                  </a:cubicBezTo>
                  <a:cubicBezTo>
                    <a:pt x="843" y="57"/>
                    <a:pt x="741" y="36"/>
                    <a:pt x="639" y="18"/>
                  </a:cubicBezTo>
                  <a:cubicBezTo>
                    <a:pt x="552" y="8"/>
                    <a:pt x="465" y="1"/>
                    <a:pt x="377" y="1"/>
                  </a:cubicBezTo>
                  <a:close/>
                </a:path>
              </a:pathLst>
            </a:custGeom>
            <a:solidFill>
              <a:srgbClr val="DD9B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36"/>
            <p:cNvSpPr/>
            <p:nvPr/>
          </p:nvSpPr>
          <p:spPr>
            <a:xfrm>
              <a:off x="5525787" y="2912724"/>
              <a:ext cx="46463" cy="10176"/>
            </a:xfrm>
            <a:custGeom>
              <a:rect b="b" l="l" r="r" t="t"/>
              <a:pathLst>
                <a:path extrusionOk="0" h="258" w="1178">
                  <a:moveTo>
                    <a:pt x="389" y="1"/>
                  </a:moveTo>
                  <a:cubicBezTo>
                    <a:pt x="262" y="1"/>
                    <a:pt x="134" y="14"/>
                    <a:pt x="1" y="58"/>
                  </a:cubicBezTo>
                  <a:cubicBezTo>
                    <a:pt x="188" y="174"/>
                    <a:pt x="381" y="216"/>
                    <a:pt x="576" y="244"/>
                  </a:cubicBezTo>
                  <a:cubicBezTo>
                    <a:pt x="650" y="252"/>
                    <a:pt x="725" y="257"/>
                    <a:pt x="800" y="257"/>
                  </a:cubicBezTo>
                  <a:cubicBezTo>
                    <a:pt x="923" y="257"/>
                    <a:pt x="1049" y="242"/>
                    <a:pt x="1178" y="198"/>
                  </a:cubicBezTo>
                  <a:cubicBezTo>
                    <a:pt x="991" y="82"/>
                    <a:pt x="801" y="40"/>
                    <a:pt x="604" y="11"/>
                  </a:cubicBezTo>
                  <a:cubicBezTo>
                    <a:pt x="532" y="5"/>
                    <a:pt x="461" y="1"/>
                    <a:pt x="389" y="1"/>
                  </a:cubicBezTo>
                  <a:close/>
                </a:path>
              </a:pathLst>
            </a:custGeom>
            <a:solidFill>
              <a:srgbClr val="DD9B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36"/>
            <p:cNvSpPr/>
            <p:nvPr/>
          </p:nvSpPr>
          <p:spPr>
            <a:xfrm>
              <a:off x="5705247" y="2474255"/>
              <a:ext cx="50329" cy="108460"/>
            </a:xfrm>
            <a:custGeom>
              <a:rect b="b" l="l" r="r" t="t"/>
              <a:pathLst>
                <a:path extrusionOk="0" h="2750" w="1276">
                  <a:moveTo>
                    <a:pt x="0" y="1"/>
                  </a:moveTo>
                  <a:lnTo>
                    <a:pt x="0" y="1"/>
                  </a:lnTo>
                  <a:cubicBezTo>
                    <a:pt x="14" y="315"/>
                    <a:pt x="64" y="617"/>
                    <a:pt x="113" y="924"/>
                  </a:cubicBezTo>
                  <a:lnTo>
                    <a:pt x="120" y="963"/>
                  </a:lnTo>
                  <a:lnTo>
                    <a:pt x="173" y="991"/>
                  </a:lnTo>
                  <a:cubicBezTo>
                    <a:pt x="318" y="1072"/>
                    <a:pt x="461" y="1185"/>
                    <a:pt x="588" y="1305"/>
                  </a:cubicBezTo>
                  <a:cubicBezTo>
                    <a:pt x="715" y="1428"/>
                    <a:pt x="821" y="1565"/>
                    <a:pt x="910" y="1713"/>
                  </a:cubicBezTo>
                  <a:cubicBezTo>
                    <a:pt x="997" y="1865"/>
                    <a:pt x="1068" y="2027"/>
                    <a:pt x="1110" y="2203"/>
                  </a:cubicBezTo>
                  <a:cubicBezTo>
                    <a:pt x="1159" y="2375"/>
                    <a:pt x="1173" y="2559"/>
                    <a:pt x="1191" y="2749"/>
                  </a:cubicBezTo>
                  <a:cubicBezTo>
                    <a:pt x="1240" y="2566"/>
                    <a:pt x="1276" y="2372"/>
                    <a:pt x="1255" y="2178"/>
                  </a:cubicBezTo>
                  <a:cubicBezTo>
                    <a:pt x="1244" y="1985"/>
                    <a:pt x="1188" y="1791"/>
                    <a:pt x="1100" y="1611"/>
                  </a:cubicBezTo>
                  <a:cubicBezTo>
                    <a:pt x="1015" y="1435"/>
                    <a:pt x="892" y="1273"/>
                    <a:pt x="747" y="1136"/>
                  </a:cubicBezTo>
                  <a:cubicBezTo>
                    <a:pt x="614" y="1012"/>
                    <a:pt x="466" y="909"/>
                    <a:pt x="294" y="828"/>
                  </a:cubicBezTo>
                  <a:lnTo>
                    <a:pt x="294" y="828"/>
                  </a:lnTo>
                  <a:cubicBezTo>
                    <a:pt x="208" y="549"/>
                    <a:pt x="120" y="270"/>
                    <a:pt x="0" y="1"/>
                  </a:cubicBezTo>
                  <a:close/>
                </a:path>
              </a:pathLst>
            </a:custGeom>
            <a:solidFill>
              <a:srgbClr val="DD9B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36"/>
            <p:cNvSpPr/>
            <p:nvPr/>
          </p:nvSpPr>
          <p:spPr>
            <a:xfrm>
              <a:off x="5709112" y="2481631"/>
              <a:ext cx="92887" cy="30329"/>
            </a:xfrm>
            <a:custGeom>
              <a:rect b="b" l="l" r="r" t="t"/>
              <a:pathLst>
                <a:path extrusionOk="0" h="769" w="2355">
                  <a:moveTo>
                    <a:pt x="344" y="1"/>
                  </a:moveTo>
                  <a:cubicBezTo>
                    <a:pt x="229" y="1"/>
                    <a:pt x="113" y="12"/>
                    <a:pt x="1" y="43"/>
                  </a:cubicBezTo>
                  <a:cubicBezTo>
                    <a:pt x="413" y="131"/>
                    <a:pt x="790" y="258"/>
                    <a:pt x="1174" y="391"/>
                  </a:cubicBezTo>
                  <a:cubicBezTo>
                    <a:pt x="1562" y="522"/>
                    <a:pt x="1942" y="663"/>
                    <a:pt x="2355" y="769"/>
                  </a:cubicBezTo>
                  <a:cubicBezTo>
                    <a:pt x="2192" y="632"/>
                    <a:pt x="2012" y="518"/>
                    <a:pt x="1826" y="420"/>
                  </a:cubicBezTo>
                  <a:cubicBezTo>
                    <a:pt x="1643" y="321"/>
                    <a:pt x="1449" y="240"/>
                    <a:pt x="1251" y="170"/>
                  </a:cubicBezTo>
                  <a:cubicBezTo>
                    <a:pt x="1051" y="106"/>
                    <a:pt x="846" y="46"/>
                    <a:pt x="635" y="22"/>
                  </a:cubicBezTo>
                  <a:cubicBezTo>
                    <a:pt x="539" y="9"/>
                    <a:pt x="442" y="1"/>
                    <a:pt x="344" y="1"/>
                  </a:cubicBezTo>
                  <a:close/>
                </a:path>
              </a:pathLst>
            </a:custGeom>
            <a:solidFill>
              <a:srgbClr val="DD9B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8" name="Google Shape;678;p36"/>
          <p:cNvGrpSpPr/>
          <p:nvPr/>
        </p:nvGrpSpPr>
        <p:grpSpPr>
          <a:xfrm>
            <a:off x="3959213" y="1889882"/>
            <a:ext cx="1029419" cy="2830108"/>
            <a:chOff x="3492988" y="1847857"/>
            <a:chExt cx="1029419" cy="2830108"/>
          </a:xfrm>
        </p:grpSpPr>
        <p:sp>
          <p:nvSpPr>
            <p:cNvPr id="679" name="Google Shape;679;p36"/>
            <p:cNvSpPr/>
            <p:nvPr/>
          </p:nvSpPr>
          <p:spPr>
            <a:xfrm>
              <a:off x="3492988" y="4535229"/>
              <a:ext cx="245316" cy="52170"/>
            </a:xfrm>
            <a:custGeom>
              <a:rect b="b" l="l" r="r" t="t"/>
              <a:pathLst>
                <a:path extrusionOk="0" h="1246" w="5859">
                  <a:moveTo>
                    <a:pt x="3117" y="1"/>
                  </a:moveTo>
                  <a:cubicBezTo>
                    <a:pt x="3117" y="1"/>
                    <a:pt x="512" y="631"/>
                    <a:pt x="128" y="1058"/>
                  </a:cubicBezTo>
                  <a:cubicBezTo>
                    <a:pt x="1" y="1198"/>
                    <a:pt x="595" y="1245"/>
                    <a:pt x="1444" y="1245"/>
                  </a:cubicBezTo>
                  <a:cubicBezTo>
                    <a:pt x="3142" y="1245"/>
                    <a:pt x="5859" y="1058"/>
                    <a:pt x="5859" y="1058"/>
                  </a:cubicBezTo>
                  <a:lnTo>
                    <a:pt x="31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36"/>
            <p:cNvSpPr/>
            <p:nvPr/>
          </p:nvSpPr>
          <p:spPr>
            <a:xfrm>
              <a:off x="4045810" y="4587107"/>
              <a:ext cx="189587" cy="90858"/>
            </a:xfrm>
            <a:custGeom>
              <a:rect b="b" l="l" r="r" t="t"/>
              <a:pathLst>
                <a:path extrusionOk="0" h="2170" w="4528">
                  <a:moveTo>
                    <a:pt x="4527" y="0"/>
                  </a:moveTo>
                  <a:lnTo>
                    <a:pt x="1" y="924"/>
                  </a:lnTo>
                  <a:cubicBezTo>
                    <a:pt x="1" y="924"/>
                    <a:pt x="541" y="2170"/>
                    <a:pt x="1661" y="2170"/>
                  </a:cubicBezTo>
                  <a:cubicBezTo>
                    <a:pt x="2377" y="2170"/>
                    <a:pt x="3328" y="1662"/>
                    <a:pt x="45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36"/>
            <p:cNvSpPr/>
            <p:nvPr/>
          </p:nvSpPr>
          <p:spPr>
            <a:xfrm>
              <a:off x="3825736" y="2228752"/>
              <a:ext cx="356439" cy="506878"/>
            </a:xfrm>
            <a:custGeom>
              <a:rect b="b" l="l" r="r" t="t"/>
              <a:pathLst>
                <a:path extrusionOk="0" h="12106" w="8513">
                  <a:moveTo>
                    <a:pt x="8315" y="1"/>
                  </a:moveTo>
                  <a:lnTo>
                    <a:pt x="5552" y="2361"/>
                  </a:lnTo>
                  <a:lnTo>
                    <a:pt x="5055" y="6785"/>
                  </a:lnTo>
                  <a:cubicBezTo>
                    <a:pt x="5055" y="6785"/>
                    <a:pt x="2596" y="5286"/>
                    <a:pt x="1629" y="4922"/>
                  </a:cubicBezTo>
                  <a:cubicBezTo>
                    <a:pt x="1601" y="4911"/>
                    <a:pt x="1572" y="4906"/>
                    <a:pt x="1544" y="4906"/>
                  </a:cubicBezTo>
                  <a:cubicBezTo>
                    <a:pt x="628" y="4906"/>
                    <a:pt x="0" y="10507"/>
                    <a:pt x="0" y="10507"/>
                  </a:cubicBezTo>
                  <a:lnTo>
                    <a:pt x="4689" y="12106"/>
                  </a:lnTo>
                  <a:lnTo>
                    <a:pt x="6851" y="11474"/>
                  </a:lnTo>
                  <a:lnTo>
                    <a:pt x="8512" y="3790"/>
                  </a:lnTo>
                  <a:lnTo>
                    <a:pt x="8315" y="1"/>
                  </a:lnTo>
                  <a:close/>
                </a:path>
              </a:pathLst>
            </a:custGeom>
            <a:solidFill>
              <a:srgbClr val="FBB5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36"/>
            <p:cNvSpPr/>
            <p:nvPr/>
          </p:nvSpPr>
          <p:spPr>
            <a:xfrm>
              <a:off x="3814640" y="2430401"/>
              <a:ext cx="434946" cy="457388"/>
            </a:xfrm>
            <a:custGeom>
              <a:rect b="b" l="l" r="r" t="t"/>
              <a:pathLst>
                <a:path extrusionOk="0" h="10924" w="10388">
                  <a:moveTo>
                    <a:pt x="10388" y="0"/>
                  </a:moveTo>
                  <a:lnTo>
                    <a:pt x="9784" y="383"/>
                  </a:lnTo>
                  <a:cubicBezTo>
                    <a:pt x="9784" y="383"/>
                    <a:pt x="9220" y="1878"/>
                    <a:pt x="8470" y="3445"/>
                  </a:cubicBezTo>
                  <a:cubicBezTo>
                    <a:pt x="6826" y="3977"/>
                    <a:pt x="5665" y="4147"/>
                    <a:pt x="4854" y="4147"/>
                  </a:cubicBezTo>
                  <a:cubicBezTo>
                    <a:pt x="3433" y="4147"/>
                    <a:pt x="3083" y="3627"/>
                    <a:pt x="3083" y="3627"/>
                  </a:cubicBezTo>
                  <a:lnTo>
                    <a:pt x="4078" y="1235"/>
                  </a:lnTo>
                  <a:lnTo>
                    <a:pt x="3774" y="1062"/>
                  </a:lnTo>
                  <a:lnTo>
                    <a:pt x="2089" y="4851"/>
                  </a:lnTo>
                  <a:cubicBezTo>
                    <a:pt x="0" y="5955"/>
                    <a:pt x="1539" y="7991"/>
                    <a:pt x="1539" y="7991"/>
                  </a:cubicBezTo>
                  <a:lnTo>
                    <a:pt x="7056" y="10924"/>
                  </a:lnTo>
                  <a:lnTo>
                    <a:pt x="9097" y="4254"/>
                  </a:lnTo>
                  <a:lnTo>
                    <a:pt x="8777" y="3627"/>
                  </a:lnTo>
                  <a:lnTo>
                    <a:pt x="103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36"/>
            <p:cNvSpPr/>
            <p:nvPr/>
          </p:nvSpPr>
          <p:spPr>
            <a:xfrm>
              <a:off x="3856093" y="1847857"/>
              <a:ext cx="489502" cy="496620"/>
            </a:xfrm>
            <a:custGeom>
              <a:rect b="b" l="l" r="r" t="t"/>
              <a:pathLst>
                <a:path extrusionOk="0" h="11861" w="11691">
                  <a:moveTo>
                    <a:pt x="2930" y="1"/>
                  </a:moveTo>
                  <a:cubicBezTo>
                    <a:pt x="2587" y="1"/>
                    <a:pt x="2214" y="277"/>
                    <a:pt x="1880" y="1127"/>
                  </a:cubicBezTo>
                  <a:cubicBezTo>
                    <a:pt x="920" y="3553"/>
                    <a:pt x="1" y="7721"/>
                    <a:pt x="1161" y="9500"/>
                  </a:cubicBezTo>
                  <a:cubicBezTo>
                    <a:pt x="1161" y="9500"/>
                    <a:pt x="920" y="8269"/>
                    <a:pt x="1023" y="7618"/>
                  </a:cubicBezTo>
                  <a:lnTo>
                    <a:pt x="1023" y="7618"/>
                  </a:lnTo>
                  <a:cubicBezTo>
                    <a:pt x="1023" y="7619"/>
                    <a:pt x="1023" y="9501"/>
                    <a:pt x="2188" y="10456"/>
                  </a:cubicBezTo>
                  <a:cubicBezTo>
                    <a:pt x="3348" y="11415"/>
                    <a:pt x="5574" y="11861"/>
                    <a:pt x="5574" y="11861"/>
                  </a:cubicBezTo>
                  <a:lnTo>
                    <a:pt x="6966" y="11218"/>
                  </a:lnTo>
                  <a:cubicBezTo>
                    <a:pt x="6966" y="11218"/>
                    <a:pt x="9434" y="10183"/>
                    <a:pt x="10562" y="8542"/>
                  </a:cubicBezTo>
                  <a:cubicBezTo>
                    <a:pt x="11691" y="6900"/>
                    <a:pt x="11347" y="5535"/>
                    <a:pt x="9469" y="3210"/>
                  </a:cubicBezTo>
                  <a:cubicBezTo>
                    <a:pt x="8126" y="1549"/>
                    <a:pt x="6223" y="307"/>
                    <a:pt x="5059" y="307"/>
                  </a:cubicBezTo>
                  <a:cubicBezTo>
                    <a:pt x="4594" y="307"/>
                    <a:pt x="4247" y="504"/>
                    <a:pt x="4101" y="952"/>
                  </a:cubicBezTo>
                  <a:cubicBezTo>
                    <a:pt x="4101" y="952"/>
                    <a:pt x="3566" y="1"/>
                    <a:pt x="29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36"/>
            <p:cNvSpPr/>
            <p:nvPr/>
          </p:nvSpPr>
          <p:spPr>
            <a:xfrm>
              <a:off x="3906798" y="2183532"/>
              <a:ext cx="69672" cy="86001"/>
            </a:xfrm>
            <a:custGeom>
              <a:rect b="b" l="l" r="r" t="t"/>
              <a:pathLst>
                <a:path extrusionOk="0" h="2054" w="1664">
                  <a:moveTo>
                    <a:pt x="628" y="0"/>
                  </a:moveTo>
                  <a:cubicBezTo>
                    <a:pt x="526" y="0"/>
                    <a:pt x="421" y="37"/>
                    <a:pt x="321" y="134"/>
                  </a:cubicBezTo>
                  <a:cubicBezTo>
                    <a:pt x="0" y="446"/>
                    <a:pt x="682" y="2054"/>
                    <a:pt x="1279" y="2054"/>
                  </a:cubicBezTo>
                  <a:cubicBezTo>
                    <a:pt x="1416" y="2054"/>
                    <a:pt x="1548" y="1969"/>
                    <a:pt x="1663" y="1764"/>
                  </a:cubicBezTo>
                  <a:lnTo>
                    <a:pt x="1205" y="323"/>
                  </a:lnTo>
                  <a:cubicBezTo>
                    <a:pt x="1205" y="323"/>
                    <a:pt x="931" y="0"/>
                    <a:pt x="628" y="0"/>
                  </a:cubicBezTo>
                  <a:close/>
                </a:path>
              </a:pathLst>
            </a:custGeom>
            <a:solidFill>
              <a:srgbClr val="F0A4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36"/>
            <p:cNvSpPr/>
            <p:nvPr/>
          </p:nvSpPr>
          <p:spPr>
            <a:xfrm>
              <a:off x="3939918" y="1941521"/>
              <a:ext cx="277096" cy="433396"/>
            </a:xfrm>
            <a:custGeom>
              <a:rect b="b" l="l" r="r" t="t"/>
              <a:pathLst>
                <a:path extrusionOk="0" h="10351" w="6618">
                  <a:moveTo>
                    <a:pt x="2055" y="1"/>
                  </a:moveTo>
                  <a:cubicBezTo>
                    <a:pt x="1909" y="1"/>
                    <a:pt x="1823" y="10"/>
                    <a:pt x="1823" y="10"/>
                  </a:cubicBezTo>
                  <a:lnTo>
                    <a:pt x="465" y="1573"/>
                  </a:lnTo>
                  <a:cubicBezTo>
                    <a:pt x="465" y="1573"/>
                    <a:pt x="0" y="4766"/>
                    <a:pt x="268" y="6629"/>
                  </a:cubicBezTo>
                  <a:cubicBezTo>
                    <a:pt x="532" y="8491"/>
                    <a:pt x="2359" y="9987"/>
                    <a:pt x="3457" y="10350"/>
                  </a:cubicBezTo>
                  <a:cubicBezTo>
                    <a:pt x="5253" y="9055"/>
                    <a:pt x="6618" y="7425"/>
                    <a:pt x="5920" y="3534"/>
                  </a:cubicBezTo>
                  <a:cubicBezTo>
                    <a:pt x="5332" y="260"/>
                    <a:pt x="2833" y="1"/>
                    <a:pt x="2055" y="1"/>
                  </a:cubicBezTo>
                  <a:close/>
                </a:path>
              </a:pathLst>
            </a:custGeom>
            <a:solidFill>
              <a:srgbClr val="FBB5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36"/>
            <p:cNvSpPr/>
            <p:nvPr/>
          </p:nvSpPr>
          <p:spPr>
            <a:xfrm>
              <a:off x="3623458" y="2870585"/>
              <a:ext cx="898949" cy="1753641"/>
            </a:xfrm>
            <a:custGeom>
              <a:rect b="b" l="l" r="r" t="t"/>
              <a:pathLst>
                <a:path extrusionOk="0" h="41883" w="21470">
                  <a:moveTo>
                    <a:pt x="8533" y="1"/>
                  </a:moveTo>
                  <a:cubicBezTo>
                    <a:pt x="8533" y="1"/>
                    <a:pt x="7298" y="2657"/>
                    <a:pt x="6172" y="6741"/>
                  </a:cubicBezTo>
                  <a:cubicBezTo>
                    <a:pt x="5052" y="10822"/>
                    <a:pt x="1" y="39758"/>
                    <a:pt x="1" y="39758"/>
                  </a:cubicBezTo>
                  <a:cubicBezTo>
                    <a:pt x="1182" y="41163"/>
                    <a:pt x="5214" y="41882"/>
                    <a:pt x="9230" y="41882"/>
                  </a:cubicBezTo>
                  <a:cubicBezTo>
                    <a:pt x="11935" y="41882"/>
                    <a:pt x="14633" y="41556"/>
                    <a:pt x="16449" y="40894"/>
                  </a:cubicBezTo>
                  <a:cubicBezTo>
                    <a:pt x="17250" y="38838"/>
                    <a:pt x="16765" y="14531"/>
                    <a:pt x="16765" y="14531"/>
                  </a:cubicBezTo>
                  <a:cubicBezTo>
                    <a:pt x="21469" y="7298"/>
                    <a:pt x="13663" y="411"/>
                    <a:pt x="13663" y="411"/>
                  </a:cubicBezTo>
                  <a:lnTo>
                    <a:pt x="85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36"/>
            <p:cNvSpPr/>
            <p:nvPr/>
          </p:nvSpPr>
          <p:spPr>
            <a:xfrm>
              <a:off x="3907677" y="2870585"/>
              <a:ext cx="375951" cy="198924"/>
            </a:xfrm>
            <a:custGeom>
              <a:rect b="b" l="l" r="r" t="t"/>
              <a:pathLst>
                <a:path extrusionOk="0" h="4751" w="8979">
                  <a:moveTo>
                    <a:pt x="1745" y="1"/>
                  </a:moveTo>
                  <a:cubicBezTo>
                    <a:pt x="1745" y="1"/>
                    <a:pt x="916" y="1780"/>
                    <a:pt x="0" y="4669"/>
                  </a:cubicBezTo>
                  <a:cubicBezTo>
                    <a:pt x="510" y="4725"/>
                    <a:pt x="1010" y="4750"/>
                    <a:pt x="1498" y="4750"/>
                  </a:cubicBezTo>
                  <a:cubicBezTo>
                    <a:pt x="4746" y="4750"/>
                    <a:pt x="7441" y="3623"/>
                    <a:pt x="8978" y="2806"/>
                  </a:cubicBezTo>
                  <a:cubicBezTo>
                    <a:pt x="7897" y="1311"/>
                    <a:pt x="6875" y="411"/>
                    <a:pt x="6875" y="411"/>
                  </a:cubicBezTo>
                  <a:lnTo>
                    <a:pt x="174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36"/>
            <p:cNvSpPr/>
            <p:nvPr/>
          </p:nvSpPr>
          <p:spPr>
            <a:xfrm>
              <a:off x="3742915" y="2216694"/>
              <a:ext cx="85457" cy="520109"/>
            </a:xfrm>
            <a:custGeom>
              <a:rect b="b" l="l" r="r" t="t"/>
              <a:pathLst>
                <a:path extrusionOk="0" h="12422" w="2041">
                  <a:moveTo>
                    <a:pt x="115" y="1"/>
                  </a:moveTo>
                  <a:lnTo>
                    <a:pt x="1" y="45"/>
                  </a:lnTo>
                  <a:cubicBezTo>
                    <a:pt x="1796" y="4575"/>
                    <a:pt x="1919" y="12341"/>
                    <a:pt x="1919" y="12421"/>
                  </a:cubicBezTo>
                  <a:lnTo>
                    <a:pt x="2041" y="12417"/>
                  </a:lnTo>
                  <a:cubicBezTo>
                    <a:pt x="2041" y="12341"/>
                    <a:pt x="1919" y="4547"/>
                    <a:pt x="1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36"/>
            <p:cNvSpPr/>
            <p:nvPr/>
          </p:nvSpPr>
          <p:spPr>
            <a:xfrm>
              <a:off x="3824061" y="2577575"/>
              <a:ext cx="127243" cy="92114"/>
            </a:xfrm>
            <a:custGeom>
              <a:rect b="b" l="l" r="r" t="t"/>
              <a:pathLst>
                <a:path extrusionOk="0" h="2200" w="3039">
                  <a:moveTo>
                    <a:pt x="2468" y="1"/>
                  </a:moveTo>
                  <a:cubicBezTo>
                    <a:pt x="2389" y="1"/>
                    <a:pt x="2244" y="42"/>
                    <a:pt x="2013" y="136"/>
                  </a:cubicBezTo>
                  <a:cubicBezTo>
                    <a:pt x="103" y="909"/>
                    <a:pt x="0" y="2199"/>
                    <a:pt x="0" y="2199"/>
                  </a:cubicBezTo>
                  <a:cubicBezTo>
                    <a:pt x="0" y="2199"/>
                    <a:pt x="3039" y="1"/>
                    <a:pt x="2468" y="1"/>
                  </a:cubicBezTo>
                  <a:close/>
                </a:path>
              </a:pathLst>
            </a:custGeom>
            <a:solidFill>
              <a:srgbClr val="9CC42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36"/>
            <p:cNvSpPr/>
            <p:nvPr/>
          </p:nvSpPr>
          <p:spPr>
            <a:xfrm>
              <a:off x="3819916" y="2479682"/>
              <a:ext cx="86964" cy="107397"/>
            </a:xfrm>
            <a:custGeom>
              <a:rect b="b" l="l" r="r" t="t"/>
              <a:pathLst>
                <a:path extrusionOk="0" h="2565" w="2077">
                  <a:moveTo>
                    <a:pt x="1588" y="0"/>
                  </a:moveTo>
                  <a:cubicBezTo>
                    <a:pt x="1537" y="0"/>
                    <a:pt x="1458" y="28"/>
                    <a:pt x="1347" y="90"/>
                  </a:cubicBezTo>
                  <a:cubicBezTo>
                    <a:pt x="163" y="745"/>
                    <a:pt x="1" y="2565"/>
                    <a:pt x="1" y="2565"/>
                  </a:cubicBezTo>
                  <a:cubicBezTo>
                    <a:pt x="1" y="2565"/>
                    <a:pt x="2076" y="0"/>
                    <a:pt x="15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36"/>
            <p:cNvSpPr/>
            <p:nvPr/>
          </p:nvSpPr>
          <p:spPr>
            <a:xfrm>
              <a:off x="3809030" y="2394224"/>
              <a:ext cx="86252" cy="98520"/>
            </a:xfrm>
            <a:custGeom>
              <a:rect b="b" l="l" r="r" t="t"/>
              <a:pathLst>
                <a:path extrusionOk="0" h="2353" w="2060">
                  <a:moveTo>
                    <a:pt x="1678" y="0"/>
                  </a:moveTo>
                  <a:cubicBezTo>
                    <a:pt x="1637" y="0"/>
                    <a:pt x="1566" y="28"/>
                    <a:pt x="1460" y="90"/>
                  </a:cubicBezTo>
                  <a:cubicBezTo>
                    <a:pt x="383" y="722"/>
                    <a:pt x="1" y="2352"/>
                    <a:pt x="1" y="2352"/>
                  </a:cubicBezTo>
                  <a:cubicBezTo>
                    <a:pt x="1" y="2352"/>
                    <a:pt x="2060" y="0"/>
                    <a:pt x="16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36"/>
            <p:cNvSpPr/>
            <p:nvPr/>
          </p:nvSpPr>
          <p:spPr>
            <a:xfrm>
              <a:off x="3799106" y="2311823"/>
              <a:ext cx="63224" cy="114808"/>
            </a:xfrm>
            <a:custGeom>
              <a:rect b="b" l="l" r="r" t="t"/>
              <a:pathLst>
                <a:path extrusionOk="0" h="2742" w="1510">
                  <a:moveTo>
                    <a:pt x="1133" y="0"/>
                  </a:moveTo>
                  <a:cubicBezTo>
                    <a:pt x="1085" y="0"/>
                    <a:pt x="1013" y="40"/>
                    <a:pt x="912" y="129"/>
                  </a:cubicBezTo>
                  <a:cubicBezTo>
                    <a:pt x="1" y="922"/>
                    <a:pt x="4" y="2741"/>
                    <a:pt x="4" y="2741"/>
                  </a:cubicBezTo>
                  <a:cubicBezTo>
                    <a:pt x="327" y="2517"/>
                    <a:pt x="1509" y="0"/>
                    <a:pt x="11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36"/>
            <p:cNvSpPr/>
            <p:nvPr/>
          </p:nvSpPr>
          <p:spPr>
            <a:xfrm>
              <a:off x="3779929" y="2243030"/>
              <a:ext cx="52672" cy="92868"/>
            </a:xfrm>
            <a:custGeom>
              <a:rect b="b" l="l" r="r" t="t"/>
              <a:pathLst>
                <a:path extrusionOk="0" h="2218" w="1258">
                  <a:moveTo>
                    <a:pt x="893" y="1"/>
                  </a:moveTo>
                  <a:cubicBezTo>
                    <a:pt x="869" y="1"/>
                    <a:pt x="840" y="9"/>
                    <a:pt x="805" y="27"/>
                  </a:cubicBezTo>
                  <a:cubicBezTo>
                    <a:pt x="226" y="323"/>
                    <a:pt x="0" y="2217"/>
                    <a:pt x="0" y="2217"/>
                  </a:cubicBezTo>
                  <a:cubicBezTo>
                    <a:pt x="275" y="2077"/>
                    <a:pt x="1257" y="1"/>
                    <a:pt x="8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36"/>
            <p:cNvSpPr/>
            <p:nvPr/>
          </p:nvSpPr>
          <p:spPr>
            <a:xfrm>
              <a:off x="3758952" y="2190525"/>
              <a:ext cx="36678" cy="73189"/>
            </a:xfrm>
            <a:custGeom>
              <a:rect b="b" l="l" r="r" t="t"/>
              <a:pathLst>
                <a:path extrusionOk="0" h="1748" w="876">
                  <a:moveTo>
                    <a:pt x="705" y="1"/>
                  </a:moveTo>
                  <a:cubicBezTo>
                    <a:pt x="668" y="1"/>
                    <a:pt x="605" y="61"/>
                    <a:pt x="514" y="204"/>
                  </a:cubicBezTo>
                  <a:cubicBezTo>
                    <a:pt x="0" y="993"/>
                    <a:pt x="64" y="1747"/>
                    <a:pt x="64" y="1747"/>
                  </a:cubicBezTo>
                  <a:cubicBezTo>
                    <a:pt x="530" y="1252"/>
                    <a:pt x="876" y="1"/>
                    <a:pt x="7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36"/>
            <p:cNvSpPr/>
            <p:nvPr/>
          </p:nvSpPr>
          <p:spPr>
            <a:xfrm>
              <a:off x="3678267" y="2194879"/>
              <a:ext cx="69337" cy="38269"/>
            </a:xfrm>
            <a:custGeom>
              <a:rect b="b" l="l" r="r" t="t"/>
              <a:pathLst>
                <a:path extrusionOk="0" h="914" w="1656">
                  <a:moveTo>
                    <a:pt x="669" y="1"/>
                  </a:moveTo>
                  <a:cubicBezTo>
                    <a:pt x="0" y="1"/>
                    <a:pt x="1175" y="886"/>
                    <a:pt x="1655" y="913"/>
                  </a:cubicBezTo>
                  <a:cubicBezTo>
                    <a:pt x="1655" y="913"/>
                    <a:pt x="1410" y="25"/>
                    <a:pt x="692" y="1"/>
                  </a:cubicBezTo>
                  <a:cubicBezTo>
                    <a:pt x="684" y="1"/>
                    <a:pt x="677" y="1"/>
                    <a:pt x="6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36"/>
            <p:cNvSpPr/>
            <p:nvPr/>
          </p:nvSpPr>
          <p:spPr>
            <a:xfrm>
              <a:off x="3677681" y="2261369"/>
              <a:ext cx="93705" cy="40781"/>
            </a:xfrm>
            <a:custGeom>
              <a:rect b="b" l="l" r="r" t="t"/>
              <a:pathLst>
                <a:path extrusionOk="0" h="974" w="2238">
                  <a:moveTo>
                    <a:pt x="803" y="1"/>
                  </a:moveTo>
                  <a:cubicBezTo>
                    <a:pt x="757" y="1"/>
                    <a:pt x="711" y="6"/>
                    <a:pt x="666" y="16"/>
                  </a:cubicBezTo>
                  <a:cubicBezTo>
                    <a:pt x="0" y="168"/>
                    <a:pt x="1380" y="974"/>
                    <a:pt x="2155" y="974"/>
                  </a:cubicBezTo>
                  <a:cubicBezTo>
                    <a:pt x="2183" y="974"/>
                    <a:pt x="2211" y="973"/>
                    <a:pt x="2238" y="970"/>
                  </a:cubicBezTo>
                  <a:cubicBezTo>
                    <a:pt x="2238" y="970"/>
                    <a:pt x="1464" y="1"/>
                    <a:pt x="8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36"/>
            <p:cNvSpPr/>
            <p:nvPr/>
          </p:nvSpPr>
          <p:spPr>
            <a:xfrm>
              <a:off x="3693633" y="2331670"/>
              <a:ext cx="94249" cy="50328"/>
            </a:xfrm>
            <a:custGeom>
              <a:rect b="b" l="l" r="r" t="t"/>
              <a:pathLst>
                <a:path extrusionOk="0" h="1202" w="2251">
                  <a:moveTo>
                    <a:pt x="752" y="0"/>
                  </a:moveTo>
                  <a:cubicBezTo>
                    <a:pt x="0" y="0"/>
                    <a:pt x="586" y="698"/>
                    <a:pt x="2251" y="1202"/>
                  </a:cubicBezTo>
                  <a:cubicBezTo>
                    <a:pt x="2251" y="1202"/>
                    <a:pt x="1655" y="38"/>
                    <a:pt x="815" y="2"/>
                  </a:cubicBezTo>
                  <a:cubicBezTo>
                    <a:pt x="793" y="1"/>
                    <a:pt x="772" y="0"/>
                    <a:pt x="7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36"/>
            <p:cNvSpPr/>
            <p:nvPr/>
          </p:nvSpPr>
          <p:spPr>
            <a:xfrm>
              <a:off x="3678016" y="2401007"/>
              <a:ext cx="125945" cy="59330"/>
            </a:xfrm>
            <a:custGeom>
              <a:rect b="b" l="l" r="r" t="t"/>
              <a:pathLst>
                <a:path extrusionOk="0" h="1417" w="3008">
                  <a:moveTo>
                    <a:pt x="1029" y="0"/>
                  </a:moveTo>
                  <a:cubicBezTo>
                    <a:pt x="1004" y="0"/>
                    <a:pt x="979" y="1"/>
                    <a:pt x="955" y="3"/>
                  </a:cubicBezTo>
                  <a:cubicBezTo>
                    <a:pt x="0" y="87"/>
                    <a:pt x="1946" y="1258"/>
                    <a:pt x="3007" y="1416"/>
                  </a:cubicBezTo>
                  <a:cubicBezTo>
                    <a:pt x="3007" y="1416"/>
                    <a:pt x="1969" y="0"/>
                    <a:pt x="10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36"/>
            <p:cNvSpPr/>
            <p:nvPr/>
          </p:nvSpPr>
          <p:spPr>
            <a:xfrm>
              <a:off x="3698867" y="2488852"/>
              <a:ext cx="115980" cy="58744"/>
            </a:xfrm>
            <a:custGeom>
              <a:rect b="b" l="l" r="r" t="t"/>
              <a:pathLst>
                <a:path extrusionOk="0" h="1403" w="2770">
                  <a:moveTo>
                    <a:pt x="720" y="1"/>
                  </a:moveTo>
                  <a:cubicBezTo>
                    <a:pt x="0" y="1"/>
                    <a:pt x="1042" y="1000"/>
                    <a:pt x="2770" y="1402"/>
                  </a:cubicBezTo>
                  <a:cubicBezTo>
                    <a:pt x="2770" y="1402"/>
                    <a:pt x="1790" y="123"/>
                    <a:pt x="843" y="9"/>
                  </a:cubicBezTo>
                  <a:cubicBezTo>
                    <a:pt x="798" y="4"/>
                    <a:pt x="756" y="1"/>
                    <a:pt x="7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36"/>
            <p:cNvSpPr/>
            <p:nvPr/>
          </p:nvSpPr>
          <p:spPr>
            <a:xfrm>
              <a:off x="3655656" y="2563591"/>
              <a:ext cx="165135" cy="59665"/>
            </a:xfrm>
            <a:custGeom>
              <a:rect b="b" l="l" r="r" t="t"/>
              <a:pathLst>
                <a:path extrusionOk="0" h="1425" w="3944">
                  <a:moveTo>
                    <a:pt x="1534" y="0"/>
                  </a:moveTo>
                  <a:cubicBezTo>
                    <a:pt x="1442" y="0"/>
                    <a:pt x="1350" y="9"/>
                    <a:pt x="1260" y="27"/>
                  </a:cubicBezTo>
                  <a:cubicBezTo>
                    <a:pt x="1" y="288"/>
                    <a:pt x="3778" y="1424"/>
                    <a:pt x="3944" y="1424"/>
                  </a:cubicBezTo>
                  <a:cubicBezTo>
                    <a:pt x="3944" y="1424"/>
                    <a:pt x="2716" y="0"/>
                    <a:pt x="15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36"/>
            <p:cNvSpPr/>
            <p:nvPr/>
          </p:nvSpPr>
          <p:spPr>
            <a:xfrm>
              <a:off x="3678685" y="2623130"/>
              <a:ext cx="146880" cy="57153"/>
            </a:xfrm>
            <a:custGeom>
              <a:rect b="b" l="l" r="r" t="t"/>
              <a:pathLst>
                <a:path extrusionOk="0" h="1365" w="3508">
                  <a:moveTo>
                    <a:pt x="1009" y="0"/>
                  </a:moveTo>
                  <a:cubicBezTo>
                    <a:pt x="987" y="0"/>
                    <a:pt x="964" y="1"/>
                    <a:pt x="943" y="2"/>
                  </a:cubicBezTo>
                  <a:cubicBezTo>
                    <a:pt x="1" y="69"/>
                    <a:pt x="2480" y="1364"/>
                    <a:pt x="3490" y="1364"/>
                  </a:cubicBezTo>
                  <a:cubicBezTo>
                    <a:pt x="3496" y="1364"/>
                    <a:pt x="3502" y="1364"/>
                    <a:pt x="3508" y="1364"/>
                  </a:cubicBezTo>
                  <a:cubicBezTo>
                    <a:pt x="3508" y="1364"/>
                    <a:pt x="1963" y="0"/>
                    <a:pt x="10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36"/>
            <p:cNvSpPr/>
            <p:nvPr/>
          </p:nvSpPr>
          <p:spPr>
            <a:xfrm>
              <a:off x="3591385" y="2374880"/>
              <a:ext cx="190927" cy="249713"/>
            </a:xfrm>
            <a:custGeom>
              <a:rect b="b" l="l" r="r" t="t"/>
              <a:pathLst>
                <a:path extrusionOk="0" h="5964" w="4560">
                  <a:moveTo>
                    <a:pt x="1" y="773"/>
                  </a:moveTo>
                  <a:lnTo>
                    <a:pt x="1" y="773"/>
                  </a:lnTo>
                  <a:cubicBezTo>
                    <a:pt x="530" y="2738"/>
                    <a:pt x="3446" y="5659"/>
                    <a:pt x="3387" y="5840"/>
                  </a:cubicBezTo>
                  <a:lnTo>
                    <a:pt x="4106" y="5916"/>
                  </a:lnTo>
                  <a:lnTo>
                    <a:pt x="4106" y="5916"/>
                  </a:lnTo>
                  <a:cubicBezTo>
                    <a:pt x="3842" y="5446"/>
                    <a:pt x="1656" y="1625"/>
                    <a:pt x="1" y="773"/>
                  </a:cubicBezTo>
                  <a:close/>
                  <a:moveTo>
                    <a:pt x="4106" y="5916"/>
                  </a:moveTo>
                  <a:cubicBezTo>
                    <a:pt x="4124" y="5947"/>
                    <a:pt x="4133" y="5964"/>
                    <a:pt x="4133" y="5964"/>
                  </a:cubicBezTo>
                  <a:cubicBezTo>
                    <a:pt x="4133" y="5964"/>
                    <a:pt x="4125" y="5947"/>
                    <a:pt x="4109" y="5916"/>
                  </a:cubicBezTo>
                  <a:lnTo>
                    <a:pt x="4109" y="5916"/>
                  </a:lnTo>
                  <a:lnTo>
                    <a:pt x="4106" y="5916"/>
                  </a:lnTo>
                  <a:close/>
                  <a:moveTo>
                    <a:pt x="1461" y="0"/>
                  </a:moveTo>
                  <a:lnTo>
                    <a:pt x="1461" y="0"/>
                  </a:lnTo>
                  <a:cubicBezTo>
                    <a:pt x="1699" y="1151"/>
                    <a:pt x="3857" y="5419"/>
                    <a:pt x="4109" y="5916"/>
                  </a:cubicBezTo>
                  <a:lnTo>
                    <a:pt x="4109" y="5916"/>
                  </a:lnTo>
                  <a:lnTo>
                    <a:pt x="4559" y="5964"/>
                  </a:lnTo>
                  <a:cubicBezTo>
                    <a:pt x="4559" y="5964"/>
                    <a:pt x="3099" y="1228"/>
                    <a:pt x="14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36"/>
            <p:cNvSpPr/>
            <p:nvPr/>
          </p:nvSpPr>
          <p:spPr>
            <a:xfrm>
              <a:off x="3814808" y="2555928"/>
              <a:ext cx="124480" cy="124354"/>
            </a:xfrm>
            <a:custGeom>
              <a:rect b="b" l="l" r="r" t="t"/>
              <a:pathLst>
                <a:path extrusionOk="0" h="2970" w="2973">
                  <a:moveTo>
                    <a:pt x="1484" y="1"/>
                  </a:moveTo>
                  <a:cubicBezTo>
                    <a:pt x="664" y="1"/>
                    <a:pt x="1" y="664"/>
                    <a:pt x="1" y="1485"/>
                  </a:cubicBezTo>
                  <a:cubicBezTo>
                    <a:pt x="1" y="2306"/>
                    <a:pt x="664" y="2969"/>
                    <a:pt x="1484" y="2969"/>
                  </a:cubicBezTo>
                  <a:cubicBezTo>
                    <a:pt x="2305" y="2969"/>
                    <a:pt x="2972" y="2306"/>
                    <a:pt x="2972" y="1485"/>
                  </a:cubicBezTo>
                  <a:cubicBezTo>
                    <a:pt x="2972" y="664"/>
                    <a:pt x="2305" y="1"/>
                    <a:pt x="1484" y="1"/>
                  </a:cubicBezTo>
                  <a:close/>
                </a:path>
              </a:pathLst>
            </a:custGeom>
            <a:solidFill>
              <a:srgbClr val="F147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36"/>
            <p:cNvSpPr/>
            <p:nvPr/>
          </p:nvSpPr>
          <p:spPr>
            <a:xfrm>
              <a:off x="3907677" y="2587038"/>
              <a:ext cx="134403" cy="134193"/>
            </a:xfrm>
            <a:custGeom>
              <a:rect b="b" l="l" r="r" t="t"/>
              <a:pathLst>
                <a:path extrusionOk="0" h="3205" w="3210">
                  <a:moveTo>
                    <a:pt x="1603" y="1"/>
                  </a:moveTo>
                  <a:cubicBezTo>
                    <a:pt x="719" y="1"/>
                    <a:pt x="0" y="718"/>
                    <a:pt x="0" y="1602"/>
                  </a:cubicBezTo>
                  <a:cubicBezTo>
                    <a:pt x="0" y="2487"/>
                    <a:pt x="719" y="3205"/>
                    <a:pt x="1603" y="3205"/>
                  </a:cubicBezTo>
                  <a:cubicBezTo>
                    <a:pt x="2490" y="3205"/>
                    <a:pt x="3209" y="2487"/>
                    <a:pt x="3209" y="1602"/>
                  </a:cubicBezTo>
                  <a:cubicBezTo>
                    <a:pt x="3209" y="718"/>
                    <a:pt x="2490" y="1"/>
                    <a:pt x="1603" y="1"/>
                  </a:cubicBezTo>
                  <a:close/>
                </a:path>
              </a:pathLst>
            </a:custGeom>
            <a:solidFill>
              <a:srgbClr val="F147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36"/>
            <p:cNvSpPr/>
            <p:nvPr/>
          </p:nvSpPr>
          <p:spPr>
            <a:xfrm>
              <a:off x="3665119" y="2608141"/>
              <a:ext cx="428330" cy="608329"/>
            </a:xfrm>
            <a:custGeom>
              <a:rect b="b" l="l" r="r" t="t"/>
              <a:pathLst>
                <a:path extrusionOk="0" h="14529" w="10230">
                  <a:moveTo>
                    <a:pt x="3604" y="1"/>
                  </a:moveTo>
                  <a:cubicBezTo>
                    <a:pt x="2404" y="1"/>
                    <a:pt x="1574" y="100"/>
                    <a:pt x="1574" y="100"/>
                  </a:cubicBezTo>
                  <a:cubicBezTo>
                    <a:pt x="1574" y="100"/>
                    <a:pt x="2174" y="2145"/>
                    <a:pt x="3035" y="4816"/>
                  </a:cubicBezTo>
                  <a:cubicBezTo>
                    <a:pt x="1824" y="6312"/>
                    <a:pt x="0" y="13316"/>
                    <a:pt x="0" y="13316"/>
                  </a:cubicBezTo>
                  <a:cubicBezTo>
                    <a:pt x="2289" y="14391"/>
                    <a:pt x="7427" y="14529"/>
                    <a:pt x="7427" y="14529"/>
                  </a:cubicBezTo>
                  <a:lnTo>
                    <a:pt x="8686" y="14205"/>
                  </a:lnTo>
                  <a:lnTo>
                    <a:pt x="9709" y="14529"/>
                  </a:lnTo>
                  <a:lnTo>
                    <a:pt x="8359" y="6679"/>
                  </a:lnTo>
                  <a:lnTo>
                    <a:pt x="8501" y="6269"/>
                  </a:lnTo>
                  <a:cubicBezTo>
                    <a:pt x="8501" y="6269"/>
                    <a:pt x="9108" y="4536"/>
                    <a:pt x="10230" y="1501"/>
                  </a:cubicBezTo>
                  <a:cubicBezTo>
                    <a:pt x="8288" y="245"/>
                    <a:pt x="5489" y="1"/>
                    <a:pt x="360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36"/>
            <p:cNvSpPr/>
            <p:nvPr/>
          </p:nvSpPr>
          <p:spPr>
            <a:xfrm>
              <a:off x="3987651" y="2887752"/>
              <a:ext cx="40028" cy="310047"/>
            </a:xfrm>
            <a:custGeom>
              <a:rect b="b" l="l" r="r" t="t"/>
              <a:pathLst>
                <a:path extrusionOk="0" h="7405" w="956">
                  <a:moveTo>
                    <a:pt x="0" y="1"/>
                  </a:moveTo>
                  <a:cubicBezTo>
                    <a:pt x="48" y="620"/>
                    <a:pt x="111" y="1240"/>
                    <a:pt x="174" y="1860"/>
                  </a:cubicBezTo>
                  <a:cubicBezTo>
                    <a:pt x="241" y="2480"/>
                    <a:pt x="320" y="3095"/>
                    <a:pt x="395" y="3715"/>
                  </a:cubicBezTo>
                  <a:cubicBezTo>
                    <a:pt x="482" y="4330"/>
                    <a:pt x="561" y="4946"/>
                    <a:pt x="651" y="5562"/>
                  </a:cubicBezTo>
                  <a:cubicBezTo>
                    <a:pt x="746" y="6177"/>
                    <a:pt x="841" y="6793"/>
                    <a:pt x="955" y="7405"/>
                  </a:cubicBezTo>
                  <a:cubicBezTo>
                    <a:pt x="912" y="6785"/>
                    <a:pt x="849" y="6165"/>
                    <a:pt x="782" y="5545"/>
                  </a:cubicBezTo>
                  <a:cubicBezTo>
                    <a:pt x="718" y="4926"/>
                    <a:pt x="636" y="4310"/>
                    <a:pt x="565" y="3691"/>
                  </a:cubicBezTo>
                  <a:cubicBezTo>
                    <a:pt x="478" y="3075"/>
                    <a:pt x="399" y="2460"/>
                    <a:pt x="308" y="1844"/>
                  </a:cubicBezTo>
                  <a:cubicBezTo>
                    <a:pt x="214" y="1228"/>
                    <a:pt x="119" y="613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36"/>
            <p:cNvSpPr/>
            <p:nvPr/>
          </p:nvSpPr>
          <p:spPr>
            <a:xfrm>
              <a:off x="3935564" y="2631504"/>
              <a:ext cx="79720" cy="584966"/>
            </a:xfrm>
            <a:custGeom>
              <a:rect b="b" l="l" r="r" t="t"/>
              <a:pathLst>
                <a:path extrusionOk="0" h="13971" w="1904">
                  <a:moveTo>
                    <a:pt x="1904" y="0"/>
                  </a:moveTo>
                  <a:lnTo>
                    <a:pt x="1880" y="79"/>
                  </a:lnTo>
                  <a:cubicBezTo>
                    <a:pt x="1552" y="1152"/>
                    <a:pt x="1237" y="2230"/>
                    <a:pt x="924" y="3307"/>
                  </a:cubicBezTo>
                  <a:cubicBezTo>
                    <a:pt x="763" y="3844"/>
                    <a:pt x="617" y="4385"/>
                    <a:pt x="463" y="4925"/>
                  </a:cubicBezTo>
                  <a:lnTo>
                    <a:pt x="6" y="6543"/>
                  </a:lnTo>
                  <a:lnTo>
                    <a:pt x="1" y="6559"/>
                  </a:lnTo>
                  <a:lnTo>
                    <a:pt x="1" y="6578"/>
                  </a:lnTo>
                  <a:lnTo>
                    <a:pt x="226" y="8425"/>
                  </a:lnTo>
                  <a:cubicBezTo>
                    <a:pt x="305" y="9046"/>
                    <a:pt x="376" y="9661"/>
                    <a:pt x="459" y="10277"/>
                  </a:cubicBezTo>
                  <a:lnTo>
                    <a:pt x="704" y="12128"/>
                  </a:lnTo>
                  <a:cubicBezTo>
                    <a:pt x="791" y="12743"/>
                    <a:pt x="873" y="13359"/>
                    <a:pt x="968" y="13971"/>
                  </a:cubicBezTo>
                  <a:cubicBezTo>
                    <a:pt x="913" y="13350"/>
                    <a:pt x="850" y="12735"/>
                    <a:pt x="791" y="12115"/>
                  </a:cubicBezTo>
                  <a:lnTo>
                    <a:pt x="593" y="10261"/>
                  </a:lnTo>
                  <a:cubicBezTo>
                    <a:pt x="530" y="9645"/>
                    <a:pt x="456" y="9026"/>
                    <a:pt x="384" y="8410"/>
                  </a:cubicBezTo>
                  <a:lnTo>
                    <a:pt x="173" y="6568"/>
                  </a:lnTo>
                  <a:lnTo>
                    <a:pt x="173" y="6568"/>
                  </a:lnTo>
                  <a:lnTo>
                    <a:pt x="613" y="4968"/>
                  </a:lnTo>
                  <a:cubicBezTo>
                    <a:pt x="759" y="4423"/>
                    <a:pt x="913" y="3887"/>
                    <a:pt x="1055" y="3343"/>
                  </a:cubicBezTo>
                  <a:cubicBezTo>
                    <a:pt x="1336" y="2285"/>
                    <a:pt x="1613" y="1231"/>
                    <a:pt x="1883" y="170"/>
                  </a:cubicBezTo>
                  <a:lnTo>
                    <a:pt x="1883" y="170"/>
                  </a:lnTo>
                  <a:lnTo>
                    <a:pt x="1891" y="481"/>
                  </a:lnTo>
                  <a:lnTo>
                    <a:pt x="1904" y="87"/>
                  </a:lnTo>
                  <a:lnTo>
                    <a:pt x="1904" y="87"/>
                  </a:lnTo>
                  <a:cubicBezTo>
                    <a:pt x="1904" y="87"/>
                    <a:pt x="1904" y="87"/>
                    <a:pt x="1904" y="86"/>
                  </a:cubicBezTo>
                  <a:lnTo>
                    <a:pt x="1904" y="86"/>
                  </a:lnTo>
                  <a:lnTo>
                    <a:pt x="1904" y="86"/>
                  </a:lnTo>
                  <a:lnTo>
                    <a:pt x="1904" y="83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36"/>
            <p:cNvSpPr/>
            <p:nvPr/>
          </p:nvSpPr>
          <p:spPr>
            <a:xfrm>
              <a:off x="4154381" y="2944444"/>
              <a:ext cx="75073" cy="431303"/>
            </a:xfrm>
            <a:custGeom>
              <a:rect b="b" l="l" r="r" t="t"/>
              <a:pathLst>
                <a:path extrusionOk="0" h="10301" w="1793">
                  <a:moveTo>
                    <a:pt x="356" y="0"/>
                  </a:moveTo>
                  <a:lnTo>
                    <a:pt x="0" y="198"/>
                  </a:lnTo>
                  <a:cubicBezTo>
                    <a:pt x="87" y="446"/>
                    <a:pt x="1015" y="8221"/>
                    <a:pt x="1220" y="10301"/>
                  </a:cubicBezTo>
                  <a:lnTo>
                    <a:pt x="1792" y="10301"/>
                  </a:lnTo>
                  <a:cubicBezTo>
                    <a:pt x="1792" y="10301"/>
                    <a:pt x="723" y="1090"/>
                    <a:pt x="35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36"/>
            <p:cNvSpPr/>
            <p:nvPr/>
          </p:nvSpPr>
          <p:spPr>
            <a:xfrm>
              <a:off x="3731024" y="2388698"/>
              <a:ext cx="671092" cy="657401"/>
            </a:xfrm>
            <a:custGeom>
              <a:rect b="b" l="l" r="r" t="t"/>
              <a:pathLst>
                <a:path extrusionOk="0" h="15701" w="16028">
                  <a:moveTo>
                    <a:pt x="14760" y="1"/>
                  </a:moveTo>
                  <a:cubicBezTo>
                    <a:pt x="13525" y="1"/>
                    <a:pt x="10541" y="2231"/>
                    <a:pt x="10541" y="2231"/>
                  </a:cubicBezTo>
                  <a:lnTo>
                    <a:pt x="10486" y="2334"/>
                  </a:lnTo>
                  <a:cubicBezTo>
                    <a:pt x="10486" y="2334"/>
                    <a:pt x="9827" y="5854"/>
                    <a:pt x="9894" y="5925"/>
                  </a:cubicBezTo>
                  <a:cubicBezTo>
                    <a:pt x="9962" y="5992"/>
                    <a:pt x="9053" y="11920"/>
                    <a:pt x="9053" y="11920"/>
                  </a:cubicBezTo>
                  <a:lnTo>
                    <a:pt x="3536" y="8987"/>
                  </a:lnTo>
                  <a:cubicBezTo>
                    <a:pt x="3536" y="8987"/>
                    <a:pt x="2787" y="7855"/>
                    <a:pt x="2467" y="7535"/>
                  </a:cubicBezTo>
                  <a:cubicBezTo>
                    <a:pt x="2229" y="7300"/>
                    <a:pt x="1879" y="6658"/>
                    <a:pt x="1716" y="6658"/>
                  </a:cubicBezTo>
                  <a:cubicBezTo>
                    <a:pt x="1660" y="6658"/>
                    <a:pt x="1627" y="6733"/>
                    <a:pt x="1627" y="6924"/>
                  </a:cubicBezTo>
                  <a:cubicBezTo>
                    <a:pt x="1627" y="7674"/>
                    <a:pt x="2262" y="8286"/>
                    <a:pt x="2262" y="8286"/>
                  </a:cubicBezTo>
                  <a:cubicBezTo>
                    <a:pt x="2262" y="8286"/>
                    <a:pt x="1200" y="7752"/>
                    <a:pt x="600" y="7386"/>
                  </a:cubicBezTo>
                  <a:cubicBezTo>
                    <a:pt x="454" y="7296"/>
                    <a:pt x="343" y="7262"/>
                    <a:pt x="259" y="7262"/>
                  </a:cubicBezTo>
                  <a:cubicBezTo>
                    <a:pt x="0" y="7262"/>
                    <a:pt x="0" y="7587"/>
                    <a:pt x="0" y="7587"/>
                  </a:cubicBezTo>
                  <a:lnTo>
                    <a:pt x="399" y="8286"/>
                  </a:lnTo>
                  <a:cubicBezTo>
                    <a:pt x="399" y="8286"/>
                    <a:pt x="170" y="10479"/>
                    <a:pt x="734" y="10779"/>
                  </a:cubicBezTo>
                  <a:cubicBezTo>
                    <a:pt x="805" y="10817"/>
                    <a:pt x="900" y="10833"/>
                    <a:pt x="1011" y="10833"/>
                  </a:cubicBezTo>
                  <a:cubicBezTo>
                    <a:pt x="1784" y="10833"/>
                    <a:pt x="3359" y="10045"/>
                    <a:pt x="3359" y="10045"/>
                  </a:cubicBezTo>
                  <a:cubicBezTo>
                    <a:pt x="3359" y="10045"/>
                    <a:pt x="6718" y="13140"/>
                    <a:pt x="9977" y="15701"/>
                  </a:cubicBezTo>
                  <a:cubicBezTo>
                    <a:pt x="12104" y="12606"/>
                    <a:pt x="16027" y="404"/>
                    <a:pt x="14997" y="37"/>
                  </a:cubicBezTo>
                  <a:cubicBezTo>
                    <a:pt x="14928" y="12"/>
                    <a:pt x="14849" y="1"/>
                    <a:pt x="14760" y="1"/>
                  </a:cubicBezTo>
                  <a:close/>
                </a:path>
              </a:pathLst>
            </a:custGeom>
            <a:solidFill>
              <a:srgbClr val="FBB5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36"/>
            <p:cNvSpPr/>
            <p:nvPr/>
          </p:nvSpPr>
          <p:spPr>
            <a:xfrm>
              <a:off x="4059041" y="2430401"/>
              <a:ext cx="190550" cy="457388"/>
            </a:xfrm>
            <a:custGeom>
              <a:rect b="b" l="l" r="r" t="t"/>
              <a:pathLst>
                <a:path extrusionOk="0" h="10924" w="4551">
                  <a:moveTo>
                    <a:pt x="4551" y="0"/>
                  </a:moveTo>
                  <a:lnTo>
                    <a:pt x="3947" y="383"/>
                  </a:lnTo>
                  <a:cubicBezTo>
                    <a:pt x="3947" y="383"/>
                    <a:pt x="3383" y="1878"/>
                    <a:pt x="2633" y="3445"/>
                  </a:cubicBezTo>
                  <a:cubicBezTo>
                    <a:pt x="2321" y="3548"/>
                    <a:pt x="2029" y="3634"/>
                    <a:pt x="1753" y="3709"/>
                  </a:cubicBezTo>
                  <a:lnTo>
                    <a:pt x="0" y="10277"/>
                  </a:lnTo>
                  <a:lnTo>
                    <a:pt x="1219" y="10924"/>
                  </a:lnTo>
                  <a:lnTo>
                    <a:pt x="3228" y="4188"/>
                  </a:lnTo>
                  <a:lnTo>
                    <a:pt x="2940" y="3627"/>
                  </a:lnTo>
                  <a:lnTo>
                    <a:pt x="45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36"/>
            <p:cNvSpPr/>
            <p:nvPr/>
          </p:nvSpPr>
          <p:spPr>
            <a:xfrm>
              <a:off x="4003981" y="1906392"/>
              <a:ext cx="247117" cy="211904"/>
            </a:xfrm>
            <a:custGeom>
              <a:rect b="b" l="l" r="r" t="t"/>
              <a:pathLst>
                <a:path extrusionOk="0" h="5061" w="5902">
                  <a:moveTo>
                    <a:pt x="1" y="0"/>
                  </a:moveTo>
                  <a:lnTo>
                    <a:pt x="1" y="1184"/>
                  </a:lnTo>
                  <a:cubicBezTo>
                    <a:pt x="1" y="1184"/>
                    <a:pt x="1047" y="3485"/>
                    <a:pt x="2381" y="3998"/>
                  </a:cubicBezTo>
                  <a:cubicBezTo>
                    <a:pt x="1560" y="3044"/>
                    <a:pt x="1616" y="2905"/>
                    <a:pt x="1616" y="2905"/>
                  </a:cubicBezTo>
                  <a:lnTo>
                    <a:pt x="1616" y="2905"/>
                  </a:lnTo>
                  <a:cubicBezTo>
                    <a:pt x="1616" y="2905"/>
                    <a:pt x="3615" y="5061"/>
                    <a:pt x="4746" y="5061"/>
                  </a:cubicBezTo>
                  <a:cubicBezTo>
                    <a:pt x="4755" y="5061"/>
                    <a:pt x="4764" y="5060"/>
                    <a:pt x="4773" y="5060"/>
                  </a:cubicBezTo>
                  <a:cubicBezTo>
                    <a:pt x="5902" y="5024"/>
                    <a:pt x="5115" y="3351"/>
                    <a:pt x="5115" y="3351"/>
                  </a:cubicBezTo>
                  <a:lnTo>
                    <a:pt x="2756" y="58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36"/>
            <p:cNvSpPr/>
            <p:nvPr/>
          </p:nvSpPr>
          <p:spPr>
            <a:xfrm>
              <a:off x="3910483" y="1919288"/>
              <a:ext cx="104801" cy="197082"/>
            </a:xfrm>
            <a:custGeom>
              <a:rect b="b" l="l" r="r" t="t"/>
              <a:pathLst>
                <a:path extrusionOk="0" h="4707" w="2503">
                  <a:moveTo>
                    <a:pt x="1366" y="0"/>
                  </a:moveTo>
                  <a:lnTo>
                    <a:pt x="443" y="1093"/>
                  </a:lnTo>
                  <a:lnTo>
                    <a:pt x="0" y="3485"/>
                  </a:lnTo>
                  <a:cubicBezTo>
                    <a:pt x="0" y="3485"/>
                    <a:pt x="339" y="4706"/>
                    <a:pt x="625" y="4706"/>
                  </a:cubicBezTo>
                  <a:cubicBezTo>
                    <a:pt x="725" y="4706"/>
                    <a:pt x="818" y="4557"/>
                    <a:pt x="889" y="4156"/>
                  </a:cubicBezTo>
                  <a:cubicBezTo>
                    <a:pt x="1161" y="2601"/>
                    <a:pt x="2503" y="1406"/>
                    <a:pt x="2503" y="1406"/>
                  </a:cubicBezTo>
                  <a:lnTo>
                    <a:pt x="2503" y="135"/>
                  </a:lnTo>
                  <a:lnTo>
                    <a:pt x="136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36"/>
            <p:cNvSpPr/>
            <p:nvPr/>
          </p:nvSpPr>
          <p:spPr>
            <a:xfrm>
              <a:off x="4173893" y="2107328"/>
              <a:ext cx="92281" cy="102707"/>
            </a:xfrm>
            <a:custGeom>
              <a:rect b="b" l="l" r="r" t="t"/>
              <a:pathLst>
                <a:path extrusionOk="0" h="2453" w="2204">
                  <a:moveTo>
                    <a:pt x="900" y="1"/>
                  </a:moveTo>
                  <a:cubicBezTo>
                    <a:pt x="341" y="1"/>
                    <a:pt x="0" y="636"/>
                    <a:pt x="0" y="636"/>
                  </a:cubicBezTo>
                  <a:lnTo>
                    <a:pt x="0" y="2210"/>
                  </a:lnTo>
                  <a:cubicBezTo>
                    <a:pt x="234" y="2380"/>
                    <a:pt x="458" y="2453"/>
                    <a:pt x="662" y="2453"/>
                  </a:cubicBezTo>
                  <a:cubicBezTo>
                    <a:pt x="1650" y="2453"/>
                    <a:pt x="2204" y="763"/>
                    <a:pt x="1468" y="214"/>
                  </a:cubicBezTo>
                  <a:cubicBezTo>
                    <a:pt x="1261" y="60"/>
                    <a:pt x="1070" y="1"/>
                    <a:pt x="900" y="1"/>
                  </a:cubicBezTo>
                  <a:close/>
                </a:path>
              </a:pathLst>
            </a:custGeom>
            <a:solidFill>
              <a:srgbClr val="FBB5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36"/>
            <p:cNvSpPr/>
            <p:nvPr/>
          </p:nvSpPr>
          <p:spPr>
            <a:xfrm>
              <a:off x="4042167" y="2244119"/>
              <a:ext cx="259133" cy="600751"/>
            </a:xfrm>
            <a:custGeom>
              <a:rect b="b" l="l" r="r" t="t"/>
              <a:pathLst>
                <a:path extrusionOk="0" h="14348" w="6189">
                  <a:moveTo>
                    <a:pt x="4761" y="1"/>
                  </a:moveTo>
                  <a:cubicBezTo>
                    <a:pt x="4007" y="1"/>
                    <a:pt x="2724" y="1489"/>
                    <a:pt x="2724" y="1489"/>
                  </a:cubicBezTo>
                  <a:cubicBezTo>
                    <a:pt x="2724" y="1489"/>
                    <a:pt x="924" y="3967"/>
                    <a:pt x="2187" y="5061"/>
                  </a:cubicBezTo>
                  <a:cubicBezTo>
                    <a:pt x="478" y="6327"/>
                    <a:pt x="1039" y="8442"/>
                    <a:pt x="1638" y="8478"/>
                  </a:cubicBezTo>
                  <a:cubicBezTo>
                    <a:pt x="1" y="10941"/>
                    <a:pt x="751" y="12413"/>
                    <a:pt x="1469" y="12582"/>
                  </a:cubicBezTo>
                  <a:lnTo>
                    <a:pt x="704" y="14225"/>
                  </a:lnTo>
                  <a:lnTo>
                    <a:pt x="1469" y="14225"/>
                  </a:lnTo>
                  <a:lnTo>
                    <a:pt x="1638" y="13404"/>
                  </a:lnTo>
                  <a:lnTo>
                    <a:pt x="1607" y="14347"/>
                  </a:lnTo>
                  <a:lnTo>
                    <a:pt x="1879" y="14347"/>
                  </a:lnTo>
                  <a:lnTo>
                    <a:pt x="1899" y="12618"/>
                  </a:lnTo>
                  <a:cubicBezTo>
                    <a:pt x="1899" y="12618"/>
                    <a:pt x="4551" y="9244"/>
                    <a:pt x="2602" y="8333"/>
                  </a:cubicBezTo>
                  <a:cubicBezTo>
                    <a:pt x="4137" y="6327"/>
                    <a:pt x="4259" y="5227"/>
                    <a:pt x="3146" y="5061"/>
                  </a:cubicBezTo>
                  <a:cubicBezTo>
                    <a:pt x="5061" y="3695"/>
                    <a:pt x="6189" y="684"/>
                    <a:pt x="4784" y="1"/>
                  </a:cubicBezTo>
                  <a:cubicBezTo>
                    <a:pt x="4776" y="1"/>
                    <a:pt x="4769" y="1"/>
                    <a:pt x="47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36"/>
            <p:cNvSpPr/>
            <p:nvPr/>
          </p:nvSpPr>
          <p:spPr>
            <a:xfrm>
              <a:off x="4008293" y="2133288"/>
              <a:ext cx="47816" cy="103000"/>
            </a:xfrm>
            <a:custGeom>
              <a:rect b="b" l="l" r="r" t="t"/>
              <a:pathLst>
                <a:path extrusionOk="0" h="2460" w="1142">
                  <a:moveTo>
                    <a:pt x="648" y="0"/>
                  </a:moveTo>
                  <a:cubicBezTo>
                    <a:pt x="648" y="575"/>
                    <a:pt x="692" y="1146"/>
                    <a:pt x="747" y="1717"/>
                  </a:cubicBezTo>
                  <a:lnTo>
                    <a:pt x="747" y="1717"/>
                  </a:lnTo>
                  <a:cubicBezTo>
                    <a:pt x="561" y="1668"/>
                    <a:pt x="375" y="1621"/>
                    <a:pt x="187" y="1575"/>
                  </a:cubicBezTo>
                  <a:lnTo>
                    <a:pt x="1" y="1532"/>
                  </a:lnTo>
                  <a:lnTo>
                    <a:pt x="99" y="1689"/>
                  </a:lnTo>
                  <a:cubicBezTo>
                    <a:pt x="222" y="1887"/>
                    <a:pt x="360" y="2060"/>
                    <a:pt x="529" y="2215"/>
                  </a:cubicBezTo>
                  <a:cubicBezTo>
                    <a:pt x="613" y="2289"/>
                    <a:pt x="708" y="2357"/>
                    <a:pt x="810" y="2404"/>
                  </a:cubicBezTo>
                  <a:cubicBezTo>
                    <a:pt x="880" y="2436"/>
                    <a:pt x="959" y="2459"/>
                    <a:pt x="1036" y="2459"/>
                  </a:cubicBezTo>
                  <a:cubicBezTo>
                    <a:pt x="1072" y="2459"/>
                    <a:pt x="1107" y="2454"/>
                    <a:pt x="1141" y="2443"/>
                  </a:cubicBezTo>
                  <a:lnTo>
                    <a:pt x="1141" y="2443"/>
                  </a:lnTo>
                  <a:cubicBezTo>
                    <a:pt x="1131" y="2444"/>
                    <a:pt x="1121" y="2444"/>
                    <a:pt x="1111" y="2444"/>
                  </a:cubicBezTo>
                  <a:cubicBezTo>
                    <a:pt x="1012" y="2444"/>
                    <a:pt x="920" y="2406"/>
                    <a:pt x="837" y="2352"/>
                  </a:cubicBezTo>
                  <a:cubicBezTo>
                    <a:pt x="750" y="2293"/>
                    <a:pt x="675" y="2218"/>
                    <a:pt x="604" y="2139"/>
                  </a:cubicBezTo>
                  <a:cubicBezTo>
                    <a:pt x="507" y="2028"/>
                    <a:pt x="419" y="1908"/>
                    <a:pt x="340" y="1785"/>
                  </a:cubicBezTo>
                  <a:lnTo>
                    <a:pt x="340" y="1785"/>
                  </a:lnTo>
                  <a:cubicBezTo>
                    <a:pt x="500" y="1830"/>
                    <a:pt x="661" y="1872"/>
                    <a:pt x="821" y="1914"/>
                  </a:cubicBezTo>
                  <a:lnTo>
                    <a:pt x="944" y="1946"/>
                  </a:lnTo>
                  <a:lnTo>
                    <a:pt x="928" y="1823"/>
                  </a:lnTo>
                  <a:cubicBezTo>
                    <a:pt x="861" y="1212"/>
                    <a:pt x="779" y="600"/>
                    <a:pt x="648" y="0"/>
                  </a:cubicBezTo>
                  <a:close/>
                </a:path>
              </a:pathLst>
            </a:custGeom>
            <a:solidFill>
              <a:srgbClr val="ED90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36"/>
            <p:cNvSpPr/>
            <p:nvPr/>
          </p:nvSpPr>
          <p:spPr>
            <a:xfrm>
              <a:off x="4039696" y="2222807"/>
              <a:ext cx="72770" cy="45722"/>
            </a:xfrm>
            <a:custGeom>
              <a:rect b="b" l="l" r="r" t="t"/>
              <a:pathLst>
                <a:path extrusionOk="0" h="1092" w="1738">
                  <a:moveTo>
                    <a:pt x="1737" y="1"/>
                  </a:moveTo>
                  <a:lnTo>
                    <a:pt x="1737" y="1"/>
                  </a:lnTo>
                  <a:cubicBezTo>
                    <a:pt x="1634" y="159"/>
                    <a:pt x="1524" y="309"/>
                    <a:pt x="1406" y="447"/>
                  </a:cubicBezTo>
                  <a:cubicBezTo>
                    <a:pt x="1287" y="585"/>
                    <a:pt x="1160" y="711"/>
                    <a:pt x="1015" y="802"/>
                  </a:cubicBezTo>
                  <a:cubicBezTo>
                    <a:pt x="869" y="897"/>
                    <a:pt x="703" y="948"/>
                    <a:pt x="530" y="953"/>
                  </a:cubicBezTo>
                  <a:cubicBezTo>
                    <a:pt x="516" y="954"/>
                    <a:pt x="502" y="954"/>
                    <a:pt x="488" y="954"/>
                  </a:cubicBezTo>
                  <a:cubicBezTo>
                    <a:pt x="328" y="954"/>
                    <a:pt x="168" y="897"/>
                    <a:pt x="0" y="849"/>
                  </a:cubicBezTo>
                  <a:lnTo>
                    <a:pt x="0" y="849"/>
                  </a:lnTo>
                  <a:cubicBezTo>
                    <a:pt x="147" y="964"/>
                    <a:pt x="320" y="1071"/>
                    <a:pt x="526" y="1086"/>
                  </a:cubicBezTo>
                  <a:cubicBezTo>
                    <a:pt x="556" y="1090"/>
                    <a:pt x="587" y="1092"/>
                    <a:pt x="618" y="1092"/>
                  </a:cubicBezTo>
                  <a:cubicBezTo>
                    <a:pt x="788" y="1092"/>
                    <a:pt x="962" y="1038"/>
                    <a:pt x="1105" y="948"/>
                  </a:cubicBezTo>
                  <a:cubicBezTo>
                    <a:pt x="1275" y="838"/>
                    <a:pt x="1410" y="692"/>
                    <a:pt x="1516" y="526"/>
                  </a:cubicBezTo>
                  <a:cubicBezTo>
                    <a:pt x="1619" y="365"/>
                    <a:pt x="1697" y="186"/>
                    <a:pt x="1737" y="1"/>
                  </a:cubicBezTo>
                  <a:close/>
                </a:path>
              </a:pathLst>
            </a:custGeom>
            <a:solidFill>
              <a:srgbClr val="ED90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36"/>
            <p:cNvSpPr/>
            <p:nvPr/>
          </p:nvSpPr>
          <p:spPr>
            <a:xfrm>
              <a:off x="4175526" y="2122862"/>
              <a:ext cx="53929" cy="67494"/>
            </a:xfrm>
            <a:custGeom>
              <a:rect b="b" l="l" r="r" t="t"/>
              <a:pathLst>
                <a:path extrusionOk="0" h="1612" w="1288">
                  <a:moveTo>
                    <a:pt x="983" y="0"/>
                  </a:moveTo>
                  <a:cubicBezTo>
                    <a:pt x="959" y="0"/>
                    <a:pt x="935" y="3"/>
                    <a:pt x="912" y="9"/>
                  </a:cubicBezTo>
                  <a:cubicBezTo>
                    <a:pt x="747" y="56"/>
                    <a:pt x="624" y="174"/>
                    <a:pt x="530" y="289"/>
                  </a:cubicBezTo>
                  <a:cubicBezTo>
                    <a:pt x="426" y="407"/>
                    <a:pt x="344" y="537"/>
                    <a:pt x="269" y="668"/>
                  </a:cubicBezTo>
                  <a:cubicBezTo>
                    <a:pt x="190" y="798"/>
                    <a:pt x="135" y="940"/>
                    <a:pt x="67" y="1074"/>
                  </a:cubicBezTo>
                  <a:lnTo>
                    <a:pt x="0" y="1220"/>
                  </a:lnTo>
                  <a:lnTo>
                    <a:pt x="158" y="1189"/>
                  </a:lnTo>
                  <a:cubicBezTo>
                    <a:pt x="237" y="1169"/>
                    <a:pt x="317" y="1157"/>
                    <a:pt x="391" y="1153"/>
                  </a:cubicBezTo>
                  <a:cubicBezTo>
                    <a:pt x="431" y="1153"/>
                    <a:pt x="466" y="1157"/>
                    <a:pt x="490" y="1165"/>
                  </a:cubicBezTo>
                  <a:cubicBezTo>
                    <a:pt x="510" y="1176"/>
                    <a:pt x="510" y="1173"/>
                    <a:pt x="514" y="1204"/>
                  </a:cubicBezTo>
                  <a:cubicBezTo>
                    <a:pt x="506" y="1267"/>
                    <a:pt x="455" y="1342"/>
                    <a:pt x="411" y="1409"/>
                  </a:cubicBezTo>
                  <a:cubicBezTo>
                    <a:pt x="364" y="1480"/>
                    <a:pt x="308" y="1544"/>
                    <a:pt x="253" y="1611"/>
                  </a:cubicBezTo>
                  <a:cubicBezTo>
                    <a:pt x="328" y="1568"/>
                    <a:pt x="395" y="1512"/>
                    <a:pt x="459" y="1453"/>
                  </a:cubicBezTo>
                  <a:cubicBezTo>
                    <a:pt x="521" y="1390"/>
                    <a:pt x="585" y="1331"/>
                    <a:pt x="621" y="1228"/>
                  </a:cubicBezTo>
                  <a:cubicBezTo>
                    <a:pt x="628" y="1200"/>
                    <a:pt x="628" y="1165"/>
                    <a:pt x="616" y="1129"/>
                  </a:cubicBezTo>
                  <a:cubicBezTo>
                    <a:pt x="604" y="1098"/>
                    <a:pt x="577" y="1070"/>
                    <a:pt x="550" y="1054"/>
                  </a:cubicBezTo>
                  <a:cubicBezTo>
                    <a:pt x="494" y="1023"/>
                    <a:pt x="446" y="1019"/>
                    <a:pt x="399" y="1014"/>
                  </a:cubicBezTo>
                  <a:cubicBezTo>
                    <a:pt x="379" y="1013"/>
                    <a:pt x="358" y="1012"/>
                    <a:pt x="338" y="1012"/>
                  </a:cubicBezTo>
                  <a:cubicBezTo>
                    <a:pt x="319" y="1012"/>
                    <a:pt x="299" y="1013"/>
                    <a:pt x="280" y="1014"/>
                  </a:cubicBezTo>
                  <a:lnTo>
                    <a:pt x="280" y="1014"/>
                  </a:lnTo>
                  <a:cubicBezTo>
                    <a:pt x="325" y="925"/>
                    <a:pt x="368" y="837"/>
                    <a:pt x="419" y="754"/>
                  </a:cubicBezTo>
                  <a:cubicBezTo>
                    <a:pt x="455" y="688"/>
                    <a:pt x="486" y="624"/>
                    <a:pt x="530" y="565"/>
                  </a:cubicBezTo>
                  <a:cubicBezTo>
                    <a:pt x="568" y="502"/>
                    <a:pt x="601" y="439"/>
                    <a:pt x="648" y="384"/>
                  </a:cubicBezTo>
                  <a:cubicBezTo>
                    <a:pt x="727" y="269"/>
                    <a:pt x="825" y="162"/>
                    <a:pt x="940" y="103"/>
                  </a:cubicBezTo>
                  <a:cubicBezTo>
                    <a:pt x="971" y="93"/>
                    <a:pt x="1003" y="86"/>
                    <a:pt x="1036" y="86"/>
                  </a:cubicBezTo>
                  <a:cubicBezTo>
                    <a:pt x="1066" y="86"/>
                    <a:pt x="1097" y="92"/>
                    <a:pt x="1125" y="107"/>
                  </a:cubicBezTo>
                  <a:cubicBezTo>
                    <a:pt x="1189" y="135"/>
                    <a:pt x="1244" y="186"/>
                    <a:pt x="1287" y="249"/>
                  </a:cubicBezTo>
                  <a:cubicBezTo>
                    <a:pt x="1264" y="174"/>
                    <a:pt x="1220" y="107"/>
                    <a:pt x="1157" y="56"/>
                  </a:cubicBezTo>
                  <a:cubicBezTo>
                    <a:pt x="1108" y="19"/>
                    <a:pt x="1045" y="0"/>
                    <a:pt x="983" y="0"/>
                  </a:cubicBezTo>
                  <a:close/>
                </a:path>
              </a:pathLst>
            </a:custGeom>
            <a:solidFill>
              <a:srgbClr val="ED90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36"/>
            <p:cNvSpPr/>
            <p:nvPr/>
          </p:nvSpPr>
          <p:spPr>
            <a:xfrm>
              <a:off x="4008293" y="2136554"/>
              <a:ext cx="14110" cy="29142"/>
            </a:xfrm>
            <a:custGeom>
              <a:rect b="b" l="l" r="r" t="t"/>
              <a:pathLst>
                <a:path extrusionOk="0" h="696" w="337">
                  <a:moveTo>
                    <a:pt x="167" y="1"/>
                  </a:moveTo>
                  <a:cubicBezTo>
                    <a:pt x="76" y="1"/>
                    <a:pt x="1" y="159"/>
                    <a:pt x="1" y="348"/>
                  </a:cubicBezTo>
                  <a:cubicBezTo>
                    <a:pt x="1" y="542"/>
                    <a:pt x="76" y="696"/>
                    <a:pt x="167" y="696"/>
                  </a:cubicBezTo>
                  <a:cubicBezTo>
                    <a:pt x="261" y="696"/>
                    <a:pt x="336" y="542"/>
                    <a:pt x="336" y="348"/>
                  </a:cubicBezTo>
                  <a:cubicBezTo>
                    <a:pt x="336" y="159"/>
                    <a:pt x="261" y="1"/>
                    <a:pt x="1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36"/>
            <p:cNvSpPr/>
            <p:nvPr/>
          </p:nvSpPr>
          <p:spPr>
            <a:xfrm>
              <a:off x="4066284" y="2124662"/>
              <a:ext cx="14068" cy="29142"/>
            </a:xfrm>
            <a:custGeom>
              <a:rect b="b" l="l" r="r" t="t"/>
              <a:pathLst>
                <a:path extrusionOk="0" h="696" w="336">
                  <a:moveTo>
                    <a:pt x="170" y="1"/>
                  </a:moveTo>
                  <a:cubicBezTo>
                    <a:pt x="76" y="1"/>
                    <a:pt x="1" y="155"/>
                    <a:pt x="1" y="348"/>
                  </a:cubicBezTo>
                  <a:cubicBezTo>
                    <a:pt x="1" y="541"/>
                    <a:pt x="76" y="696"/>
                    <a:pt x="170" y="696"/>
                  </a:cubicBezTo>
                  <a:cubicBezTo>
                    <a:pt x="261" y="696"/>
                    <a:pt x="336" y="541"/>
                    <a:pt x="336" y="348"/>
                  </a:cubicBezTo>
                  <a:cubicBezTo>
                    <a:pt x="336" y="155"/>
                    <a:pt x="261" y="1"/>
                    <a:pt x="1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36"/>
            <p:cNvSpPr/>
            <p:nvPr/>
          </p:nvSpPr>
          <p:spPr>
            <a:xfrm>
              <a:off x="4043004" y="2081033"/>
              <a:ext cx="60670" cy="26336"/>
            </a:xfrm>
            <a:custGeom>
              <a:rect b="b" l="l" r="r" t="t"/>
              <a:pathLst>
                <a:path extrusionOk="0" h="629" w="1449">
                  <a:moveTo>
                    <a:pt x="807" y="1"/>
                  </a:moveTo>
                  <a:cubicBezTo>
                    <a:pt x="378" y="1"/>
                    <a:pt x="1" y="629"/>
                    <a:pt x="1" y="629"/>
                  </a:cubicBezTo>
                  <a:lnTo>
                    <a:pt x="1449" y="629"/>
                  </a:lnTo>
                  <a:cubicBezTo>
                    <a:pt x="1249" y="158"/>
                    <a:pt x="1022" y="1"/>
                    <a:pt x="807" y="1"/>
                  </a:cubicBezTo>
                  <a:close/>
                </a:path>
              </a:pathLst>
            </a:custGeom>
            <a:solidFill>
              <a:srgbClr val="AD24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36"/>
            <p:cNvSpPr/>
            <p:nvPr/>
          </p:nvSpPr>
          <p:spPr>
            <a:xfrm>
              <a:off x="3982836" y="2099959"/>
              <a:ext cx="39567" cy="36008"/>
            </a:xfrm>
            <a:custGeom>
              <a:rect b="b" l="l" r="r" t="t"/>
              <a:pathLst>
                <a:path extrusionOk="0" h="860" w="945">
                  <a:moveTo>
                    <a:pt x="500" y="0"/>
                  </a:moveTo>
                  <a:cubicBezTo>
                    <a:pt x="309" y="0"/>
                    <a:pt x="106" y="185"/>
                    <a:pt x="1" y="860"/>
                  </a:cubicBezTo>
                  <a:lnTo>
                    <a:pt x="944" y="271"/>
                  </a:lnTo>
                  <a:cubicBezTo>
                    <a:pt x="944" y="271"/>
                    <a:pt x="731" y="0"/>
                    <a:pt x="500" y="0"/>
                  </a:cubicBezTo>
                  <a:close/>
                </a:path>
              </a:pathLst>
            </a:custGeom>
            <a:solidFill>
              <a:srgbClr val="AD24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36"/>
            <p:cNvSpPr/>
            <p:nvPr/>
          </p:nvSpPr>
          <p:spPr>
            <a:xfrm>
              <a:off x="3943519" y="3036643"/>
              <a:ext cx="238659" cy="1586036"/>
            </a:xfrm>
            <a:custGeom>
              <a:rect b="b" l="l" r="r" t="t"/>
              <a:pathLst>
                <a:path extrusionOk="0" h="37880" w="5700">
                  <a:moveTo>
                    <a:pt x="5392" y="0"/>
                  </a:moveTo>
                  <a:cubicBezTo>
                    <a:pt x="5356" y="3102"/>
                    <a:pt x="5340" y="6204"/>
                    <a:pt x="5337" y="9306"/>
                  </a:cubicBezTo>
                  <a:cubicBezTo>
                    <a:pt x="5320" y="12408"/>
                    <a:pt x="5340" y="15510"/>
                    <a:pt x="5340" y="18612"/>
                  </a:cubicBezTo>
                  <a:lnTo>
                    <a:pt x="5368" y="27914"/>
                  </a:lnTo>
                  <a:lnTo>
                    <a:pt x="5375" y="32567"/>
                  </a:lnTo>
                  <a:cubicBezTo>
                    <a:pt x="5368" y="34093"/>
                    <a:pt x="5391" y="35630"/>
                    <a:pt x="5308" y="37144"/>
                  </a:cubicBezTo>
                  <a:lnTo>
                    <a:pt x="5308" y="37144"/>
                  </a:lnTo>
                  <a:cubicBezTo>
                    <a:pt x="4442" y="37290"/>
                    <a:pt x="3565" y="37409"/>
                    <a:pt x="2692" y="37524"/>
                  </a:cubicBezTo>
                  <a:lnTo>
                    <a:pt x="0" y="37879"/>
                  </a:lnTo>
                  <a:cubicBezTo>
                    <a:pt x="900" y="37801"/>
                    <a:pt x="1805" y="37713"/>
                    <a:pt x="2704" y="37619"/>
                  </a:cubicBezTo>
                  <a:cubicBezTo>
                    <a:pt x="3604" y="37524"/>
                    <a:pt x="4504" y="37425"/>
                    <a:pt x="5404" y="37303"/>
                  </a:cubicBezTo>
                  <a:lnTo>
                    <a:pt x="5470" y="37291"/>
                  </a:lnTo>
                  <a:lnTo>
                    <a:pt x="5475" y="37227"/>
                  </a:lnTo>
                  <a:cubicBezTo>
                    <a:pt x="5593" y="35665"/>
                    <a:pt x="5593" y="34122"/>
                    <a:pt x="5628" y="32567"/>
                  </a:cubicBezTo>
                  <a:lnTo>
                    <a:pt x="5660" y="30242"/>
                  </a:lnTo>
                  <a:lnTo>
                    <a:pt x="5672" y="27914"/>
                  </a:lnTo>
                  <a:cubicBezTo>
                    <a:pt x="5679" y="24812"/>
                    <a:pt x="5699" y="21710"/>
                    <a:pt x="5668" y="18608"/>
                  </a:cubicBezTo>
                  <a:cubicBezTo>
                    <a:pt x="5644" y="15506"/>
                    <a:pt x="5632" y="12408"/>
                    <a:pt x="5577" y="9306"/>
                  </a:cubicBezTo>
                  <a:cubicBezTo>
                    <a:pt x="5534" y="6204"/>
                    <a:pt x="5475" y="3102"/>
                    <a:pt x="53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36"/>
            <p:cNvSpPr/>
            <p:nvPr/>
          </p:nvSpPr>
          <p:spPr>
            <a:xfrm>
              <a:off x="3774151" y="3114271"/>
              <a:ext cx="187619" cy="123014"/>
            </a:xfrm>
            <a:custGeom>
              <a:rect b="b" l="l" r="r" t="t"/>
              <a:pathLst>
                <a:path extrusionOk="0" h="2938" w="4481">
                  <a:moveTo>
                    <a:pt x="3392" y="0"/>
                  </a:moveTo>
                  <a:cubicBezTo>
                    <a:pt x="2419" y="0"/>
                    <a:pt x="1074" y="2128"/>
                    <a:pt x="1074" y="2128"/>
                  </a:cubicBezTo>
                  <a:cubicBezTo>
                    <a:pt x="966" y="1857"/>
                    <a:pt x="788" y="1774"/>
                    <a:pt x="611" y="1774"/>
                  </a:cubicBezTo>
                  <a:cubicBezTo>
                    <a:pt x="336" y="1774"/>
                    <a:pt x="63" y="1975"/>
                    <a:pt x="63" y="1975"/>
                  </a:cubicBezTo>
                  <a:cubicBezTo>
                    <a:pt x="63" y="1975"/>
                    <a:pt x="63" y="1975"/>
                    <a:pt x="62" y="1975"/>
                  </a:cubicBezTo>
                  <a:cubicBezTo>
                    <a:pt x="51" y="1975"/>
                    <a:pt x="1" y="1992"/>
                    <a:pt x="533" y="2441"/>
                  </a:cubicBezTo>
                  <a:cubicBezTo>
                    <a:pt x="900" y="2750"/>
                    <a:pt x="1597" y="2937"/>
                    <a:pt x="2229" y="2937"/>
                  </a:cubicBezTo>
                  <a:cubicBezTo>
                    <a:pt x="2597" y="2937"/>
                    <a:pt x="2943" y="2873"/>
                    <a:pt x="3189" y="2733"/>
                  </a:cubicBezTo>
                  <a:cubicBezTo>
                    <a:pt x="3852" y="2346"/>
                    <a:pt x="4480" y="183"/>
                    <a:pt x="3501" y="9"/>
                  </a:cubicBezTo>
                  <a:cubicBezTo>
                    <a:pt x="3465" y="3"/>
                    <a:pt x="3429" y="0"/>
                    <a:pt x="3392" y="0"/>
                  </a:cubicBezTo>
                  <a:close/>
                </a:path>
              </a:pathLst>
            </a:custGeom>
            <a:solidFill>
              <a:srgbClr val="FBB5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36"/>
            <p:cNvSpPr/>
            <p:nvPr/>
          </p:nvSpPr>
          <p:spPr>
            <a:xfrm>
              <a:off x="3914963" y="2533360"/>
              <a:ext cx="26797" cy="45931"/>
            </a:xfrm>
            <a:custGeom>
              <a:rect b="b" l="l" r="r" t="t"/>
              <a:pathLst>
                <a:path extrusionOk="0" h="1097" w="640">
                  <a:moveTo>
                    <a:pt x="517" y="0"/>
                  </a:moveTo>
                  <a:cubicBezTo>
                    <a:pt x="505" y="465"/>
                    <a:pt x="4" y="1010"/>
                    <a:pt x="0" y="1014"/>
                  </a:cubicBezTo>
                  <a:lnTo>
                    <a:pt x="87" y="1097"/>
                  </a:lnTo>
                  <a:cubicBezTo>
                    <a:pt x="110" y="1073"/>
                    <a:pt x="627" y="516"/>
                    <a:pt x="6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36"/>
            <p:cNvSpPr/>
            <p:nvPr/>
          </p:nvSpPr>
          <p:spPr>
            <a:xfrm>
              <a:off x="3888208" y="2499780"/>
              <a:ext cx="50244" cy="56190"/>
            </a:xfrm>
            <a:custGeom>
              <a:rect b="b" l="l" r="r" t="t"/>
              <a:pathLst>
                <a:path extrusionOk="0" h="1342" w="1200">
                  <a:moveTo>
                    <a:pt x="465" y="1"/>
                  </a:moveTo>
                  <a:lnTo>
                    <a:pt x="465" y="1"/>
                  </a:lnTo>
                  <a:cubicBezTo>
                    <a:pt x="0" y="797"/>
                    <a:pt x="1049" y="1342"/>
                    <a:pt x="1049" y="1342"/>
                  </a:cubicBezTo>
                  <a:cubicBezTo>
                    <a:pt x="1049" y="1342"/>
                    <a:pt x="1199" y="123"/>
                    <a:pt x="4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36"/>
            <p:cNvSpPr/>
            <p:nvPr/>
          </p:nvSpPr>
          <p:spPr>
            <a:xfrm>
              <a:off x="4110081" y="2512174"/>
              <a:ext cx="109909" cy="375616"/>
            </a:xfrm>
            <a:custGeom>
              <a:rect b="b" l="l" r="r" t="t"/>
              <a:pathLst>
                <a:path extrusionOk="0" h="8971" w="2625">
                  <a:moveTo>
                    <a:pt x="2625" y="0"/>
                  </a:moveTo>
                  <a:lnTo>
                    <a:pt x="2625" y="0"/>
                  </a:lnTo>
                  <a:cubicBezTo>
                    <a:pt x="2373" y="738"/>
                    <a:pt x="2140" y="1481"/>
                    <a:pt x="1907" y="2226"/>
                  </a:cubicBezTo>
                  <a:cubicBezTo>
                    <a:pt x="1674" y="2969"/>
                    <a:pt x="1457" y="3714"/>
                    <a:pt x="1232" y="4460"/>
                  </a:cubicBezTo>
                  <a:cubicBezTo>
                    <a:pt x="1019" y="5210"/>
                    <a:pt x="798" y="5960"/>
                    <a:pt x="592" y="6710"/>
                  </a:cubicBezTo>
                  <a:cubicBezTo>
                    <a:pt x="388" y="7459"/>
                    <a:pt x="186" y="8213"/>
                    <a:pt x="0" y="8971"/>
                  </a:cubicBezTo>
                  <a:cubicBezTo>
                    <a:pt x="253" y="8233"/>
                    <a:pt x="490" y="7491"/>
                    <a:pt x="723" y="6745"/>
                  </a:cubicBezTo>
                  <a:cubicBezTo>
                    <a:pt x="952" y="6003"/>
                    <a:pt x="1169" y="5253"/>
                    <a:pt x="1397" y="4512"/>
                  </a:cubicBezTo>
                  <a:cubicBezTo>
                    <a:pt x="1607" y="3761"/>
                    <a:pt x="1828" y="3011"/>
                    <a:pt x="2033" y="2262"/>
                  </a:cubicBezTo>
                  <a:cubicBezTo>
                    <a:pt x="2239" y="1512"/>
                    <a:pt x="2439" y="758"/>
                    <a:pt x="2625" y="0"/>
                  </a:cubicBezTo>
                  <a:close/>
                </a:path>
              </a:pathLst>
            </a:custGeom>
            <a:solidFill>
              <a:srgbClr val="ED90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36"/>
            <p:cNvSpPr/>
            <p:nvPr/>
          </p:nvSpPr>
          <p:spPr>
            <a:xfrm>
              <a:off x="4005990" y="2887752"/>
              <a:ext cx="104131" cy="504031"/>
            </a:xfrm>
            <a:custGeom>
              <a:rect b="b" l="l" r="r" t="t"/>
              <a:pathLst>
                <a:path extrusionOk="0" h="12038" w="2487">
                  <a:moveTo>
                    <a:pt x="2486" y="1"/>
                  </a:moveTo>
                  <a:lnTo>
                    <a:pt x="2486" y="1"/>
                  </a:lnTo>
                  <a:cubicBezTo>
                    <a:pt x="1358" y="1438"/>
                    <a:pt x="0" y="12037"/>
                    <a:pt x="0" y="12037"/>
                  </a:cubicBezTo>
                  <a:lnTo>
                    <a:pt x="639" y="11911"/>
                  </a:lnTo>
                  <a:cubicBezTo>
                    <a:pt x="639" y="10246"/>
                    <a:pt x="2486" y="1"/>
                    <a:pt x="24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36"/>
            <p:cNvSpPr/>
            <p:nvPr/>
          </p:nvSpPr>
          <p:spPr>
            <a:xfrm>
              <a:off x="3919066" y="3371900"/>
              <a:ext cx="409530" cy="364981"/>
            </a:xfrm>
            <a:custGeom>
              <a:rect b="b" l="l" r="r" t="t"/>
              <a:pathLst>
                <a:path extrusionOk="0" h="8717" w="9781">
                  <a:moveTo>
                    <a:pt x="7412" y="1"/>
                  </a:moveTo>
                  <a:lnTo>
                    <a:pt x="2076" y="384"/>
                  </a:lnTo>
                  <a:cubicBezTo>
                    <a:pt x="2076" y="384"/>
                    <a:pt x="1" y="6292"/>
                    <a:pt x="1047" y="7630"/>
                  </a:cubicBezTo>
                  <a:cubicBezTo>
                    <a:pt x="1626" y="8372"/>
                    <a:pt x="3370" y="8717"/>
                    <a:pt x="5052" y="8717"/>
                  </a:cubicBezTo>
                  <a:cubicBezTo>
                    <a:pt x="6403" y="8717"/>
                    <a:pt x="7715" y="8494"/>
                    <a:pt x="8351" y="8075"/>
                  </a:cubicBezTo>
                  <a:cubicBezTo>
                    <a:pt x="9780" y="7133"/>
                    <a:pt x="8469" y="1438"/>
                    <a:pt x="74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36"/>
            <p:cNvSpPr/>
            <p:nvPr/>
          </p:nvSpPr>
          <p:spPr>
            <a:xfrm>
              <a:off x="4013737" y="3379688"/>
              <a:ext cx="211402" cy="24661"/>
            </a:xfrm>
            <a:custGeom>
              <a:rect b="b" l="l" r="r" t="t"/>
              <a:pathLst>
                <a:path extrusionOk="0" h="589" w="5049">
                  <a:moveTo>
                    <a:pt x="5037" y="0"/>
                  </a:moveTo>
                  <a:cubicBezTo>
                    <a:pt x="4855" y="13"/>
                    <a:pt x="589" y="257"/>
                    <a:pt x="1" y="423"/>
                  </a:cubicBezTo>
                  <a:lnTo>
                    <a:pt x="48" y="589"/>
                  </a:lnTo>
                  <a:cubicBezTo>
                    <a:pt x="620" y="427"/>
                    <a:pt x="5006" y="175"/>
                    <a:pt x="5048" y="170"/>
                  </a:cubicBezTo>
                  <a:lnTo>
                    <a:pt x="503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0" name="Google Shape;730;p36"/>
          <p:cNvGrpSpPr/>
          <p:nvPr/>
        </p:nvGrpSpPr>
        <p:grpSpPr>
          <a:xfrm>
            <a:off x="2999250" y="1843705"/>
            <a:ext cx="889951" cy="2869292"/>
            <a:chOff x="2669775" y="1843705"/>
            <a:chExt cx="889951" cy="2869292"/>
          </a:xfrm>
        </p:grpSpPr>
        <p:sp>
          <p:nvSpPr>
            <p:cNvPr id="731" name="Google Shape;731;p36"/>
            <p:cNvSpPr/>
            <p:nvPr/>
          </p:nvSpPr>
          <p:spPr>
            <a:xfrm>
              <a:off x="2699561" y="2246989"/>
              <a:ext cx="157946" cy="334745"/>
            </a:xfrm>
            <a:custGeom>
              <a:rect b="b" l="l" r="r" t="t"/>
              <a:pathLst>
                <a:path extrusionOk="0" h="8878" w="4189">
                  <a:moveTo>
                    <a:pt x="2417" y="1"/>
                  </a:moveTo>
                  <a:cubicBezTo>
                    <a:pt x="2413" y="1"/>
                    <a:pt x="2410" y="1"/>
                    <a:pt x="2406" y="1"/>
                  </a:cubicBezTo>
                  <a:cubicBezTo>
                    <a:pt x="2033" y="26"/>
                    <a:pt x="1935" y="445"/>
                    <a:pt x="1935" y="445"/>
                  </a:cubicBezTo>
                  <a:cubicBezTo>
                    <a:pt x="1935" y="445"/>
                    <a:pt x="1933" y="445"/>
                    <a:pt x="1931" y="445"/>
                  </a:cubicBezTo>
                  <a:cubicBezTo>
                    <a:pt x="1888" y="445"/>
                    <a:pt x="1430" y="457"/>
                    <a:pt x="1279" y="967"/>
                  </a:cubicBezTo>
                  <a:cubicBezTo>
                    <a:pt x="828" y="1266"/>
                    <a:pt x="472" y="2584"/>
                    <a:pt x="423" y="4078"/>
                  </a:cubicBezTo>
                  <a:cubicBezTo>
                    <a:pt x="1" y="5925"/>
                    <a:pt x="349" y="6584"/>
                    <a:pt x="1321" y="6834"/>
                  </a:cubicBezTo>
                  <a:cubicBezTo>
                    <a:pt x="1297" y="7408"/>
                    <a:pt x="1248" y="8729"/>
                    <a:pt x="1248" y="8729"/>
                  </a:cubicBezTo>
                  <a:lnTo>
                    <a:pt x="2047" y="8877"/>
                  </a:lnTo>
                  <a:lnTo>
                    <a:pt x="2097" y="7083"/>
                  </a:lnTo>
                  <a:cubicBezTo>
                    <a:pt x="2097" y="7083"/>
                    <a:pt x="2897" y="6766"/>
                    <a:pt x="3263" y="6034"/>
                  </a:cubicBezTo>
                  <a:cubicBezTo>
                    <a:pt x="3436" y="5685"/>
                    <a:pt x="3376" y="4737"/>
                    <a:pt x="3650" y="4064"/>
                  </a:cubicBezTo>
                  <a:cubicBezTo>
                    <a:pt x="3886" y="3488"/>
                    <a:pt x="4189" y="3015"/>
                    <a:pt x="3830" y="3015"/>
                  </a:cubicBezTo>
                  <a:cubicBezTo>
                    <a:pt x="3770" y="3015"/>
                    <a:pt x="3691" y="3028"/>
                    <a:pt x="3590" y="3056"/>
                  </a:cubicBezTo>
                  <a:cubicBezTo>
                    <a:pt x="3217" y="3232"/>
                    <a:pt x="2967" y="3754"/>
                    <a:pt x="2967" y="3754"/>
                  </a:cubicBezTo>
                  <a:cubicBezTo>
                    <a:pt x="2967" y="3754"/>
                    <a:pt x="3291" y="1037"/>
                    <a:pt x="3369" y="713"/>
                  </a:cubicBezTo>
                  <a:cubicBezTo>
                    <a:pt x="3417" y="501"/>
                    <a:pt x="3381" y="363"/>
                    <a:pt x="3259" y="363"/>
                  </a:cubicBezTo>
                  <a:cubicBezTo>
                    <a:pt x="3195" y="363"/>
                    <a:pt x="3107" y="401"/>
                    <a:pt x="2995" y="487"/>
                  </a:cubicBezTo>
                  <a:cubicBezTo>
                    <a:pt x="2668" y="737"/>
                    <a:pt x="2530" y="1277"/>
                    <a:pt x="2530" y="1277"/>
                  </a:cubicBezTo>
                  <a:cubicBezTo>
                    <a:pt x="2530" y="1277"/>
                    <a:pt x="2776" y="1"/>
                    <a:pt x="2417" y="1"/>
                  </a:cubicBezTo>
                  <a:close/>
                </a:path>
              </a:pathLst>
            </a:custGeom>
            <a:solidFill>
              <a:srgbClr val="F9C5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36"/>
            <p:cNvSpPr/>
            <p:nvPr/>
          </p:nvSpPr>
          <p:spPr>
            <a:xfrm>
              <a:off x="2996331" y="3283817"/>
              <a:ext cx="367661" cy="1325557"/>
            </a:xfrm>
            <a:custGeom>
              <a:rect b="b" l="l" r="r" t="t"/>
              <a:pathLst>
                <a:path extrusionOk="0" h="35156" w="9751">
                  <a:moveTo>
                    <a:pt x="3461" y="1"/>
                  </a:moveTo>
                  <a:lnTo>
                    <a:pt x="1" y="318"/>
                  </a:lnTo>
                  <a:lnTo>
                    <a:pt x="1336" y="31537"/>
                  </a:lnTo>
                  <a:cubicBezTo>
                    <a:pt x="1336" y="31537"/>
                    <a:pt x="1308" y="31531"/>
                    <a:pt x="1265" y="31531"/>
                  </a:cubicBezTo>
                  <a:cubicBezTo>
                    <a:pt x="1096" y="31531"/>
                    <a:pt x="708" y="31632"/>
                    <a:pt x="1023" y="32637"/>
                  </a:cubicBezTo>
                  <a:cubicBezTo>
                    <a:pt x="1417" y="33894"/>
                    <a:pt x="1259" y="34130"/>
                    <a:pt x="1259" y="34130"/>
                  </a:cubicBezTo>
                  <a:lnTo>
                    <a:pt x="2358" y="35156"/>
                  </a:lnTo>
                  <a:cubicBezTo>
                    <a:pt x="2358" y="35156"/>
                    <a:pt x="1967" y="33503"/>
                    <a:pt x="2358" y="33108"/>
                  </a:cubicBezTo>
                  <a:cubicBezTo>
                    <a:pt x="2753" y="32718"/>
                    <a:pt x="2753" y="32637"/>
                    <a:pt x="2595" y="31614"/>
                  </a:cubicBezTo>
                  <a:cubicBezTo>
                    <a:pt x="2439" y="30593"/>
                    <a:pt x="3620" y="4014"/>
                    <a:pt x="3620" y="4014"/>
                  </a:cubicBezTo>
                  <a:cubicBezTo>
                    <a:pt x="3620" y="4014"/>
                    <a:pt x="7157" y="29807"/>
                    <a:pt x="7157" y="31301"/>
                  </a:cubicBezTo>
                  <a:cubicBezTo>
                    <a:pt x="7157" y="32795"/>
                    <a:pt x="6685" y="31614"/>
                    <a:pt x="6844" y="32873"/>
                  </a:cubicBezTo>
                  <a:cubicBezTo>
                    <a:pt x="6999" y="34130"/>
                    <a:pt x="7157" y="34839"/>
                    <a:pt x="7157" y="34839"/>
                  </a:cubicBezTo>
                  <a:lnTo>
                    <a:pt x="8493" y="34289"/>
                  </a:lnTo>
                  <a:cubicBezTo>
                    <a:pt x="8493" y="34289"/>
                    <a:pt x="9751" y="33344"/>
                    <a:pt x="9123" y="32718"/>
                  </a:cubicBezTo>
                  <a:cubicBezTo>
                    <a:pt x="8493" y="32087"/>
                    <a:pt x="8415" y="31142"/>
                    <a:pt x="8887" y="30357"/>
                  </a:cubicBezTo>
                  <a:cubicBezTo>
                    <a:pt x="9360" y="29571"/>
                    <a:pt x="8179" y="29885"/>
                    <a:pt x="8256" y="25716"/>
                  </a:cubicBezTo>
                  <a:cubicBezTo>
                    <a:pt x="8338" y="21551"/>
                    <a:pt x="8810" y="1339"/>
                    <a:pt x="8810" y="1339"/>
                  </a:cubicBezTo>
                  <a:lnTo>
                    <a:pt x="346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36"/>
            <p:cNvSpPr/>
            <p:nvPr/>
          </p:nvSpPr>
          <p:spPr>
            <a:xfrm>
              <a:off x="3087914" y="2138703"/>
              <a:ext cx="76541" cy="81443"/>
            </a:xfrm>
            <a:custGeom>
              <a:rect b="b" l="l" r="r" t="t"/>
              <a:pathLst>
                <a:path extrusionOk="0" h="2160" w="2030">
                  <a:moveTo>
                    <a:pt x="822" y="1"/>
                  </a:moveTo>
                  <a:cubicBezTo>
                    <a:pt x="807" y="1"/>
                    <a:pt x="791" y="1"/>
                    <a:pt x="775" y="2"/>
                  </a:cubicBezTo>
                  <a:cubicBezTo>
                    <a:pt x="0" y="33"/>
                    <a:pt x="419" y="2160"/>
                    <a:pt x="1372" y="2160"/>
                  </a:cubicBezTo>
                  <a:cubicBezTo>
                    <a:pt x="1477" y="2160"/>
                    <a:pt x="1588" y="2134"/>
                    <a:pt x="1705" y="2077"/>
                  </a:cubicBezTo>
                  <a:lnTo>
                    <a:pt x="2030" y="897"/>
                  </a:lnTo>
                  <a:cubicBezTo>
                    <a:pt x="2030" y="897"/>
                    <a:pt x="1649" y="1"/>
                    <a:pt x="822" y="1"/>
                  </a:cubicBezTo>
                  <a:close/>
                </a:path>
              </a:pathLst>
            </a:custGeom>
            <a:solidFill>
              <a:srgbClr val="F9C5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36"/>
            <p:cNvSpPr/>
            <p:nvPr/>
          </p:nvSpPr>
          <p:spPr>
            <a:xfrm>
              <a:off x="3116833" y="2156537"/>
              <a:ext cx="43512" cy="47621"/>
            </a:xfrm>
            <a:custGeom>
              <a:rect b="b" l="l" r="r" t="t"/>
              <a:pathLst>
                <a:path extrusionOk="0" h="1263" w="1154">
                  <a:moveTo>
                    <a:pt x="771" y="944"/>
                  </a:moveTo>
                  <a:cubicBezTo>
                    <a:pt x="772" y="944"/>
                    <a:pt x="772" y="944"/>
                    <a:pt x="773" y="945"/>
                  </a:cubicBezTo>
                  <a:cubicBezTo>
                    <a:pt x="776" y="952"/>
                    <a:pt x="773" y="952"/>
                    <a:pt x="773" y="959"/>
                  </a:cubicBezTo>
                  <a:cubicBezTo>
                    <a:pt x="773" y="959"/>
                    <a:pt x="773" y="960"/>
                    <a:pt x="773" y="961"/>
                  </a:cubicBezTo>
                  <a:lnTo>
                    <a:pt x="773" y="961"/>
                  </a:lnTo>
                  <a:cubicBezTo>
                    <a:pt x="772" y="954"/>
                    <a:pt x="770" y="944"/>
                    <a:pt x="771" y="944"/>
                  </a:cubicBezTo>
                  <a:close/>
                  <a:moveTo>
                    <a:pt x="19" y="1"/>
                  </a:moveTo>
                  <a:cubicBezTo>
                    <a:pt x="13" y="1"/>
                    <a:pt x="7" y="1"/>
                    <a:pt x="1" y="1"/>
                  </a:cubicBezTo>
                  <a:cubicBezTo>
                    <a:pt x="212" y="117"/>
                    <a:pt x="375" y="269"/>
                    <a:pt x="519" y="434"/>
                  </a:cubicBezTo>
                  <a:cubicBezTo>
                    <a:pt x="589" y="523"/>
                    <a:pt x="656" y="607"/>
                    <a:pt x="713" y="702"/>
                  </a:cubicBezTo>
                  <a:cubicBezTo>
                    <a:pt x="738" y="738"/>
                    <a:pt x="761" y="777"/>
                    <a:pt x="782" y="816"/>
                  </a:cubicBezTo>
                  <a:lnTo>
                    <a:pt x="782" y="816"/>
                  </a:lnTo>
                  <a:cubicBezTo>
                    <a:pt x="752" y="816"/>
                    <a:pt x="720" y="817"/>
                    <a:pt x="671" y="843"/>
                  </a:cubicBezTo>
                  <a:cubicBezTo>
                    <a:pt x="653" y="853"/>
                    <a:pt x="635" y="878"/>
                    <a:pt x="625" y="899"/>
                  </a:cubicBezTo>
                  <a:cubicBezTo>
                    <a:pt x="614" y="920"/>
                    <a:pt x="617" y="938"/>
                    <a:pt x="617" y="959"/>
                  </a:cubicBezTo>
                  <a:cubicBezTo>
                    <a:pt x="625" y="994"/>
                    <a:pt x="635" y="1005"/>
                    <a:pt x="646" y="1026"/>
                  </a:cubicBezTo>
                  <a:cubicBezTo>
                    <a:pt x="692" y="1089"/>
                    <a:pt x="737" y="1125"/>
                    <a:pt x="790" y="1164"/>
                  </a:cubicBezTo>
                  <a:cubicBezTo>
                    <a:pt x="840" y="1202"/>
                    <a:pt x="892" y="1234"/>
                    <a:pt x="949" y="1262"/>
                  </a:cubicBezTo>
                  <a:lnTo>
                    <a:pt x="850" y="1107"/>
                  </a:lnTo>
                  <a:cubicBezTo>
                    <a:pt x="827" y="1071"/>
                    <a:pt x="803" y="1032"/>
                    <a:pt x="787" y="997"/>
                  </a:cubicBezTo>
                  <a:lnTo>
                    <a:pt x="787" y="997"/>
                  </a:lnTo>
                  <a:cubicBezTo>
                    <a:pt x="788" y="998"/>
                    <a:pt x="789" y="998"/>
                    <a:pt x="790" y="998"/>
                  </a:cubicBezTo>
                  <a:cubicBezTo>
                    <a:pt x="836" y="1016"/>
                    <a:pt x="889" y="1033"/>
                    <a:pt x="942" y="1054"/>
                  </a:cubicBezTo>
                  <a:lnTo>
                    <a:pt x="1153" y="1131"/>
                  </a:lnTo>
                  <a:lnTo>
                    <a:pt x="1072" y="910"/>
                  </a:lnTo>
                  <a:cubicBezTo>
                    <a:pt x="991" y="681"/>
                    <a:pt x="853" y="462"/>
                    <a:pt x="671" y="290"/>
                  </a:cubicBezTo>
                  <a:cubicBezTo>
                    <a:pt x="492" y="128"/>
                    <a:pt x="260" y="1"/>
                    <a:pt x="19" y="1"/>
                  </a:cubicBezTo>
                  <a:close/>
                </a:path>
              </a:pathLst>
            </a:custGeom>
            <a:solidFill>
              <a:srgbClr val="DD9B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36"/>
            <p:cNvSpPr/>
            <p:nvPr/>
          </p:nvSpPr>
          <p:spPr>
            <a:xfrm>
              <a:off x="3131990" y="1926616"/>
              <a:ext cx="297115" cy="690039"/>
            </a:xfrm>
            <a:custGeom>
              <a:rect b="b" l="l" r="r" t="t"/>
              <a:pathLst>
                <a:path extrusionOk="0" h="18301" w="7880">
                  <a:moveTo>
                    <a:pt x="2143" y="0"/>
                  </a:moveTo>
                  <a:cubicBezTo>
                    <a:pt x="2080" y="0"/>
                    <a:pt x="2022" y="2"/>
                    <a:pt x="1970" y="7"/>
                  </a:cubicBezTo>
                  <a:cubicBezTo>
                    <a:pt x="1970" y="7"/>
                    <a:pt x="861" y="4982"/>
                    <a:pt x="430" y="7561"/>
                  </a:cubicBezTo>
                  <a:cubicBezTo>
                    <a:pt x="0" y="10137"/>
                    <a:pt x="286" y="11106"/>
                    <a:pt x="1470" y="12321"/>
                  </a:cubicBezTo>
                  <a:cubicBezTo>
                    <a:pt x="2650" y="13541"/>
                    <a:pt x="3151" y="14362"/>
                    <a:pt x="2721" y="16546"/>
                  </a:cubicBezTo>
                  <a:cubicBezTo>
                    <a:pt x="2438" y="17981"/>
                    <a:pt x="2466" y="18227"/>
                    <a:pt x="2518" y="18227"/>
                  </a:cubicBezTo>
                  <a:cubicBezTo>
                    <a:pt x="2546" y="18227"/>
                    <a:pt x="2580" y="18160"/>
                    <a:pt x="2580" y="18160"/>
                  </a:cubicBezTo>
                  <a:lnTo>
                    <a:pt x="3905" y="18301"/>
                  </a:lnTo>
                  <a:cubicBezTo>
                    <a:pt x="3905" y="18301"/>
                    <a:pt x="5085" y="11321"/>
                    <a:pt x="6089" y="7702"/>
                  </a:cubicBezTo>
                  <a:cubicBezTo>
                    <a:pt x="7090" y="4087"/>
                    <a:pt x="7880" y="1187"/>
                    <a:pt x="7880" y="1187"/>
                  </a:cubicBezTo>
                  <a:cubicBezTo>
                    <a:pt x="7880" y="1187"/>
                    <a:pt x="3627" y="0"/>
                    <a:pt x="2143" y="0"/>
                  </a:cubicBezTo>
                  <a:close/>
                </a:path>
              </a:pathLst>
            </a:custGeom>
            <a:solidFill>
              <a:srgbClr val="F9C5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36"/>
            <p:cNvSpPr/>
            <p:nvPr/>
          </p:nvSpPr>
          <p:spPr>
            <a:xfrm>
              <a:off x="3341249" y="2177990"/>
              <a:ext cx="112474" cy="85930"/>
            </a:xfrm>
            <a:custGeom>
              <a:rect b="b" l="l" r="r" t="t"/>
              <a:pathLst>
                <a:path extrusionOk="0" h="2279" w="2983">
                  <a:moveTo>
                    <a:pt x="1849" y="0"/>
                  </a:moveTo>
                  <a:cubicBezTo>
                    <a:pt x="1148" y="0"/>
                    <a:pt x="286" y="715"/>
                    <a:pt x="286" y="715"/>
                  </a:cubicBezTo>
                  <a:lnTo>
                    <a:pt x="1" y="1969"/>
                  </a:lnTo>
                  <a:cubicBezTo>
                    <a:pt x="235" y="2186"/>
                    <a:pt x="529" y="2278"/>
                    <a:pt x="836" y="2278"/>
                  </a:cubicBezTo>
                  <a:cubicBezTo>
                    <a:pt x="1843" y="2278"/>
                    <a:pt x="2982" y="1280"/>
                    <a:pt x="2544" y="429"/>
                  </a:cubicBezTo>
                  <a:cubicBezTo>
                    <a:pt x="2381" y="113"/>
                    <a:pt x="2128" y="0"/>
                    <a:pt x="1849" y="0"/>
                  </a:cubicBezTo>
                  <a:close/>
                </a:path>
              </a:pathLst>
            </a:custGeom>
            <a:solidFill>
              <a:srgbClr val="F9C5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36"/>
            <p:cNvSpPr/>
            <p:nvPr/>
          </p:nvSpPr>
          <p:spPr>
            <a:xfrm>
              <a:off x="3108953" y="1843705"/>
              <a:ext cx="348847" cy="353296"/>
            </a:xfrm>
            <a:custGeom>
              <a:rect b="b" l="l" r="r" t="t"/>
              <a:pathLst>
                <a:path extrusionOk="0" h="9370" w="9252">
                  <a:moveTo>
                    <a:pt x="2765" y="0"/>
                  </a:moveTo>
                  <a:cubicBezTo>
                    <a:pt x="2344" y="0"/>
                    <a:pt x="2755" y="502"/>
                    <a:pt x="3691" y="1025"/>
                  </a:cubicBezTo>
                  <a:cubicBezTo>
                    <a:pt x="2077" y="539"/>
                    <a:pt x="1210" y="348"/>
                    <a:pt x="873" y="348"/>
                  </a:cubicBezTo>
                  <a:cubicBezTo>
                    <a:pt x="245" y="348"/>
                    <a:pt x="1455" y="1010"/>
                    <a:pt x="3085" y="1659"/>
                  </a:cubicBezTo>
                  <a:cubicBezTo>
                    <a:pt x="2655" y="1547"/>
                    <a:pt x="2321" y="1501"/>
                    <a:pt x="2108" y="1501"/>
                  </a:cubicBezTo>
                  <a:cubicBezTo>
                    <a:pt x="1573" y="1501"/>
                    <a:pt x="1803" y="1791"/>
                    <a:pt x="3209" y="2050"/>
                  </a:cubicBezTo>
                  <a:cubicBezTo>
                    <a:pt x="2272" y="1941"/>
                    <a:pt x="1602" y="1895"/>
                    <a:pt x="1155" y="1895"/>
                  </a:cubicBezTo>
                  <a:cubicBezTo>
                    <a:pt x="0" y="1895"/>
                    <a:pt x="336" y="2200"/>
                    <a:pt x="1426" y="2505"/>
                  </a:cubicBezTo>
                  <a:cubicBezTo>
                    <a:pt x="2934" y="2928"/>
                    <a:pt x="8071" y="3653"/>
                    <a:pt x="8071" y="3653"/>
                  </a:cubicBezTo>
                  <a:lnTo>
                    <a:pt x="6834" y="9369"/>
                  </a:lnTo>
                  <a:lnTo>
                    <a:pt x="6834" y="9369"/>
                  </a:lnTo>
                  <a:lnTo>
                    <a:pt x="9252" y="3562"/>
                  </a:lnTo>
                  <a:cubicBezTo>
                    <a:pt x="9252" y="3562"/>
                    <a:pt x="7708" y="2354"/>
                    <a:pt x="4868" y="841"/>
                  </a:cubicBezTo>
                  <a:cubicBezTo>
                    <a:pt x="3720" y="231"/>
                    <a:pt x="3051" y="0"/>
                    <a:pt x="276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36"/>
            <p:cNvSpPr/>
            <p:nvPr/>
          </p:nvSpPr>
          <p:spPr>
            <a:xfrm>
              <a:off x="3160419" y="2064199"/>
              <a:ext cx="136756" cy="125746"/>
            </a:xfrm>
            <a:custGeom>
              <a:rect b="b" l="l" r="r" t="t"/>
              <a:pathLst>
                <a:path extrusionOk="0" h="3335" w="3627">
                  <a:moveTo>
                    <a:pt x="1850" y="1"/>
                  </a:moveTo>
                  <a:cubicBezTo>
                    <a:pt x="1721" y="1"/>
                    <a:pt x="1587" y="50"/>
                    <a:pt x="1449" y="163"/>
                  </a:cubicBezTo>
                  <a:cubicBezTo>
                    <a:pt x="452" y="977"/>
                    <a:pt x="1" y="3334"/>
                    <a:pt x="1" y="3334"/>
                  </a:cubicBezTo>
                  <a:lnTo>
                    <a:pt x="3626" y="3063"/>
                  </a:lnTo>
                  <a:lnTo>
                    <a:pt x="3232" y="1882"/>
                  </a:lnTo>
                  <a:cubicBezTo>
                    <a:pt x="3232" y="1882"/>
                    <a:pt x="2649" y="1"/>
                    <a:pt x="1850" y="1"/>
                  </a:cubicBezTo>
                  <a:close/>
                </a:path>
              </a:pathLst>
            </a:custGeom>
            <a:solidFill>
              <a:srgbClr val="FF98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36"/>
            <p:cNvSpPr/>
            <p:nvPr/>
          </p:nvSpPr>
          <p:spPr>
            <a:xfrm>
              <a:off x="3194692" y="2190584"/>
              <a:ext cx="132646" cy="51430"/>
            </a:xfrm>
            <a:custGeom>
              <a:rect b="b" l="l" r="r" t="t"/>
              <a:pathLst>
                <a:path extrusionOk="0" h="1364" w="3518">
                  <a:moveTo>
                    <a:pt x="3517" y="0"/>
                  </a:moveTo>
                  <a:lnTo>
                    <a:pt x="3517" y="0"/>
                  </a:lnTo>
                  <a:cubicBezTo>
                    <a:pt x="3291" y="246"/>
                    <a:pt x="3034" y="461"/>
                    <a:pt x="2770" y="648"/>
                  </a:cubicBezTo>
                  <a:cubicBezTo>
                    <a:pt x="2502" y="831"/>
                    <a:pt x="2210" y="976"/>
                    <a:pt x="1904" y="1057"/>
                  </a:cubicBezTo>
                  <a:cubicBezTo>
                    <a:pt x="1700" y="1116"/>
                    <a:pt x="1488" y="1147"/>
                    <a:pt x="1274" y="1147"/>
                  </a:cubicBezTo>
                  <a:cubicBezTo>
                    <a:pt x="1168" y="1147"/>
                    <a:pt x="1062" y="1139"/>
                    <a:pt x="956" y="1124"/>
                  </a:cubicBezTo>
                  <a:cubicBezTo>
                    <a:pt x="793" y="1116"/>
                    <a:pt x="639" y="1067"/>
                    <a:pt x="476" y="1032"/>
                  </a:cubicBezTo>
                  <a:cubicBezTo>
                    <a:pt x="315" y="994"/>
                    <a:pt x="167" y="923"/>
                    <a:pt x="1" y="877"/>
                  </a:cubicBezTo>
                  <a:lnTo>
                    <a:pt x="1" y="877"/>
                  </a:lnTo>
                  <a:cubicBezTo>
                    <a:pt x="141" y="968"/>
                    <a:pt x="283" y="1064"/>
                    <a:pt x="437" y="1142"/>
                  </a:cubicBezTo>
                  <a:cubicBezTo>
                    <a:pt x="596" y="1201"/>
                    <a:pt x="754" y="1279"/>
                    <a:pt x="928" y="1303"/>
                  </a:cubicBezTo>
                  <a:cubicBezTo>
                    <a:pt x="1093" y="1353"/>
                    <a:pt x="1269" y="1357"/>
                    <a:pt x="1445" y="1363"/>
                  </a:cubicBezTo>
                  <a:cubicBezTo>
                    <a:pt x="1621" y="1349"/>
                    <a:pt x="1798" y="1335"/>
                    <a:pt x="1967" y="1282"/>
                  </a:cubicBezTo>
                  <a:cubicBezTo>
                    <a:pt x="2647" y="1092"/>
                    <a:pt x="3207" y="595"/>
                    <a:pt x="3517" y="0"/>
                  </a:cubicBezTo>
                  <a:close/>
                </a:path>
              </a:pathLst>
            </a:custGeom>
            <a:solidFill>
              <a:srgbClr val="DD9B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36"/>
            <p:cNvSpPr/>
            <p:nvPr/>
          </p:nvSpPr>
          <p:spPr>
            <a:xfrm>
              <a:off x="3344567" y="2200613"/>
              <a:ext cx="82008" cy="43097"/>
            </a:xfrm>
            <a:custGeom>
              <a:rect b="b" l="l" r="r" t="t"/>
              <a:pathLst>
                <a:path extrusionOk="0" h="1143" w="2175">
                  <a:moveTo>
                    <a:pt x="592" y="836"/>
                  </a:moveTo>
                  <a:cubicBezTo>
                    <a:pt x="593" y="836"/>
                    <a:pt x="593" y="840"/>
                    <a:pt x="589" y="844"/>
                  </a:cubicBezTo>
                  <a:cubicBezTo>
                    <a:pt x="589" y="844"/>
                    <a:pt x="589" y="844"/>
                    <a:pt x="589" y="844"/>
                  </a:cubicBezTo>
                  <a:lnTo>
                    <a:pt x="589" y="844"/>
                  </a:lnTo>
                  <a:cubicBezTo>
                    <a:pt x="590" y="839"/>
                    <a:pt x="591" y="836"/>
                    <a:pt x="592" y="836"/>
                  </a:cubicBezTo>
                  <a:close/>
                  <a:moveTo>
                    <a:pt x="1712" y="1"/>
                  </a:moveTo>
                  <a:cubicBezTo>
                    <a:pt x="1700" y="1"/>
                    <a:pt x="1689" y="1"/>
                    <a:pt x="1678" y="1"/>
                  </a:cubicBezTo>
                  <a:cubicBezTo>
                    <a:pt x="1494" y="5"/>
                    <a:pt x="1315" y="55"/>
                    <a:pt x="1146" y="118"/>
                  </a:cubicBezTo>
                  <a:cubicBezTo>
                    <a:pt x="811" y="255"/>
                    <a:pt x="511" y="453"/>
                    <a:pt x="236" y="674"/>
                  </a:cubicBezTo>
                  <a:lnTo>
                    <a:pt x="1" y="865"/>
                  </a:lnTo>
                  <a:lnTo>
                    <a:pt x="297" y="865"/>
                  </a:lnTo>
                  <a:cubicBezTo>
                    <a:pt x="381" y="865"/>
                    <a:pt x="466" y="865"/>
                    <a:pt x="539" y="872"/>
                  </a:cubicBezTo>
                  <a:cubicBezTo>
                    <a:pt x="546" y="873"/>
                    <a:pt x="552" y="874"/>
                    <a:pt x="558" y="876"/>
                  </a:cubicBezTo>
                  <a:lnTo>
                    <a:pt x="558" y="876"/>
                  </a:lnTo>
                  <a:cubicBezTo>
                    <a:pt x="556" y="877"/>
                    <a:pt x="555" y="878"/>
                    <a:pt x="554" y="879"/>
                  </a:cubicBezTo>
                  <a:cubicBezTo>
                    <a:pt x="430" y="977"/>
                    <a:pt x="272" y="1058"/>
                    <a:pt x="120" y="1143"/>
                  </a:cubicBezTo>
                  <a:cubicBezTo>
                    <a:pt x="297" y="1118"/>
                    <a:pt x="466" y="1083"/>
                    <a:pt x="635" y="995"/>
                  </a:cubicBezTo>
                  <a:cubicBezTo>
                    <a:pt x="656" y="985"/>
                    <a:pt x="677" y="970"/>
                    <a:pt x="698" y="949"/>
                  </a:cubicBezTo>
                  <a:cubicBezTo>
                    <a:pt x="719" y="932"/>
                    <a:pt x="762" y="897"/>
                    <a:pt x="747" y="819"/>
                  </a:cubicBezTo>
                  <a:cubicBezTo>
                    <a:pt x="719" y="745"/>
                    <a:pt x="677" y="738"/>
                    <a:pt x="653" y="720"/>
                  </a:cubicBezTo>
                  <a:cubicBezTo>
                    <a:pt x="628" y="708"/>
                    <a:pt x="608" y="704"/>
                    <a:pt x="585" y="696"/>
                  </a:cubicBezTo>
                  <a:lnTo>
                    <a:pt x="585" y="696"/>
                  </a:lnTo>
                  <a:cubicBezTo>
                    <a:pt x="653" y="650"/>
                    <a:pt x="722" y="604"/>
                    <a:pt x="793" y="562"/>
                  </a:cubicBezTo>
                  <a:cubicBezTo>
                    <a:pt x="934" y="470"/>
                    <a:pt x="1082" y="389"/>
                    <a:pt x="1230" y="312"/>
                  </a:cubicBezTo>
                  <a:cubicBezTo>
                    <a:pt x="1382" y="241"/>
                    <a:pt x="1533" y="174"/>
                    <a:pt x="1695" y="139"/>
                  </a:cubicBezTo>
                  <a:cubicBezTo>
                    <a:pt x="1760" y="127"/>
                    <a:pt x="1829" y="117"/>
                    <a:pt x="1898" y="117"/>
                  </a:cubicBezTo>
                  <a:cubicBezTo>
                    <a:pt x="1993" y="117"/>
                    <a:pt x="2089" y="136"/>
                    <a:pt x="2175" y="195"/>
                  </a:cubicBezTo>
                  <a:cubicBezTo>
                    <a:pt x="2079" y="50"/>
                    <a:pt x="1884" y="1"/>
                    <a:pt x="1712" y="1"/>
                  </a:cubicBezTo>
                  <a:close/>
                </a:path>
              </a:pathLst>
            </a:custGeom>
            <a:solidFill>
              <a:srgbClr val="DD9B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36"/>
            <p:cNvSpPr/>
            <p:nvPr/>
          </p:nvSpPr>
          <p:spPr>
            <a:xfrm>
              <a:off x="3305392" y="2075020"/>
              <a:ext cx="21153" cy="33821"/>
            </a:xfrm>
            <a:custGeom>
              <a:rect b="b" l="l" r="r" t="t"/>
              <a:pathLst>
                <a:path extrusionOk="0" h="897" w="561">
                  <a:moveTo>
                    <a:pt x="346" y="1"/>
                  </a:moveTo>
                  <a:cubicBezTo>
                    <a:pt x="229" y="1"/>
                    <a:pt x="98" y="170"/>
                    <a:pt x="49" y="401"/>
                  </a:cubicBezTo>
                  <a:cubicBezTo>
                    <a:pt x="0" y="647"/>
                    <a:pt x="59" y="866"/>
                    <a:pt x="186" y="894"/>
                  </a:cubicBezTo>
                  <a:cubicBezTo>
                    <a:pt x="194" y="896"/>
                    <a:pt x="202" y="897"/>
                    <a:pt x="210" y="897"/>
                  </a:cubicBezTo>
                  <a:cubicBezTo>
                    <a:pt x="331" y="897"/>
                    <a:pt x="461" y="727"/>
                    <a:pt x="508" y="496"/>
                  </a:cubicBezTo>
                  <a:cubicBezTo>
                    <a:pt x="560" y="249"/>
                    <a:pt x="497" y="31"/>
                    <a:pt x="370" y="3"/>
                  </a:cubicBezTo>
                  <a:cubicBezTo>
                    <a:pt x="362" y="1"/>
                    <a:pt x="354" y="1"/>
                    <a:pt x="346" y="1"/>
                  </a:cubicBezTo>
                  <a:close/>
                </a:path>
              </a:pathLst>
            </a:custGeom>
            <a:solidFill>
              <a:srgbClr val="1311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36"/>
            <p:cNvSpPr/>
            <p:nvPr/>
          </p:nvSpPr>
          <p:spPr>
            <a:xfrm>
              <a:off x="3264445" y="2064237"/>
              <a:ext cx="21190" cy="33821"/>
            </a:xfrm>
            <a:custGeom>
              <a:rect b="b" l="l" r="r" t="t"/>
              <a:pathLst>
                <a:path extrusionOk="0" h="897" w="562">
                  <a:moveTo>
                    <a:pt x="347" y="1"/>
                  </a:moveTo>
                  <a:cubicBezTo>
                    <a:pt x="227" y="1"/>
                    <a:pt x="99" y="170"/>
                    <a:pt x="50" y="401"/>
                  </a:cubicBezTo>
                  <a:cubicBezTo>
                    <a:pt x="0" y="648"/>
                    <a:pt x="60" y="867"/>
                    <a:pt x="187" y="894"/>
                  </a:cubicBezTo>
                  <a:cubicBezTo>
                    <a:pt x="195" y="896"/>
                    <a:pt x="204" y="897"/>
                    <a:pt x="212" y="897"/>
                  </a:cubicBezTo>
                  <a:cubicBezTo>
                    <a:pt x="332" y="897"/>
                    <a:pt x="462" y="727"/>
                    <a:pt x="508" y="497"/>
                  </a:cubicBezTo>
                  <a:cubicBezTo>
                    <a:pt x="561" y="250"/>
                    <a:pt x="498" y="28"/>
                    <a:pt x="371" y="3"/>
                  </a:cubicBezTo>
                  <a:cubicBezTo>
                    <a:pt x="363" y="2"/>
                    <a:pt x="355" y="1"/>
                    <a:pt x="347" y="1"/>
                  </a:cubicBezTo>
                  <a:close/>
                </a:path>
              </a:pathLst>
            </a:custGeom>
            <a:solidFill>
              <a:srgbClr val="1311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36"/>
            <p:cNvSpPr/>
            <p:nvPr/>
          </p:nvSpPr>
          <p:spPr>
            <a:xfrm>
              <a:off x="3313725" y="2010018"/>
              <a:ext cx="53730" cy="33746"/>
            </a:xfrm>
            <a:custGeom>
              <a:rect b="b" l="l" r="r" t="t"/>
              <a:pathLst>
                <a:path extrusionOk="0" h="895" w="1425">
                  <a:moveTo>
                    <a:pt x="828" y="1"/>
                  </a:moveTo>
                  <a:cubicBezTo>
                    <a:pt x="437" y="1"/>
                    <a:pt x="1" y="370"/>
                    <a:pt x="1" y="370"/>
                  </a:cubicBezTo>
                  <a:lnTo>
                    <a:pt x="1424" y="895"/>
                  </a:lnTo>
                  <a:cubicBezTo>
                    <a:pt x="1378" y="201"/>
                    <a:pt x="1115" y="1"/>
                    <a:pt x="82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36"/>
            <p:cNvSpPr/>
            <p:nvPr/>
          </p:nvSpPr>
          <p:spPr>
            <a:xfrm>
              <a:off x="3244387" y="1993692"/>
              <a:ext cx="49582" cy="32049"/>
            </a:xfrm>
            <a:custGeom>
              <a:rect b="b" l="l" r="r" t="t"/>
              <a:pathLst>
                <a:path extrusionOk="0" h="850" w="1315">
                  <a:moveTo>
                    <a:pt x="808" y="1"/>
                  </a:moveTo>
                  <a:cubicBezTo>
                    <a:pt x="612" y="1"/>
                    <a:pt x="349" y="212"/>
                    <a:pt x="0" y="849"/>
                  </a:cubicBezTo>
                  <a:lnTo>
                    <a:pt x="1315" y="803"/>
                  </a:lnTo>
                  <a:cubicBezTo>
                    <a:pt x="1315" y="803"/>
                    <a:pt x="1190" y="1"/>
                    <a:pt x="80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36"/>
            <p:cNvSpPr/>
            <p:nvPr/>
          </p:nvSpPr>
          <p:spPr>
            <a:xfrm>
              <a:off x="3261391" y="3381848"/>
              <a:ext cx="103802" cy="140602"/>
            </a:xfrm>
            <a:custGeom>
              <a:rect b="b" l="l" r="r" t="t"/>
              <a:pathLst>
                <a:path extrusionOk="0" h="3729" w="2753">
                  <a:moveTo>
                    <a:pt x="1273" y="1"/>
                  </a:moveTo>
                  <a:lnTo>
                    <a:pt x="0" y="2869"/>
                  </a:lnTo>
                  <a:lnTo>
                    <a:pt x="592" y="3729"/>
                  </a:lnTo>
                  <a:lnTo>
                    <a:pt x="2753" y="829"/>
                  </a:lnTo>
                  <a:lnTo>
                    <a:pt x="1329" y="1"/>
                  </a:lnTo>
                  <a:close/>
                </a:path>
              </a:pathLst>
            </a:custGeom>
            <a:solidFill>
              <a:srgbClr val="F9C5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36"/>
            <p:cNvSpPr/>
            <p:nvPr/>
          </p:nvSpPr>
          <p:spPr>
            <a:xfrm>
              <a:off x="2669775" y="2500060"/>
              <a:ext cx="889951" cy="935876"/>
            </a:xfrm>
            <a:custGeom>
              <a:rect b="b" l="l" r="r" t="t"/>
              <a:pathLst>
                <a:path extrusionOk="0" h="24821" w="23603">
                  <a:moveTo>
                    <a:pt x="13452" y="0"/>
                  </a:moveTo>
                  <a:cubicBezTo>
                    <a:pt x="13046" y="0"/>
                    <a:pt x="13510" y="2507"/>
                    <a:pt x="13510" y="2507"/>
                  </a:cubicBezTo>
                  <a:cubicBezTo>
                    <a:pt x="12483" y="1432"/>
                    <a:pt x="11636" y="853"/>
                    <a:pt x="10980" y="853"/>
                  </a:cubicBezTo>
                  <a:cubicBezTo>
                    <a:pt x="10569" y="853"/>
                    <a:pt x="10233" y="1079"/>
                    <a:pt x="9973" y="1552"/>
                  </a:cubicBezTo>
                  <a:cubicBezTo>
                    <a:pt x="9300" y="2786"/>
                    <a:pt x="6002" y="10851"/>
                    <a:pt x="6002" y="10851"/>
                  </a:cubicBezTo>
                  <a:cubicBezTo>
                    <a:pt x="6002" y="10851"/>
                    <a:pt x="5484" y="9540"/>
                    <a:pt x="4691" y="8307"/>
                  </a:cubicBezTo>
                  <a:cubicBezTo>
                    <a:pt x="3894" y="7073"/>
                    <a:pt x="4092" y="6718"/>
                    <a:pt x="4888" y="5287"/>
                  </a:cubicBezTo>
                  <a:cubicBezTo>
                    <a:pt x="5684" y="3856"/>
                    <a:pt x="3380" y="2824"/>
                    <a:pt x="3380" y="2824"/>
                  </a:cubicBezTo>
                  <a:lnTo>
                    <a:pt x="3697" y="1513"/>
                  </a:lnTo>
                  <a:lnTo>
                    <a:pt x="1350" y="558"/>
                  </a:lnTo>
                  <a:cubicBezTo>
                    <a:pt x="1350" y="558"/>
                    <a:pt x="1192" y="1077"/>
                    <a:pt x="1114" y="2306"/>
                  </a:cubicBezTo>
                  <a:cubicBezTo>
                    <a:pt x="1" y="3938"/>
                    <a:pt x="438" y="5248"/>
                    <a:pt x="1234" y="6637"/>
                  </a:cubicBezTo>
                  <a:cubicBezTo>
                    <a:pt x="2027" y="8029"/>
                    <a:pt x="1830" y="8984"/>
                    <a:pt x="1869" y="10333"/>
                  </a:cubicBezTo>
                  <a:cubicBezTo>
                    <a:pt x="1907" y="11682"/>
                    <a:pt x="3975" y="15259"/>
                    <a:pt x="6122" y="15538"/>
                  </a:cubicBezTo>
                  <a:cubicBezTo>
                    <a:pt x="7788" y="14385"/>
                    <a:pt x="9656" y="11207"/>
                    <a:pt x="9656" y="11207"/>
                  </a:cubicBezTo>
                  <a:lnTo>
                    <a:pt x="9656" y="11207"/>
                  </a:lnTo>
                  <a:cubicBezTo>
                    <a:pt x="9656" y="11207"/>
                    <a:pt x="9021" y="19709"/>
                    <a:pt x="8148" y="20464"/>
                  </a:cubicBezTo>
                  <a:cubicBezTo>
                    <a:pt x="7273" y="21221"/>
                    <a:pt x="7826" y="21380"/>
                    <a:pt x="9339" y="21894"/>
                  </a:cubicBezTo>
                  <a:cubicBezTo>
                    <a:pt x="10646" y="22342"/>
                    <a:pt x="16530" y="23128"/>
                    <a:pt x="16530" y="23128"/>
                  </a:cubicBezTo>
                  <a:cubicBezTo>
                    <a:pt x="16530" y="23128"/>
                    <a:pt x="18197" y="24318"/>
                    <a:pt x="18714" y="24678"/>
                  </a:cubicBezTo>
                  <a:cubicBezTo>
                    <a:pt x="18854" y="24773"/>
                    <a:pt x="18984" y="24820"/>
                    <a:pt x="19099" y="24820"/>
                  </a:cubicBezTo>
                  <a:cubicBezTo>
                    <a:pt x="19414" y="24820"/>
                    <a:pt x="19617" y="24471"/>
                    <a:pt x="19589" y="23801"/>
                  </a:cubicBezTo>
                  <a:lnTo>
                    <a:pt x="19589" y="23801"/>
                  </a:lnTo>
                  <a:cubicBezTo>
                    <a:pt x="19711" y="23830"/>
                    <a:pt x="19819" y="23844"/>
                    <a:pt x="19913" y="23844"/>
                  </a:cubicBezTo>
                  <a:cubicBezTo>
                    <a:pt x="20712" y="23844"/>
                    <a:pt x="20579" y="22855"/>
                    <a:pt x="20223" y="21894"/>
                  </a:cubicBezTo>
                  <a:cubicBezTo>
                    <a:pt x="19828" y="20823"/>
                    <a:pt x="21534" y="20464"/>
                    <a:pt x="22570" y="20147"/>
                  </a:cubicBezTo>
                  <a:cubicBezTo>
                    <a:pt x="23602" y="19829"/>
                    <a:pt x="22090" y="13593"/>
                    <a:pt x="21932" y="11168"/>
                  </a:cubicBezTo>
                  <a:cubicBezTo>
                    <a:pt x="21773" y="8744"/>
                    <a:pt x="21854" y="3500"/>
                    <a:pt x="21456" y="2944"/>
                  </a:cubicBezTo>
                  <a:cubicBezTo>
                    <a:pt x="21349" y="2794"/>
                    <a:pt x="20999" y="2739"/>
                    <a:pt x="20545" y="2739"/>
                  </a:cubicBezTo>
                  <a:cubicBezTo>
                    <a:pt x="19315" y="2739"/>
                    <a:pt x="17323" y="3141"/>
                    <a:pt x="17323" y="3141"/>
                  </a:cubicBezTo>
                  <a:cubicBezTo>
                    <a:pt x="17323" y="3141"/>
                    <a:pt x="19032" y="1633"/>
                    <a:pt x="18278" y="1196"/>
                  </a:cubicBezTo>
                  <a:cubicBezTo>
                    <a:pt x="17524" y="760"/>
                    <a:pt x="13909" y="83"/>
                    <a:pt x="13471" y="2"/>
                  </a:cubicBezTo>
                  <a:cubicBezTo>
                    <a:pt x="13465" y="1"/>
                    <a:pt x="13458" y="0"/>
                    <a:pt x="134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36"/>
            <p:cNvSpPr/>
            <p:nvPr/>
          </p:nvSpPr>
          <p:spPr>
            <a:xfrm>
              <a:off x="2813541" y="4570661"/>
              <a:ext cx="271589" cy="82423"/>
            </a:xfrm>
            <a:custGeom>
              <a:rect b="b" l="l" r="r" t="t"/>
              <a:pathLst>
                <a:path extrusionOk="0" h="2186" w="7203">
                  <a:moveTo>
                    <a:pt x="6107" y="0"/>
                  </a:moveTo>
                  <a:lnTo>
                    <a:pt x="1" y="2185"/>
                  </a:lnTo>
                  <a:lnTo>
                    <a:pt x="1" y="2185"/>
                  </a:lnTo>
                  <a:lnTo>
                    <a:pt x="7202" y="1438"/>
                  </a:lnTo>
                  <a:lnTo>
                    <a:pt x="7104" y="782"/>
                  </a:lnTo>
                  <a:lnTo>
                    <a:pt x="610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36"/>
            <p:cNvSpPr/>
            <p:nvPr/>
          </p:nvSpPr>
          <p:spPr>
            <a:xfrm>
              <a:off x="3264860" y="4576656"/>
              <a:ext cx="253905" cy="136341"/>
            </a:xfrm>
            <a:custGeom>
              <a:rect b="b" l="l" r="r" t="t"/>
              <a:pathLst>
                <a:path extrusionOk="0" h="3616" w="6734">
                  <a:moveTo>
                    <a:pt x="1371" y="0"/>
                  </a:moveTo>
                  <a:lnTo>
                    <a:pt x="0" y="391"/>
                  </a:lnTo>
                  <a:lnTo>
                    <a:pt x="0" y="1230"/>
                  </a:lnTo>
                  <a:lnTo>
                    <a:pt x="6734" y="3615"/>
                  </a:lnTo>
                  <a:lnTo>
                    <a:pt x="137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36"/>
            <p:cNvSpPr/>
            <p:nvPr/>
          </p:nvSpPr>
          <p:spPr>
            <a:xfrm>
              <a:off x="3273758" y="2812590"/>
              <a:ext cx="121863" cy="559504"/>
            </a:xfrm>
            <a:custGeom>
              <a:rect b="b" l="l" r="r" t="t"/>
              <a:pathLst>
                <a:path extrusionOk="0" h="14839" w="3232">
                  <a:moveTo>
                    <a:pt x="3232" y="0"/>
                  </a:moveTo>
                  <a:cubicBezTo>
                    <a:pt x="3115" y="1205"/>
                    <a:pt x="3066" y="2414"/>
                    <a:pt x="2999" y="3622"/>
                  </a:cubicBezTo>
                  <a:cubicBezTo>
                    <a:pt x="2928" y="4831"/>
                    <a:pt x="2890" y="6044"/>
                    <a:pt x="2822" y="7252"/>
                  </a:cubicBezTo>
                  <a:lnTo>
                    <a:pt x="2721" y="9059"/>
                  </a:lnTo>
                  <a:cubicBezTo>
                    <a:pt x="2706" y="9207"/>
                    <a:pt x="2700" y="9363"/>
                    <a:pt x="2679" y="9503"/>
                  </a:cubicBezTo>
                  <a:cubicBezTo>
                    <a:pt x="2671" y="9659"/>
                    <a:pt x="2625" y="9764"/>
                    <a:pt x="2552" y="9877"/>
                  </a:cubicBezTo>
                  <a:cubicBezTo>
                    <a:pt x="2389" y="10088"/>
                    <a:pt x="2118" y="10222"/>
                    <a:pt x="1850" y="10367"/>
                  </a:cubicBezTo>
                  <a:cubicBezTo>
                    <a:pt x="1716" y="10444"/>
                    <a:pt x="1579" y="10515"/>
                    <a:pt x="1452" y="10628"/>
                  </a:cubicBezTo>
                  <a:cubicBezTo>
                    <a:pt x="1325" y="10734"/>
                    <a:pt x="1220" y="10895"/>
                    <a:pt x="1202" y="11075"/>
                  </a:cubicBezTo>
                  <a:lnTo>
                    <a:pt x="1202" y="11206"/>
                  </a:lnTo>
                  <a:cubicBezTo>
                    <a:pt x="1205" y="11248"/>
                    <a:pt x="1216" y="11287"/>
                    <a:pt x="1223" y="11329"/>
                  </a:cubicBezTo>
                  <a:lnTo>
                    <a:pt x="1269" y="11544"/>
                  </a:lnTo>
                  <a:cubicBezTo>
                    <a:pt x="1283" y="11677"/>
                    <a:pt x="1276" y="11815"/>
                    <a:pt x="1216" y="11942"/>
                  </a:cubicBezTo>
                  <a:cubicBezTo>
                    <a:pt x="1110" y="12203"/>
                    <a:pt x="888" y="12414"/>
                    <a:pt x="680" y="12636"/>
                  </a:cubicBezTo>
                  <a:cubicBezTo>
                    <a:pt x="575" y="12745"/>
                    <a:pt x="469" y="12861"/>
                    <a:pt x="384" y="12996"/>
                  </a:cubicBezTo>
                  <a:cubicBezTo>
                    <a:pt x="311" y="13117"/>
                    <a:pt x="263" y="13273"/>
                    <a:pt x="289" y="13425"/>
                  </a:cubicBezTo>
                  <a:lnTo>
                    <a:pt x="289" y="13425"/>
                  </a:lnTo>
                  <a:cubicBezTo>
                    <a:pt x="232" y="13442"/>
                    <a:pt x="177" y="13462"/>
                    <a:pt x="131" y="13507"/>
                  </a:cubicBezTo>
                  <a:cubicBezTo>
                    <a:pt x="67" y="13556"/>
                    <a:pt x="32" y="13633"/>
                    <a:pt x="21" y="13707"/>
                  </a:cubicBezTo>
                  <a:cubicBezTo>
                    <a:pt x="0" y="13855"/>
                    <a:pt x="46" y="13993"/>
                    <a:pt x="92" y="14123"/>
                  </a:cubicBezTo>
                  <a:cubicBezTo>
                    <a:pt x="194" y="14384"/>
                    <a:pt x="345" y="14616"/>
                    <a:pt x="511" y="14839"/>
                  </a:cubicBezTo>
                  <a:cubicBezTo>
                    <a:pt x="363" y="14606"/>
                    <a:pt x="229" y="14362"/>
                    <a:pt x="142" y="14105"/>
                  </a:cubicBezTo>
                  <a:cubicBezTo>
                    <a:pt x="103" y="13978"/>
                    <a:pt x="71" y="13841"/>
                    <a:pt x="92" y="13718"/>
                  </a:cubicBezTo>
                  <a:cubicBezTo>
                    <a:pt x="116" y="13591"/>
                    <a:pt x="226" y="13524"/>
                    <a:pt x="353" y="13507"/>
                  </a:cubicBezTo>
                  <a:lnTo>
                    <a:pt x="402" y="13499"/>
                  </a:lnTo>
                  <a:lnTo>
                    <a:pt x="391" y="13447"/>
                  </a:lnTo>
                  <a:cubicBezTo>
                    <a:pt x="363" y="13313"/>
                    <a:pt x="405" y="13175"/>
                    <a:pt x="487" y="13059"/>
                  </a:cubicBezTo>
                  <a:cubicBezTo>
                    <a:pt x="564" y="12939"/>
                    <a:pt x="666" y="12833"/>
                    <a:pt x="776" y="12728"/>
                  </a:cubicBezTo>
                  <a:cubicBezTo>
                    <a:pt x="983" y="12516"/>
                    <a:pt x="1227" y="12308"/>
                    <a:pt x="1364" y="12009"/>
                  </a:cubicBezTo>
                  <a:cubicBezTo>
                    <a:pt x="1438" y="11861"/>
                    <a:pt x="1456" y="11688"/>
                    <a:pt x="1445" y="11523"/>
                  </a:cubicBezTo>
                  <a:lnTo>
                    <a:pt x="1402" y="11290"/>
                  </a:lnTo>
                  <a:cubicBezTo>
                    <a:pt x="1399" y="11258"/>
                    <a:pt x="1389" y="11227"/>
                    <a:pt x="1389" y="11191"/>
                  </a:cubicBezTo>
                  <a:lnTo>
                    <a:pt x="1392" y="11096"/>
                  </a:lnTo>
                  <a:cubicBezTo>
                    <a:pt x="1424" y="10843"/>
                    <a:pt x="1688" y="10684"/>
                    <a:pt x="1949" y="10547"/>
                  </a:cubicBezTo>
                  <a:cubicBezTo>
                    <a:pt x="2209" y="10406"/>
                    <a:pt x="2505" y="10279"/>
                    <a:pt x="2724" y="10004"/>
                  </a:cubicBezTo>
                  <a:cubicBezTo>
                    <a:pt x="2822" y="9870"/>
                    <a:pt x="2886" y="9687"/>
                    <a:pt x="2897" y="9535"/>
                  </a:cubicBezTo>
                  <a:cubicBezTo>
                    <a:pt x="2921" y="9376"/>
                    <a:pt x="2928" y="9228"/>
                    <a:pt x="2942" y="9077"/>
                  </a:cubicBezTo>
                  <a:cubicBezTo>
                    <a:pt x="2991" y="8471"/>
                    <a:pt x="3024" y="7865"/>
                    <a:pt x="3048" y="7262"/>
                  </a:cubicBezTo>
                  <a:cubicBezTo>
                    <a:pt x="3094" y="6050"/>
                    <a:pt x="3144" y="4842"/>
                    <a:pt x="3165" y="3630"/>
                  </a:cubicBezTo>
                  <a:lnTo>
                    <a:pt x="323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36"/>
            <p:cNvSpPr/>
            <p:nvPr/>
          </p:nvSpPr>
          <p:spPr>
            <a:xfrm>
              <a:off x="3032904" y="2718895"/>
              <a:ext cx="17269" cy="203720"/>
            </a:xfrm>
            <a:custGeom>
              <a:rect b="b" l="l" r="r" t="t"/>
              <a:pathLst>
                <a:path extrusionOk="0" h="5403" w="458">
                  <a:moveTo>
                    <a:pt x="436" y="1"/>
                  </a:moveTo>
                  <a:lnTo>
                    <a:pt x="436" y="1"/>
                  </a:lnTo>
                  <a:cubicBezTo>
                    <a:pt x="275" y="893"/>
                    <a:pt x="187" y="1791"/>
                    <a:pt x="113" y="2693"/>
                  </a:cubicBezTo>
                  <a:cubicBezTo>
                    <a:pt x="49" y="3595"/>
                    <a:pt x="0" y="4497"/>
                    <a:pt x="25" y="5403"/>
                  </a:cubicBezTo>
                  <a:cubicBezTo>
                    <a:pt x="187" y="4508"/>
                    <a:pt x="275" y="3609"/>
                    <a:pt x="349" y="2711"/>
                  </a:cubicBezTo>
                  <a:cubicBezTo>
                    <a:pt x="412" y="1809"/>
                    <a:pt x="458" y="910"/>
                    <a:pt x="4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36"/>
            <p:cNvSpPr/>
            <p:nvPr/>
          </p:nvSpPr>
          <p:spPr>
            <a:xfrm>
              <a:off x="3179158" y="2594546"/>
              <a:ext cx="143807" cy="24584"/>
            </a:xfrm>
            <a:custGeom>
              <a:rect b="b" l="l" r="r" t="t"/>
              <a:pathLst>
                <a:path extrusionOk="0" h="652" w="3814">
                  <a:moveTo>
                    <a:pt x="0" y="1"/>
                  </a:moveTo>
                  <a:lnTo>
                    <a:pt x="0" y="1"/>
                  </a:lnTo>
                  <a:cubicBezTo>
                    <a:pt x="265" y="199"/>
                    <a:pt x="592" y="290"/>
                    <a:pt x="906" y="371"/>
                  </a:cubicBezTo>
                  <a:cubicBezTo>
                    <a:pt x="1223" y="452"/>
                    <a:pt x="1547" y="505"/>
                    <a:pt x="1868" y="550"/>
                  </a:cubicBezTo>
                  <a:cubicBezTo>
                    <a:pt x="2345" y="610"/>
                    <a:pt x="2824" y="651"/>
                    <a:pt x="3304" y="651"/>
                  </a:cubicBezTo>
                  <a:cubicBezTo>
                    <a:pt x="3474" y="651"/>
                    <a:pt x="3643" y="646"/>
                    <a:pt x="3813" y="635"/>
                  </a:cubicBezTo>
                  <a:cubicBezTo>
                    <a:pt x="3175" y="495"/>
                    <a:pt x="2537" y="407"/>
                    <a:pt x="1900" y="318"/>
                  </a:cubicBezTo>
                  <a:lnTo>
                    <a:pt x="941" y="191"/>
                  </a:lnTo>
                  <a:cubicBezTo>
                    <a:pt x="624" y="139"/>
                    <a:pt x="304" y="114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36"/>
            <p:cNvSpPr/>
            <p:nvPr/>
          </p:nvSpPr>
          <p:spPr>
            <a:xfrm>
              <a:off x="3325300" y="3304290"/>
              <a:ext cx="83064" cy="93169"/>
            </a:xfrm>
            <a:custGeom>
              <a:rect b="b" l="l" r="r" t="t"/>
              <a:pathLst>
                <a:path extrusionOk="0" h="2471" w="2203">
                  <a:moveTo>
                    <a:pt x="1" y="0"/>
                  </a:moveTo>
                  <a:cubicBezTo>
                    <a:pt x="402" y="388"/>
                    <a:pt x="754" y="800"/>
                    <a:pt x="1110" y="1219"/>
                  </a:cubicBezTo>
                  <a:cubicBezTo>
                    <a:pt x="1470" y="1635"/>
                    <a:pt x="1815" y="2065"/>
                    <a:pt x="2203" y="2471"/>
                  </a:cubicBezTo>
                  <a:cubicBezTo>
                    <a:pt x="2090" y="2213"/>
                    <a:pt x="1946" y="1973"/>
                    <a:pt x="1794" y="1741"/>
                  </a:cubicBezTo>
                  <a:cubicBezTo>
                    <a:pt x="1639" y="1505"/>
                    <a:pt x="1470" y="1282"/>
                    <a:pt x="1290" y="1068"/>
                  </a:cubicBezTo>
                  <a:cubicBezTo>
                    <a:pt x="1107" y="856"/>
                    <a:pt x="917" y="648"/>
                    <a:pt x="702" y="469"/>
                  </a:cubicBezTo>
                  <a:cubicBezTo>
                    <a:pt x="487" y="285"/>
                    <a:pt x="258" y="113"/>
                    <a:pt x="1" y="0"/>
                  </a:cubicBezTo>
                  <a:close/>
                </a:path>
              </a:pathLst>
            </a:custGeom>
            <a:solidFill>
              <a:srgbClr val="B236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36"/>
            <p:cNvSpPr/>
            <p:nvPr/>
          </p:nvSpPr>
          <p:spPr>
            <a:xfrm>
              <a:off x="3286766" y="3320088"/>
              <a:ext cx="78162" cy="66210"/>
            </a:xfrm>
            <a:custGeom>
              <a:rect b="b" l="l" r="r" t="t"/>
              <a:pathLst>
                <a:path extrusionOk="0" h="1756" w="2073">
                  <a:moveTo>
                    <a:pt x="0" y="1"/>
                  </a:moveTo>
                  <a:lnTo>
                    <a:pt x="0" y="1"/>
                  </a:lnTo>
                  <a:cubicBezTo>
                    <a:pt x="307" y="346"/>
                    <a:pt x="649" y="639"/>
                    <a:pt x="994" y="931"/>
                  </a:cubicBezTo>
                  <a:cubicBezTo>
                    <a:pt x="1343" y="1216"/>
                    <a:pt x="1692" y="1494"/>
                    <a:pt x="2072" y="1756"/>
                  </a:cubicBezTo>
                  <a:cubicBezTo>
                    <a:pt x="1822" y="1364"/>
                    <a:pt x="1491" y="1044"/>
                    <a:pt x="1142" y="751"/>
                  </a:cubicBezTo>
                  <a:cubicBezTo>
                    <a:pt x="790" y="462"/>
                    <a:pt x="420" y="198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36"/>
            <p:cNvSpPr/>
            <p:nvPr/>
          </p:nvSpPr>
          <p:spPr>
            <a:xfrm>
              <a:off x="3331823" y="3281856"/>
              <a:ext cx="66210" cy="52900"/>
            </a:xfrm>
            <a:custGeom>
              <a:rect b="b" l="l" r="r" t="t"/>
              <a:pathLst>
                <a:path extrusionOk="0" h="1403" w="1756">
                  <a:moveTo>
                    <a:pt x="0" y="0"/>
                  </a:moveTo>
                  <a:lnTo>
                    <a:pt x="0" y="0"/>
                  </a:lnTo>
                  <a:cubicBezTo>
                    <a:pt x="282" y="264"/>
                    <a:pt x="574" y="490"/>
                    <a:pt x="859" y="722"/>
                  </a:cubicBezTo>
                  <a:cubicBezTo>
                    <a:pt x="1155" y="951"/>
                    <a:pt x="1435" y="1184"/>
                    <a:pt x="1755" y="1402"/>
                  </a:cubicBezTo>
                  <a:cubicBezTo>
                    <a:pt x="1575" y="1061"/>
                    <a:pt x="1303" y="778"/>
                    <a:pt x="1007" y="539"/>
                  </a:cubicBezTo>
                  <a:cubicBezTo>
                    <a:pt x="705" y="306"/>
                    <a:pt x="377" y="102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36"/>
            <p:cNvSpPr/>
            <p:nvPr/>
          </p:nvSpPr>
          <p:spPr>
            <a:xfrm>
              <a:off x="2718262" y="2581011"/>
              <a:ext cx="78954" cy="25526"/>
            </a:xfrm>
            <a:custGeom>
              <a:rect b="b" l="l" r="r" t="t"/>
              <a:pathLst>
                <a:path extrusionOk="0" h="677" w="2094">
                  <a:moveTo>
                    <a:pt x="1" y="0"/>
                  </a:moveTo>
                  <a:lnTo>
                    <a:pt x="1" y="0"/>
                  </a:lnTo>
                  <a:cubicBezTo>
                    <a:pt x="321" y="202"/>
                    <a:pt x="663" y="332"/>
                    <a:pt x="1012" y="449"/>
                  </a:cubicBezTo>
                  <a:cubicBezTo>
                    <a:pt x="1361" y="558"/>
                    <a:pt x="1717" y="652"/>
                    <a:pt x="2094" y="677"/>
                  </a:cubicBezTo>
                  <a:cubicBezTo>
                    <a:pt x="1773" y="476"/>
                    <a:pt x="1432" y="343"/>
                    <a:pt x="1083" y="226"/>
                  </a:cubicBezTo>
                  <a:cubicBezTo>
                    <a:pt x="734" y="117"/>
                    <a:pt x="378" y="26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36"/>
            <p:cNvSpPr/>
            <p:nvPr/>
          </p:nvSpPr>
          <p:spPr>
            <a:xfrm>
              <a:off x="2883557" y="2897462"/>
              <a:ext cx="27902" cy="53880"/>
            </a:xfrm>
            <a:custGeom>
              <a:rect b="b" l="l" r="r" t="t"/>
              <a:pathLst>
                <a:path extrusionOk="0" h="1429" w="740">
                  <a:moveTo>
                    <a:pt x="240" y="1"/>
                  </a:moveTo>
                  <a:lnTo>
                    <a:pt x="216" y="304"/>
                  </a:lnTo>
                  <a:cubicBezTo>
                    <a:pt x="198" y="491"/>
                    <a:pt x="180" y="685"/>
                    <a:pt x="152" y="872"/>
                  </a:cubicBezTo>
                  <a:cubicBezTo>
                    <a:pt x="120" y="1062"/>
                    <a:pt x="96" y="1248"/>
                    <a:pt x="0" y="1428"/>
                  </a:cubicBezTo>
                  <a:cubicBezTo>
                    <a:pt x="92" y="1375"/>
                    <a:pt x="156" y="1287"/>
                    <a:pt x="208" y="1199"/>
                  </a:cubicBezTo>
                  <a:cubicBezTo>
                    <a:pt x="261" y="1108"/>
                    <a:pt x="304" y="1012"/>
                    <a:pt x="335" y="917"/>
                  </a:cubicBezTo>
                  <a:cubicBezTo>
                    <a:pt x="366" y="820"/>
                    <a:pt x="390" y="723"/>
                    <a:pt x="409" y="625"/>
                  </a:cubicBezTo>
                  <a:lnTo>
                    <a:pt x="409" y="625"/>
                  </a:lnTo>
                  <a:cubicBezTo>
                    <a:pt x="529" y="824"/>
                    <a:pt x="625" y="1045"/>
                    <a:pt x="702" y="1287"/>
                  </a:cubicBezTo>
                  <a:cubicBezTo>
                    <a:pt x="740" y="1108"/>
                    <a:pt x="719" y="917"/>
                    <a:pt x="673" y="737"/>
                  </a:cubicBezTo>
                  <a:cubicBezTo>
                    <a:pt x="624" y="558"/>
                    <a:pt x="536" y="389"/>
                    <a:pt x="423" y="237"/>
                  </a:cubicBezTo>
                  <a:lnTo>
                    <a:pt x="240" y="1"/>
                  </a:lnTo>
                  <a:close/>
                </a:path>
              </a:pathLst>
            </a:custGeom>
            <a:solidFill>
              <a:srgbClr val="B236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36"/>
            <p:cNvSpPr/>
            <p:nvPr/>
          </p:nvSpPr>
          <p:spPr>
            <a:xfrm>
              <a:off x="2750047" y="2384647"/>
              <a:ext cx="63382" cy="63420"/>
            </a:xfrm>
            <a:custGeom>
              <a:rect b="b" l="l" r="r" t="t"/>
              <a:pathLst>
                <a:path extrusionOk="0" h="1682" w="1681">
                  <a:moveTo>
                    <a:pt x="1681" y="1"/>
                  </a:moveTo>
                  <a:lnTo>
                    <a:pt x="1681" y="1"/>
                  </a:lnTo>
                  <a:cubicBezTo>
                    <a:pt x="1456" y="307"/>
                    <a:pt x="1282" y="638"/>
                    <a:pt x="1124" y="973"/>
                  </a:cubicBezTo>
                  <a:lnTo>
                    <a:pt x="1124" y="973"/>
                  </a:lnTo>
                  <a:cubicBezTo>
                    <a:pt x="1085" y="968"/>
                    <a:pt x="1048" y="967"/>
                    <a:pt x="1011" y="967"/>
                  </a:cubicBezTo>
                  <a:cubicBezTo>
                    <a:pt x="949" y="967"/>
                    <a:pt x="887" y="972"/>
                    <a:pt x="825" y="980"/>
                  </a:cubicBezTo>
                  <a:cubicBezTo>
                    <a:pt x="694" y="998"/>
                    <a:pt x="571" y="1040"/>
                    <a:pt x="459" y="1107"/>
                  </a:cubicBezTo>
                  <a:cubicBezTo>
                    <a:pt x="233" y="1234"/>
                    <a:pt x="70" y="1449"/>
                    <a:pt x="0" y="1682"/>
                  </a:cubicBezTo>
                  <a:cubicBezTo>
                    <a:pt x="88" y="1593"/>
                    <a:pt x="166" y="1509"/>
                    <a:pt x="257" y="1442"/>
                  </a:cubicBezTo>
                  <a:cubicBezTo>
                    <a:pt x="345" y="1372"/>
                    <a:pt x="444" y="1318"/>
                    <a:pt x="543" y="1280"/>
                  </a:cubicBezTo>
                  <a:cubicBezTo>
                    <a:pt x="641" y="1238"/>
                    <a:pt x="747" y="1213"/>
                    <a:pt x="853" y="1202"/>
                  </a:cubicBezTo>
                  <a:cubicBezTo>
                    <a:pt x="887" y="1199"/>
                    <a:pt x="922" y="1197"/>
                    <a:pt x="958" y="1197"/>
                  </a:cubicBezTo>
                  <a:cubicBezTo>
                    <a:pt x="1030" y="1197"/>
                    <a:pt x="1102" y="1203"/>
                    <a:pt x="1163" y="1213"/>
                  </a:cubicBezTo>
                  <a:lnTo>
                    <a:pt x="1262" y="1227"/>
                  </a:lnTo>
                  <a:lnTo>
                    <a:pt x="1297" y="1146"/>
                  </a:lnTo>
                  <a:cubicBezTo>
                    <a:pt x="1452" y="780"/>
                    <a:pt x="1596" y="402"/>
                    <a:pt x="1681" y="1"/>
                  </a:cubicBezTo>
                  <a:close/>
                </a:path>
              </a:pathLst>
            </a:custGeom>
            <a:solidFill>
              <a:srgbClr val="DD9B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36"/>
            <p:cNvSpPr/>
            <p:nvPr/>
          </p:nvSpPr>
          <p:spPr>
            <a:xfrm>
              <a:off x="2718941" y="2380085"/>
              <a:ext cx="86382" cy="11538"/>
            </a:xfrm>
            <a:custGeom>
              <a:rect b="b" l="l" r="r" t="t"/>
              <a:pathLst>
                <a:path extrusionOk="0" h="306" w="2291">
                  <a:moveTo>
                    <a:pt x="939" y="1"/>
                  </a:moveTo>
                  <a:cubicBezTo>
                    <a:pt x="623" y="1"/>
                    <a:pt x="308" y="33"/>
                    <a:pt x="1" y="122"/>
                  </a:cubicBezTo>
                  <a:cubicBezTo>
                    <a:pt x="388" y="196"/>
                    <a:pt x="769" y="213"/>
                    <a:pt x="1149" y="238"/>
                  </a:cubicBezTo>
                  <a:cubicBezTo>
                    <a:pt x="1530" y="260"/>
                    <a:pt x="1900" y="270"/>
                    <a:pt x="2291" y="305"/>
                  </a:cubicBezTo>
                  <a:cubicBezTo>
                    <a:pt x="2125" y="192"/>
                    <a:pt x="1935" y="133"/>
                    <a:pt x="1741" y="86"/>
                  </a:cubicBezTo>
                  <a:cubicBezTo>
                    <a:pt x="1551" y="37"/>
                    <a:pt x="1357" y="16"/>
                    <a:pt x="1163" y="6"/>
                  </a:cubicBezTo>
                  <a:cubicBezTo>
                    <a:pt x="1088" y="2"/>
                    <a:pt x="1013" y="1"/>
                    <a:pt x="939" y="1"/>
                  </a:cubicBezTo>
                  <a:close/>
                </a:path>
              </a:pathLst>
            </a:custGeom>
            <a:solidFill>
              <a:srgbClr val="DD9B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36"/>
            <p:cNvSpPr/>
            <p:nvPr/>
          </p:nvSpPr>
          <p:spPr>
            <a:xfrm>
              <a:off x="2779004" y="2284467"/>
              <a:ext cx="19456" cy="104217"/>
            </a:xfrm>
            <a:custGeom>
              <a:rect b="b" l="l" r="r" t="t"/>
              <a:pathLst>
                <a:path extrusionOk="0" h="2764" w="516">
                  <a:moveTo>
                    <a:pt x="515" y="1"/>
                  </a:moveTo>
                  <a:cubicBezTo>
                    <a:pt x="398" y="452"/>
                    <a:pt x="317" y="910"/>
                    <a:pt x="233" y="1365"/>
                  </a:cubicBezTo>
                  <a:cubicBezTo>
                    <a:pt x="151" y="1823"/>
                    <a:pt x="74" y="2277"/>
                    <a:pt x="0" y="2735"/>
                  </a:cubicBezTo>
                  <a:lnTo>
                    <a:pt x="236" y="2763"/>
                  </a:lnTo>
                  <a:cubicBezTo>
                    <a:pt x="268" y="2302"/>
                    <a:pt x="307" y="1840"/>
                    <a:pt x="349" y="1379"/>
                  </a:cubicBezTo>
                  <a:cubicBezTo>
                    <a:pt x="395" y="921"/>
                    <a:pt x="437" y="459"/>
                    <a:pt x="515" y="1"/>
                  </a:cubicBezTo>
                  <a:close/>
                </a:path>
              </a:pathLst>
            </a:custGeom>
            <a:solidFill>
              <a:srgbClr val="DD9B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36"/>
            <p:cNvSpPr/>
            <p:nvPr/>
          </p:nvSpPr>
          <p:spPr>
            <a:xfrm>
              <a:off x="2752573" y="2261505"/>
              <a:ext cx="24056" cy="122504"/>
            </a:xfrm>
            <a:custGeom>
              <a:rect b="b" l="l" r="r" t="t"/>
              <a:pathLst>
                <a:path extrusionOk="0" h="3249" w="638">
                  <a:moveTo>
                    <a:pt x="638" y="1"/>
                  </a:moveTo>
                  <a:lnTo>
                    <a:pt x="638" y="1"/>
                  </a:lnTo>
                  <a:cubicBezTo>
                    <a:pt x="532" y="254"/>
                    <a:pt x="480" y="525"/>
                    <a:pt x="423" y="793"/>
                  </a:cubicBezTo>
                  <a:cubicBezTo>
                    <a:pt x="363" y="1061"/>
                    <a:pt x="314" y="1333"/>
                    <a:pt x="265" y="1600"/>
                  </a:cubicBezTo>
                  <a:cubicBezTo>
                    <a:pt x="169" y="2139"/>
                    <a:pt x="81" y="2681"/>
                    <a:pt x="0" y="3224"/>
                  </a:cubicBezTo>
                  <a:lnTo>
                    <a:pt x="233" y="3249"/>
                  </a:lnTo>
                  <a:cubicBezTo>
                    <a:pt x="275" y="2707"/>
                    <a:pt x="324" y="2161"/>
                    <a:pt x="381" y="1618"/>
                  </a:cubicBezTo>
                  <a:cubicBezTo>
                    <a:pt x="413" y="1346"/>
                    <a:pt x="441" y="1075"/>
                    <a:pt x="480" y="804"/>
                  </a:cubicBezTo>
                  <a:cubicBezTo>
                    <a:pt x="518" y="533"/>
                    <a:pt x="553" y="261"/>
                    <a:pt x="638" y="1"/>
                  </a:cubicBezTo>
                  <a:close/>
                </a:path>
              </a:pathLst>
            </a:custGeom>
            <a:solidFill>
              <a:srgbClr val="DD9B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36"/>
            <p:cNvSpPr/>
            <p:nvPr/>
          </p:nvSpPr>
          <p:spPr>
            <a:xfrm>
              <a:off x="2727160" y="2283411"/>
              <a:ext cx="20662" cy="99428"/>
            </a:xfrm>
            <a:custGeom>
              <a:rect b="b" l="l" r="r" t="t"/>
              <a:pathLst>
                <a:path extrusionOk="0" h="2637" w="548">
                  <a:moveTo>
                    <a:pt x="547" y="1"/>
                  </a:moveTo>
                  <a:cubicBezTo>
                    <a:pt x="392" y="417"/>
                    <a:pt x="311" y="857"/>
                    <a:pt x="223" y="1294"/>
                  </a:cubicBezTo>
                  <a:cubicBezTo>
                    <a:pt x="139" y="1734"/>
                    <a:pt x="68" y="2172"/>
                    <a:pt x="1" y="2615"/>
                  </a:cubicBezTo>
                  <a:lnTo>
                    <a:pt x="237" y="2637"/>
                  </a:lnTo>
                  <a:cubicBezTo>
                    <a:pt x="262" y="2196"/>
                    <a:pt x="293" y="1752"/>
                    <a:pt x="339" y="1311"/>
                  </a:cubicBezTo>
                  <a:cubicBezTo>
                    <a:pt x="385" y="871"/>
                    <a:pt x="431" y="427"/>
                    <a:pt x="547" y="1"/>
                  </a:cubicBezTo>
                  <a:close/>
                </a:path>
              </a:pathLst>
            </a:custGeom>
            <a:solidFill>
              <a:srgbClr val="DD9B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2" name="Google Shape;762;p36"/>
          <p:cNvGrpSpPr/>
          <p:nvPr/>
        </p:nvGrpSpPr>
        <p:grpSpPr>
          <a:xfrm>
            <a:off x="1710759" y="1765204"/>
            <a:ext cx="1262864" cy="2985568"/>
            <a:chOff x="4561400" y="3218425"/>
            <a:chExt cx="926125" cy="2189475"/>
          </a:xfrm>
        </p:grpSpPr>
        <p:sp>
          <p:nvSpPr>
            <p:cNvPr id="763" name="Google Shape;763;p36"/>
            <p:cNvSpPr/>
            <p:nvPr/>
          </p:nvSpPr>
          <p:spPr>
            <a:xfrm>
              <a:off x="4801175" y="4360700"/>
              <a:ext cx="478625" cy="971100"/>
            </a:xfrm>
            <a:custGeom>
              <a:rect b="b" l="l" r="r" t="t"/>
              <a:pathLst>
                <a:path extrusionOk="0" h="38844" w="19145">
                  <a:moveTo>
                    <a:pt x="4334" y="1"/>
                  </a:moveTo>
                  <a:cubicBezTo>
                    <a:pt x="3352" y="1"/>
                    <a:pt x="2685" y="87"/>
                    <a:pt x="2685" y="87"/>
                  </a:cubicBezTo>
                  <a:lnTo>
                    <a:pt x="0" y="2419"/>
                  </a:lnTo>
                  <a:cubicBezTo>
                    <a:pt x="174" y="2536"/>
                    <a:pt x="2510" y="19816"/>
                    <a:pt x="3151" y="25535"/>
                  </a:cubicBezTo>
                  <a:cubicBezTo>
                    <a:pt x="3792" y="31257"/>
                    <a:pt x="3676" y="36511"/>
                    <a:pt x="3676" y="36511"/>
                  </a:cubicBezTo>
                  <a:lnTo>
                    <a:pt x="5079" y="36919"/>
                  </a:lnTo>
                  <a:cubicBezTo>
                    <a:pt x="5079" y="36919"/>
                    <a:pt x="6128" y="36567"/>
                    <a:pt x="5836" y="35810"/>
                  </a:cubicBezTo>
                  <a:cubicBezTo>
                    <a:pt x="5544" y="35049"/>
                    <a:pt x="4609" y="33241"/>
                    <a:pt x="5019" y="33008"/>
                  </a:cubicBezTo>
                  <a:cubicBezTo>
                    <a:pt x="5427" y="32772"/>
                    <a:pt x="6245" y="32364"/>
                    <a:pt x="5952" y="31197"/>
                  </a:cubicBezTo>
                  <a:cubicBezTo>
                    <a:pt x="5660" y="30030"/>
                    <a:pt x="5427" y="3531"/>
                    <a:pt x="5427" y="3530"/>
                  </a:cubicBezTo>
                  <a:lnTo>
                    <a:pt x="5427" y="3530"/>
                  </a:lnTo>
                  <a:cubicBezTo>
                    <a:pt x="5428" y="3531"/>
                    <a:pt x="15233" y="29329"/>
                    <a:pt x="16167" y="32074"/>
                  </a:cubicBezTo>
                  <a:cubicBezTo>
                    <a:pt x="17101" y="34816"/>
                    <a:pt x="15642" y="33998"/>
                    <a:pt x="16110" y="34932"/>
                  </a:cubicBezTo>
                  <a:cubicBezTo>
                    <a:pt x="16576" y="35866"/>
                    <a:pt x="17337" y="37152"/>
                    <a:pt x="17337" y="37152"/>
                  </a:cubicBezTo>
                  <a:cubicBezTo>
                    <a:pt x="17337" y="37152"/>
                    <a:pt x="16928" y="37561"/>
                    <a:pt x="17337" y="38202"/>
                  </a:cubicBezTo>
                  <a:lnTo>
                    <a:pt x="17743" y="38843"/>
                  </a:lnTo>
                  <a:lnTo>
                    <a:pt x="19145" y="37617"/>
                  </a:lnTo>
                  <a:cubicBezTo>
                    <a:pt x="19145" y="37617"/>
                    <a:pt x="13891" y="13977"/>
                    <a:pt x="10449" y="1663"/>
                  </a:cubicBezTo>
                  <a:cubicBezTo>
                    <a:pt x="8674" y="258"/>
                    <a:pt x="6032" y="1"/>
                    <a:pt x="43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36"/>
            <p:cNvSpPr/>
            <p:nvPr/>
          </p:nvSpPr>
          <p:spPr>
            <a:xfrm>
              <a:off x="4561400" y="3817775"/>
              <a:ext cx="277850" cy="386300"/>
            </a:xfrm>
            <a:custGeom>
              <a:rect b="b" l="l" r="r" t="t"/>
              <a:pathLst>
                <a:path extrusionOk="0" h="15452" w="11114">
                  <a:moveTo>
                    <a:pt x="4057" y="0"/>
                  </a:moveTo>
                  <a:lnTo>
                    <a:pt x="2632" y="155"/>
                  </a:lnTo>
                  <a:cubicBezTo>
                    <a:pt x="2632" y="155"/>
                    <a:pt x="1" y="10930"/>
                    <a:pt x="1177" y="15451"/>
                  </a:cubicBezTo>
                  <a:cubicBezTo>
                    <a:pt x="5667" y="14179"/>
                    <a:pt x="9567" y="11578"/>
                    <a:pt x="9567" y="11578"/>
                  </a:cubicBezTo>
                  <a:lnTo>
                    <a:pt x="11114" y="6099"/>
                  </a:lnTo>
                  <a:lnTo>
                    <a:pt x="5821" y="4461"/>
                  </a:lnTo>
                  <a:cubicBezTo>
                    <a:pt x="5727" y="4489"/>
                    <a:pt x="4800" y="6533"/>
                    <a:pt x="4644" y="6966"/>
                  </a:cubicBezTo>
                  <a:cubicBezTo>
                    <a:pt x="4271" y="3777"/>
                    <a:pt x="4057" y="0"/>
                    <a:pt x="4057" y="0"/>
                  </a:cubicBezTo>
                  <a:close/>
                </a:path>
              </a:pathLst>
            </a:custGeom>
            <a:solidFill>
              <a:srgbClr val="F9C5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36"/>
            <p:cNvSpPr/>
            <p:nvPr/>
          </p:nvSpPr>
          <p:spPr>
            <a:xfrm>
              <a:off x="5078400" y="3999675"/>
              <a:ext cx="238400" cy="232425"/>
            </a:xfrm>
            <a:custGeom>
              <a:rect b="b" l="l" r="r" t="t"/>
              <a:pathLst>
                <a:path extrusionOk="0" h="9297" w="9536">
                  <a:moveTo>
                    <a:pt x="5695" y="0"/>
                  </a:moveTo>
                  <a:lnTo>
                    <a:pt x="1393" y="92"/>
                  </a:lnTo>
                  <a:lnTo>
                    <a:pt x="840" y="3253"/>
                  </a:lnTo>
                  <a:lnTo>
                    <a:pt x="2048" y="695"/>
                  </a:lnTo>
                  <a:lnTo>
                    <a:pt x="3147" y="4042"/>
                  </a:lnTo>
                  <a:lnTo>
                    <a:pt x="663" y="4264"/>
                  </a:lnTo>
                  <a:lnTo>
                    <a:pt x="1" y="8049"/>
                  </a:lnTo>
                  <a:cubicBezTo>
                    <a:pt x="1" y="8049"/>
                    <a:pt x="3533" y="9297"/>
                    <a:pt x="7327" y="9297"/>
                  </a:cubicBezTo>
                  <a:cubicBezTo>
                    <a:pt x="7926" y="9297"/>
                    <a:pt x="8531" y="9266"/>
                    <a:pt x="9131" y="9194"/>
                  </a:cubicBezTo>
                  <a:cubicBezTo>
                    <a:pt x="9536" y="5292"/>
                    <a:pt x="8049" y="589"/>
                    <a:pt x="8049" y="589"/>
                  </a:cubicBezTo>
                  <a:lnTo>
                    <a:pt x="5695" y="0"/>
                  </a:lnTo>
                  <a:close/>
                </a:path>
              </a:pathLst>
            </a:custGeom>
            <a:solidFill>
              <a:srgbClr val="F9C5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36"/>
            <p:cNvSpPr/>
            <p:nvPr/>
          </p:nvSpPr>
          <p:spPr>
            <a:xfrm>
              <a:off x="4687525" y="3648100"/>
              <a:ext cx="606375" cy="813925"/>
            </a:xfrm>
            <a:custGeom>
              <a:rect b="b" l="l" r="r" t="t"/>
              <a:pathLst>
                <a:path extrusionOk="0" h="32557" w="24255">
                  <a:moveTo>
                    <a:pt x="13666" y="1"/>
                  </a:moveTo>
                  <a:lnTo>
                    <a:pt x="8085" y="1230"/>
                  </a:lnTo>
                  <a:cubicBezTo>
                    <a:pt x="3824" y="4831"/>
                    <a:pt x="1" y="11071"/>
                    <a:pt x="1" y="11071"/>
                  </a:cubicBezTo>
                  <a:cubicBezTo>
                    <a:pt x="1" y="11071"/>
                    <a:pt x="1231" y="12302"/>
                    <a:pt x="2331" y="13224"/>
                  </a:cubicBezTo>
                  <a:cubicBezTo>
                    <a:pt x="1541" y="16124"/>
                    <a:pt x="2112" y="26491"/>
                    <a:pt x="3208" y="30885"/>
                  </a:cubicBezTo>
                  <a:cubicBezTo>
                    <a:pt x="4039" y="31688"/>
                    <a:pt x="6906" y="32556"/>
                    <a:pt x="10014" y="32556"/>
                  </a:cubicBezTo>
                  <a:cubicBezTo>
                    <a:pt x="12009" y="32556"/>
                    <a:pt x="14102" y="32199"/>
                    <a:pt x="15819" y="31237"/>
                  </a:cubicBezTo>
                  <a:cubicBezTo>
                    <a:pt x="15509" y="26755"/>
                    <a:pt x="18014" y="15772"/>
                    <a:pt x="18014" y="15772"/>
                  </a:cubicBezTo>
                  <a:cubicBezTo>
                    <a:pt x="18014" y="15772"/>
                    <a:pt x="18279" y="15791"/>
                    <a:pt x="18716" y="15791"/>
                  </a:cubicBezTo>
                  <a:cubicBezTo>
                    <a:pt x="19918" y="15791"/>
                    <a:pt x="22417" y="15649"/>
                    <a:pt x="24255" y="14585"/>
                  </a:cubicBezTo>
                  <a:cubicBezTo>
                    <a:pt x="21443" y="3253"/>
                    <a:pt x="13666" y="1"/>
                    <a:pt x="136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36"/>
            <p:cNvSpPr/>
            <p:nvPr/>
          </p:nvSpPr>
          <p:spPr>
            <a:xfrm>
              <a:off x="4898425" y="3218425"/>
              <a:ext cx="183425" cy="248950"/>
            </a:xfrm>
            <a:custGeom>
              <a:rect b="b" l="l" r="r" t="t"/>
              <a:pathLst>
                <a:path extrusionOk="0" h="9958" w="7337">
                  <a:moveTo>
                    <a:pt x="1157" y="0"/>
                  </a:moveTo>
                  <a:cubicBezTo>
                    <a:pt x="909" y="0"/>
                    <a:pt x="869" y="179"/>
                    <a:pt x="737" y="510"/>
                  </a:cubicBezTo>
                  <a:cubicBezTo>
                    <a:pt x="477" y="1169"/>
                    <a:pt x="0" y="3755"/>
                    <a:pt x="132" y="4495"/>
                  </a:cubicBezTo>
                  <a:cubicBezTo>
                    <a:pt x="153" y="4615"/>
                    <a:pt x="181" y="4665"/>
                    <a:pt x="212" y="4665"/>
                  </a:cubicBezTo>
                  <a:cubicBezTo>
                    <a:pt x="371" y="4665"/>
                    <a:pt x="622" y="3409"/>
                    <a:pt x="657" y="3409"/>
                  </a:cubicBezTo>
                  <a:cubicBezTo>
                    <a:pt x="659" y="3409"/>
                    <a:pt x="659" y="3411"/>
                    <a:pt x="660" y="3413"/>
                  </a:cubicBezTo>
                  <a:cubicBezTo>
                    <a:pt x="685" y="3519"/>
                    <a:pt x="265" y="5049"/>
                    <a:pt x="737" y="6289"/>
                  </a:cubicBezTo>
                  <a:lnTo>
                    <a:pt x="5832" y="9957"/>
                  </a:lnTo>
                  <a:lnTo>
                    <a:pt x="7337" y="4520"/>
                  </a:lnTo>
                  <a:cubicBezTo>
                    <a:pt x="7337" y="4520"/>
                    <a:pt x="4751" y="1328"/>
                    <a:pt x="2823" y="563"/>
                  </a:cubicBezTo>
                  <a:cubicBezTo>
                    <a:pt x="1860" y="179"/>
                    <a:pt x="1405" y="0"/>
                    <a:pt x="11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36"/>
            <p:cNvSpPr/>
            <p:nvPr/>
          </p:nvSpPr>
          <p:spPr>
            <a:xfrm>
              <a:off x="4887075" y="3257925"/>
              <a:ext cx="170125" cy="439750"/>
            </a:xfrm>
            <a:custGeom>
              <a:rect b="b" l="l" r="r" t="t"/>
              <a:pathLst>
                <a:path extrusionOk="0" h="17590" w="6805">
                  <a:moveTo>
                    <a:pt x="3169" y="1"/>
                  </a:moveTo>
                  <a:cubicBezTo>
                    <a:pt x="3126" y="1"/>
                    <a:pt x="3083" y="4"/>
                    <a:pt x="3041" y="12"/>
                  </a:cubicBezTo>
                  <a:cubicBezTo>
                    <a:pt x="1604" y="272"/>
                    <a:pt x="1505" y="2630"/>
                    <a:pt x="1505" y="2630"/>
                  </a:cubicBezTo>
                  <a:cubicBezTo>
                    <a:pt x="1505" y="2630"/>
                    <a:pt x="131" y="9698"/>
                    <a:pt x="64" y="11823"/>
                  </a:cubicBezTo>
                  <a:cubicBezTo>
                    <a:pt x="6" y="13771"/>
                    <a:pt x="438" y="13854"/>
                    <a:pt x="512" y="13854"/>
                  </a:cubicBezTo>
                  <a:cubicBezTo>
                    <a:pt x="518" y="13854"/>
                    <a:pt x="522" y="13853"/>
                    <a:pt x="522" y="13853"/>
                  </a:cubicBezTo>
                  <a:lnTo>
                    <a:pt x="522" y="13853"/>
                  </a:lnTo>
                  <a:lnTo>
                    <a:pt x="0" y="17028"/>
                  </a:lnTo>
                  <a:cubicBezTo>
                    <a:pt x="0" y="17028"/>
                    <a:pt x="893" y="17590"/>
                    <a:pt x="2139" y="17590"/>
                  </a:cubicBezTo>
                  <a:cubicBezTo>
                    <a:pt x="3180" y="17590"/>
                    <a:pt x="4470" y="17197"/>
                    <a:pt x="5691" y="15752"/>
                  </a:cubicBezTo>
                  <a:cubicBezTo>
                    <a:pt x="5824" y="10875"/>
                    <a:pt x="6805" y="4103"/>
                    <a:pt x="6805" y="4103"/>
                  </a:cubicBezTo>
                  <a:cubicBezTo>
                    <a:pt x="6805" y="4103"/>
                    <a:pt x="4615" y="1"/>
                    <a:pt x="3169" y="1"/>
                  </a:cubicBezTo>
                  <a:close/>
                </a:path>
              </a:pathLst>
            </a:custGeom>
            <a:solidFill>
              <a:srgbClr val="F9C5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36"/>
            <p:cNvSpPr/>
            <p:nvPr/>
          </p:nvSpPr>
          <p:spPr>
            <a:xfrm>
              <a:off x="5035950" y="3447950"/>
              <a:ext cx="67550" cy="57675"/>
            </a:xfrm>
            <a:custGeom>
              <a:rect b="b" l="l" r="r" t="t"/>
              <a:pathLst>
                <a:path extrusionOk="0" h="2307" w="2702">
                  <a:moveTo>
                    <a:pt x="1879" y="0"/>
                  </a:moveTo>
                  <a:cubicBezTo>
                    <a:pt x="1874" y="0"/>
                    <a:pt x="1869" y="1"/>
                    <a:pt x="1864" y="1"/>
                  </a:cubicBezTo>
                  <a:cubicBezTo>
                    <a:pt x="916" y="36"/>
                    <a:pt x="32" y="723"/>
                    <a:pt x="32" y="723"/>
                  </a:cubicBezTo>
                  <a:lnTo>
                    <a:pt x="1" y="2193"/>
                  </a:lnTo>
                  <a:cubicBezTo>
                    <a:pt x="212" y="2272"/>
                    <a:pt x="410" y="2307"/>
                    <a:pt x="595" y="2307"/>
                  </a:cubicBezTo>
                  <a:cubicBezTo>
                    <a:pt x="2093" y="2307"/>
                    <a:pt x="2702" y="0"/>
                    <a:pt x="1879" y="0"/>
                  </a:cubicBezTo>
                  <a:close/>
                </a:path>
              </a:pathLst>
            </a:custGeom>
            <a:solidFill>
              <a:srgbClr val="F9C5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36"/>
            <p:cNvSpPr/>
            <p:nvPr/>
          </p:nvSpPr>
          <p:spPr>
            <a:xfrm>
              <a:off x="4850925" y="3427775"/>
              <a:ext cx="54925" cy="61825"/>
            </a:xfrm>
            <a:custGeom>
              <a:rect b="b" l="l" r="r" t="t"/>
              <a:pathLst>
                <a:path extrusionOk="0" h="2473" w="2197">
                  <a:moveTo>
                    <a:pt x="912" y="0"/>
                  </a:moveTo>
                  <a:cubicBezTo>
                    <a:pt x="851" y="0"/>
                    <a:pt x="788" y="7"/>
                    <a:pt x="724" y="22"/>
                  </a:cubicBezTo>
                  <a:cubicBezTo>
                    <a:pt x="0" y="196"/>
                    <a:pt x="149" y="2472"/>
                    <a:pt x="1418" y="2472"/>
                  </a:cubicBezTo>
                  <a:cubicBezTo>
                    <a:pt x="1582" y="2472"/>
                    <a:pt x="1765" y="2434"/>
                    <a:pt x="1968" y="2348"/>
                  </a:cubicBezTo>
                  <a:lnTo>
                    <a:pt x="2196" y="973"/>
                  </a:lnTo>
                  <a:cubicBezTo>
                    <a:pt x="2196" y="973"/>
                    <a:pt x="1639" y="0"/>
                    <a:pt x="912" y="0"/>
                  </a:cubicBezTo>
                  <a:close/>
                </a:path>
              </a:pathLst>
            </a:custGeom>
            <a:solidFill>
              <a:srgbClr val="F9C5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36"/>
            <p:cNvSpPr/>
            <p:nvPr/>
          </p:nvSpPr>
          <p:spPr>
            <a:xfrm>
              <a:off x="4969700" y="3250200"/>
              <a:ext cx="92350" cy="159800"/>
            </a:xfrm>
            <a:custGeom>
              <a:rect b="b" l="l" r="r" t="t"/>
              <a:pathLst>
                <a:path extrusionOk="0" h="6392" w="3694">
                  <a:moveTo>
                    <a:pt x="468" y="0"/>
                  </a:moveTo>
                  <a:cubicBezTo>
                    <a:pt x="23" y="0"/>
                    <a:pt x="0" y="557"/>
                    <a:pt x="0" y="557"/>
                  </a:cubicBezTo>
                  <a:cubicBezTo>
                    <a:pt x="0" y="557"/>
                    <a:pt x="289" y="3302"/>
                    <a:pt x="843" y="4201"/>
                  </a:cubicBezTo>
                  <a:cubicBezTo>
                    <a:pt x="966" y="4400"/>
                    <a:pt x="1057" y="4483"/>
                    <a:pt x="1122" y="4483"/>
                  </a:cubicBezTo>
                  <a:cubicBezTo>
                    <a:pt x="1350" y="4483"/>
                    <a:pt x="1258" y="3454"/>
                    <a:pt x="1135" y="2777"/>
                  </a:cubicBezTo>
                  <a:lnTo>
                    <a:pt x="1135" y="2777"/>
                  </a:lnTo>
                  <a:cubicBezTo>
                    <a:pt x="1636" y="5364"/>
                    <a:pt x="2929" y="6258"/>
                    <a:pt x="3274" y="6392"/>
                  </a:cubicBezTo>
                  <a:cubicBezTo>
                    <a:pt x="3693" y="4359"/>
                    <a:pt x="3693" y="3725"/>
                    <a:pt x="3693" y="3725"/>
                  </a:cubicBezTo>
                  <a:cubicBezTo>
                    <a:pt x="3693" y="3725"/>
                    <a:pt x="1029" y="57"/>
                    <a:pt x="529" y="4"/>
                  </a:cubicBezTo>
                  <a:cubicBezTo>
                    <a:pt x="508" y="2"/>
                    <a:pt x="488" y="0"/>
                    <a:pt x="4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36"/>
            <p:cNvSpPr/>
            <p:nvPr/>
          </p:nvSpPr>
          <p:spPr>
            <a:xfrm>
              <a:off x="4915250" y="3243925"/>
              <a:ext cx="74225" cy="124075"/>
            </a:xfrm>
            <a:custGeom>
              <a:rect b="b" l="l" r="r" t="t"/>
              <a:pathLst>
                <a:path extrusionOk="0" h="4963" w="2969">
                  <a:moveTo>
                    <a:pt x="1160" y="1"/>
                  </a:moveTo>
                  <a:lnTo>
                    <a:pt x="121" y="1006"/>
                  </a:lnTo>
                  <a:lnTo>
                    <a:pt x="1" y="4963"/>
                  </a:lnTo>
                  <a:cubicBezTo>
                    <a:pt x="1" y="4963"/>
                    <a:pt x="716" y="2644"/>
                    <a:pt x="1196" y="1894"/>
                  </a:cubicBezTo>
                  <a:cubicBezTo>
                    <a:pt x="1671" y="1143"/>
                    <a:pt x="2355" y="1023"/>
                    <a:pt x="2355" y="1023"/>
                  </a:cubicBezTo>
                  <a:lnTo>
                    <a:pt x="2968" y="530"/>
                  </a:lnTo>
                  <a:cubicBezTo>
                    <a:pt x="2968" y="530"/>
                    <a:pt x="2510" y="206"/>
                    <a:pt x="2372" y="170"/>
                  </a:cubicBezTo>
                  <a:cubicBezTo>
                    <a:pt x="2235" y="139"/>
                    <a:pt x="1160" y="1"/>
                    <a:pt x="11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36"/>
            <p:cNvSpPr/>
            <p:nvPr/>
          </p:nvSpPr>
          <p:spPr>
            <a:xfrm>
              <a:off x="4577600" y="3550650"/>
              <a:ext cx="164700" cy="349075"/>
            </a:xfrm>
            <a:custGeom>
              <a:rect b="b" l="l" r="r" t="t"/>
              <a:pathLst>
                <a:path extrusionOk="0" h="13963" w="6588">
                  <a:moveTo>
                    <a:pt x="3805" y="0"/>
                  </a:moveTo>
                  <a:cubicBezTo>
                    <a:pt x="3800" y="0"/>
                    <a:pt x="3794" y="1"/>
                    <a:pt x="3789" y="1"/>
                  </a:cubicBezTo>
                  <a:cubicBezTo>
                    <a:pt x="3200" y="40"/>
                    <a:pt x="3049" y="699"/>
                    <a:pt x="3049" y="699"/>
                  </a:cubicBezTo>
                  <a:cubicBezTo>
                    <a:pt x="3049" y="699"/>
                    <a:pt x="3047" y="699"/>
                    <a:pt x="3044" y="699"/>
                  </a:cubicBezTo>
                  <a:cubicBezTo>
                    <a:pt x="2975" y="699"/>
                    <a:pt x="2251" y="718"/>
                    <a:pt x="2013" y="1516"/>
                  </a:cubicBezTo>
                  <a:cubicBezTo>
                    <a:pt x="1308" y="1988"/>
                    <a:pt x="748" y="4060"/>
                    <a:pt x="670" y="6415"/>
                  </a:cubicBezTo>
                  <a:cubicBezTo>
                    <a:pt x="0" y="9318"/>
                    <a:pt x="550" y="10354"/>
                    <a:pt x="2083" y="10745"/>
                  </a:cubicBezTo>
                  <a:cubicBezTo>
                    <a:pt x="2044" y="11647"/>
                    <a:pt x="1963" y="13726"/>
                    <a:pt x="1963" y="13726"/>
                  </a:cubicBezTo>
                  <a:lnTo>
                    <a:pt x="3222" y="13962"/>
                  </a:lnTo>
                  <a:lnTo>
                    <a:pt x="3299" y="11136"/>
                  </a:lnTo>
                  <a:cubicBezTo>
                    <a:pt x="3299" y="11136"/>
                    <a:pt x="4557" y="10639"/>
                    <a:pt x="5135" y="9487"/>
                  </a:cubicBezTo>
                  <a:cubicBezTo>
                    <a:pt x="5406" y="8941"/>
                    <a:pt x="5315" y="7450"/>
                    <a:pt x="5744" y="6390"/>
                  </a:cubicBezTo>
                  <a:cubicBezTo>
                    <a:pt x="6115" y="5483"/>
                    <a:pt x="6588" y="4740"/>
                    <a:pt x="6033" y="4740"/>
                  </a:cubicBezTo>
                  <a:cubicBezTo>
                    <a:pt x="5938" y="4740"/>
                    <a:pt x="5813" y="4761"/>
                    <a:pt x="5653" y="4808"/>
                  </a:cubicBezTo>
                  <a:cubicBezTo>
                    <a:pt x="5064" y="5079"/>
                    <a:pt x="4669" y="5904"/>
                    <a:pt x="4669" y="5904"/>
                  </a:cubicBezTo>
                  <a:cubicBezTo>
                    <a:pt x="4669" y="5904"/>
                    <a:pt x="5180" y="1629"/>
                    <a:pt x="5300" y="1118"/>
                  </a:cubicBezTo>
                  <a:cubicBezTo>
                    <a:pt x="5376" y="785"/>
                    <a:pt x="5319" y="568"/>
                    <a:pt x="5128" y="568"/>
                  </a:cubicBezTo>
                  <a:cubicBezTo>
                    <a:pt x="5027" y="568"/>
                    <a:pt x="4888" y="629"/>
                    <a:pt x="4712" y="766"/>
                  </a:cubicBezTo>
                  <a:cubicBezTo>
                    <a:pt x="4201" y="1157"/>
                    <a:pt x="3983" y="2006"/>
                    <a:pt x="3983" y="2006"/>
                  </a:cubicBezTo>
                  <a:cubicBezTo>
                    <a:pt x="3983" y="2006"/>
                    <a:pt x="4370" y="0"/>
                    <a:pt x="3805" y="0"/>
                  </a:cubicBezTo>
                  <a:close/>
                </a:path>
              </a:pathLst>
            </a:custGeom>
            <a:solidFill>
              <a:srgbClr val="F9C5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36"/>
            <p:cNvSpPr/>
            <p:nvPr/>
          </p:nvSpPr>
          <p:spPr>
            <a:xfrm>
              <a:off x="4630275" y="3694175"/>
              <a:ext cx="66100" cy="66100"/>
            </a:xfrm>
            <a:custGeom>
              <a:rect b="b" l="l" r="r" t="t"/>
              <a:pathLst>
                <a:path extrusionOk="0" h="2644" w="2644">
                  <a:moveTo>
                    <a:pt x="2644" y="0"/>
                  </a:moveTo>
                  <a:lnTo>
                    <a:pt x="2644" y="0"/>
                  </a:lnTo>
                  <a:cubicBezTo>
                    <a:pt x="2325" y="517"/>
                    <a:pt x="2058" y="1055"/>
                    <a:pt x="1808" y="1601"/>
                  </a:cubicBezTo>
                  <a:lnTo>
                    <a:pt x="1808" y="1601"/>
                  </a:lnTo>
                  <a:cubicBezTo>
                    <a:pt x="1728" y="1589"/>
                    <a:pt x="1649" y="1584"/>
                    <a:pt x="1572" y="1584"/>
                  </a:cubicBezTo>
                  <a:cubicBezTo>
                    <a:pt x="1482" y="1584"/>
                    <a:pt x="1394" y="1591"/>
                    <a:pt x="1305" y="1604"/>
                  </a:cubicBezTo>
                  <a:cubicBezTo>
                    <a:pt x="1111" y="1632"/>
                    <a:pt x="917" y="1692"/>
                    <a:pt x="744" y="1786"/>
                  </a:cubicBezTo>
                  <a:cubicBezTo>
                    <a:pt x="575" y="1885"/>
                    <a:pt x="417" y="2005"/>
                    <a:pt x="293" y="2157"/>
                  </a:cubicBezTo>
                  <a:cubicBezTo>
                    <a:pt x="170" y="2301"/>
                    <a:pt x="75" y="2471"/>
                    <a:pt x="1" y="2643"/>
                  </a:cubicBezTo>
                  <a:cubicBezTo>
                    <a:pt x="64" y="2573"/>
                    <a:pt x="121" y="2495"/>
                    <a:pt x="181" y="2428"/>
                  </a:cubicBezTo>
                  <a:cubicBezTo>
                    <a:pt x="248" y="2365"/>
                    <a:pt x="308" y="2294"/>
                    <a:pt x="381" y="2241"/>
                  </a:cubicBezTo>
                  <a:cubicBezTo>
                    <a:pt x="515" y="2121"/>
                    <a:pt x="671" y="2030"/>
                    <a:pt x="829" y="1960"/>
                  </a:cubicBezTo>
                  <a:cubicBezTo>
                    <a:pt x="991" y="1889"/>
                    <a:pt x="1160" y="1846"/>
                    <a:pt x="1333" y="1825"/>
                  </a:cubicBezTo>
                  <a:cubicBezTo>
                    <a:pt x="1395" y="1818"/>
                    <a:pt x="1458" y="1814"/>
                    <a:pt x="1521" y="1814"/>
                  </a:cubicBezTo>
                  <a:cubicBezTo>
                    <a:pt x="1634" y="1814"/>
                    <a:pt x="1746" y="1825"/>
                    <a:pt x="1847" y="1843"/>
                  </a:cubicBezTo>
                  <a:lnTo>
                    <a:pt x="1946" y="1857"/>
                  </a:lnTo>
                  <a:lnTo>
                    <a:pt x="1981" y="1776"/>
                  </a:lnTo>
                  <a:cubicBezTo>
                    <a:pt x="2232" y="1199"/>
                    <a:pt x="2464" y="610"/>
                    <a:pt x="2644" y="0"/>
                  </a:cubicBezTo>
                  <a:close/>
                </a:path>
              </a:pathLst>
            </a:custGeom>
            <a:solidFill>
              <a:srgbClr val="DD9B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36"/>
            <p:cNvSpPr/>
            <p:nvPr/>
          </p:nvSpPr>
          <p:spPr>
            <a:xfrm>
              <a:off x="4597950" y="3690975"/>
              <a:ext cx="90050" cy="10450"/>
            </a:xfrm>
            <a:custGeom>
              <a:rect b="b" l="l" r="r" t="t"/>
              <a:pathLst>
                <a:path extrusionOk="0" h="418" w="3602">
                  <a:moveTo>
                    <a:pt x="1368" y="1"/>
                  </a:moveTo>
                  <a:cubicBezTo>
                    <a:pt x="1214" y="1"/>
                    <a:pt x="1060" y="5"/>
                    <a:pt x="907" y="16"/>
                  </a:cubicBezTo>
                  <a:cubicBezTo>
                    <a:pt x="603" y="33"/>
                    <a:pt x="300" y="65"/>
                    <a:pt x="1" y="128"/>
                  </a:cubicBezTo>
                  <a:cubicBezTo>
                    <a:pt x="607" y="192"/>
                    <a:pt x="1209" y="210"/>
                    <a:pt x="1808" y="244"/>
                  </a:cubicBezTo>
                  <a:cubicBezTo>
                    <a:pt x="2108" y="259"/>
                    <a:pt x="2408" y="280"/>
                    <a:pt x="2704" y="304"/>
                  </a:cubicBezTo>
                  <a:cubicBezTo>
                    <a:pt x="3003" y="329"/>
                    <a:pt x="3299" y="361"/>
                    <a:pt x="3602" y="418"/>
                  </a:cubicBezTo>
                  <a:cubicBezTo>
                    <a:pt x="3330" y="265"/>
                    <a:pt x="3031" y="185"/>
                    <a:pt x="2732" y="122"/>
                  </a:cubicBezTo>
                  <a:cubicBezTo>
                    <a:pt x="2429" y="62"/>
                    <a:pt x="2125" y="29"/>
                    <a:pt x="1819" y="12"/>
                  </a:cubicBezTo>
                  <a:cubicBezTo>
                    <a:pt x="1670" y="5"/>
                    <a:pt x="1519" y="1"/>
                    <a:pt x="1368" y="1"/>
                  </a:cubicBezTo>
                  <a:close/>
                </a:path>
              </a:pathLst>
            </a:custGeom>
            <a:solidFill>
              <a:srgbClr val="DD9B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36"/>
            <p:cNvSpPr/>
            <p:nvPr/>
          </p:nvSpPr>
          <p:spPr>
            <a:xfrm>
              <a:off x="4662275" y="3589775"/>
              <a:ext cx="18525" cy="108375"/>
            </a:xfrm>
            <a:custGeom>
              <a:rect b="b" l="l" r="r" t="t"/>
              <a:pathLst>
                <a:path extrusionOk="0" h="4335" w="741">
                  <a:moveTo>
                    <a:pt x="740" y="0"/>
                  </a:moveTo>
                  <a:cubicBezTo>
                    <a:pt x="564" y="709"/>
                    <a:pt x="451" y="1428"/>
                    <a:pt x="331" y="2147"/>
                  </a:cubicBezTo>
                  <a:cubicBezTo>
                    <a:pt x="215" y="2866"/>
                    <a:pt x="102" y="3584"/>
                    <a:pt x="0" y="4307"/>
                  </a:cubicBezTo>
                  <a:lnTo>
                    <a:pt x="233" y="4334"/>
                  </a:lnTo>
                  <a:cubicBezTo>
                    <a:pt x="296" y="3609"/>
                    <a:pt x="370" y="2887"/>
                    <a:pt x="448" y="2161"/>
                  </a:cubicBezTo>
                  <a:cubicBezTo>
                    <a:pt x="529" y="1438"/>
                    <a:pt x="602" y="716"/>
                    <a:pt x="740" y="0"/>
                  </a:cubicBezTo>
                  <a:close/>
                </a:path>
              </a:pathLst>
            </a:custGeom>
            <a:solidFill>
              <a:srgbClr val="DD9B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36"/>
            <p:cNvSpPr/>
            <p:nvPr/>
          </p:nvSpPr>
          <p:spPr>
            <a:xfrm>
              <a:off x="4634600" y="3565725"/>
              <a:ext cx="23350" cy="127575"/>
            </a:xfrm>
            <a:custGeom>
              <a:rect b="b" l="l" r="r" t="t"/>
              <a:pathLst>
                <a:path extrusionOk="0" h="5103" w="934">
                  <a:moveTo>
                    <a:pt x="934" y="1"/>
                  </a:moveTo>
                  <a:cubicBezTo>
                    <a:pt x="779" y="403"/>
                    <a:pt x="701" y="829"/>
                    <a:pt x="614" y="1252"/>
                  </a:cubicBezTo>
                  <a:cubicBezTo>
                    <a:pt x="529" y="1674"/>
                    <a:pt x="455" y="2097"/>
                    <a:pt x="384" y="2524"/>
                  </a:cubicBezTo>
                  <a:cubicBezTo>
                    <a:pt x="244" y="3373"/>
                    <a:pt x="117" y="4226"/>
                    <a:pt x="0" y="5078"/>
                  </a:cubicBezTo>
                  <a:lnTo>
                    <a:pt x="233" y="5103"/>
                  </a:lnTo>
                  <a:cubicBezTo>
                    <a:pt x="311" y="4250"/>
                    <a:pt x="399" y="3394"/>
                    <a:pt x="501" y="2538"/>
                  </a:cubicBezTo>
                  <a:cubicBezTo>
                    <a:pt x="550" y="2112"/>
                    <a:pt x="607" y="1685"/>
                    <a:pt x="670" y="1263"/>
                  </a:cubicBezTo>
                  <a:cubicBezTo>
                    <a:pt x="740" y="840"/>
                    <a:pt x="797" y="409"/>
                    <a:pt x="934" y="1"/>
                  </a:cubicBezTo>
                  <a:close/>
                </a:path>
              </a:pathLst>
            </a:custGeom>
            <a:solidFill>
              <a:srgbClr val="DD9B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36"/>
            <p:cNvSpPr/>
            <p:nvPr/>
          </p:nvSpPr>
          <p:spPr>
            <a:xfrm>
              <a:off x="4608175" y="3588550"/>
              <a:ext cx="19775" cy="103525"/>
            </a:xfrm>
            <a:custGeom>
              <a:rect b="b" l="l" r="r" t="t"/>
              <a:pathLst>
                <a:path extrusionOk="0" h="4141" w="791">
                  <a:moveTo>
                    <a:pt x="790" y="0"/>
                  </a:moveTo>
                  <a:cubicBezTo>
                    <a:pt x="670" y="329"/>
                    <a:pt x="589" y="670"/>
                    <a:pt x="511" y="1012"/>
                  </a:cubicBezTo>
                  <a:cubicBezTo>
                    <a:pt x="438" y="1353"/>
                    <a:pt x="371" y="1698"/>
                    <a:pt x="314" y="2041"/>
                  </a:cubicBezTo>
                  <a:cubicBezTo>
                    <a:pt x="194" y="2731"/>
                    <a:pt x="92" y="3422"/>
                    <a:pt x="0" y="4120"/>
                  </a:cubicBezTo>
                  <a:lnTo>
                    <a:pt x="233" y="4141"/>
                  </a:lnTo>
                  <a:cubicBezTo>
                    <a:pt x="286" y="3446"/>
                    <a:pt x="350" y="2752"/>
                    <a:pt x="427" y="2058"/>
                  </a:cubicBezTo>
                  <a:cubicBezTo>
                    <a:pt x="469" y="1713"/>
                    <a:pt x="515" y="1368"/>
                    <a:pt x="571" y="1022"/>
                  </a:cubicBezTo>
                  <a:cubicBezTo>
                    <a:pt x="628" y="680"/>
                    <a:pt x="688" y="335"/>
                    <a:pt x="790" y="0"/>
                  </a:cubicBezTo>
                  <a:close/>
                </a:path>
              </a:pathLst>
            </a:custGeom>
            <a:solidFill>
              <a:srgbClr val="DD9B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36"/>
            <p:cNvSpPr/>
            <p:nvPr/>
          </p:nvSpPr>
          <p:spPr>
            <a:xfrm>
              <a:off x="4685525" y="5273450"/>
              <a:ext cx="248000" cy="76400"/>
            </a:xfrm>
            <a:custGeom>
              <a:rect b="b" l="l" r="r" t="t"/>
              <a:pathLst>
                <a:path extrusionOk="0" h="3056" w="9920">
                  <a:moveTo>
                    <a:pt x="8302" y="1"/>
                  </a:moveTo>
                  <a:lnTo>
                    <a:pt x="1" y="3055"/>
                  </a:lnTo>
                  <a:lnTo>
                    <a:pt x="1" y="3055"/>
                  </a:lnTo>
                  <a:lnTo>
                    <a:pt x="9919" y="1988"/>
                  </a:lnTo>
                  <a:lnTo>
                    <a:pt x="9705" y="409"/>
                  </a:lnTo>
                  <a:lnTo>
                    <a:pt x="83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36"/>
            <p:cNvSpPr/>
            <p:nvPr/>
          </p:nvSpPr>
          <p:spPr>
            <a:xfrm>
              <a:off x="5244200" y="5301100"/>
              <a:ext cx="243325" cy="106800"/>
            </a:xfrm>
            <a:custGeom>
              <a:rect b="b" l="l" r="r" t="t"/>
              <a:pathLst>
                <a:path extrusionOk="0" h="4272" w="9733">
                  <a:moveTo>
                    <a:pt x="1424" y="1"/>
                  </a:moveTo>
                  <a:lnTo>
                    <a:pt x="22" y="1227"/>
                  </a:lnTo>
                  <a:lnTo>
                    <a:pt x="0" y="2327"/>
                  </a:lnTo>
                  <a:lnTo>
                    <a:pt x="9732" y="4272"/>
                  </a:lnTo>
                  <a:lnTo>
                    <a:pt x="142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36"/>
            <p:cNvSpPr/>
            <p:nvPr/>
          </p:nvSpPr>
          <p:spPr>
            <a:xfrm>
              <a:off x="4900650" y="3413250"/>
              <a:ext cx="64225" cy="77550"/>
            </a:xfrm>
            <a:custGeom>
              <a:rect b="b" l="l" r="r" t="t"/>
              <a:pathLst>
                <a:path extrusionOk="0" h="3102" w="2569">
                  <a:moveTo>
                    <a:pt x="2333" y="0"/>
                  </a:moveTo>
                  <a:lnTo>
                    <a:pt x="2333" y="0"/>
                  </a:lnTo>
                  <a:cubicBezTo>
                    <a:pt x="2153" y="569"/>
                    <a:pt x="1998" y="1144"/>
                    <a:pt x="1856" y="1723"/>
                  </a:cubicBezTo>
                  <a:lnTo>
                    <a:pt x="1856" y="1723"/>
                  </a:lnTo>
                  <a:cubicBezTo>
                    <a:pt x="1351" y="2076"/>
                    <a:pt x="858" y="2446"/>
                    <a:pt x="366" y="2823"/>
                  </a:cubicBezTo>
                  <a:lnTo>
                    <a:pt x="0" y="3101"/>
                  </a:lnTo>
                  <a:lnTo>
                    <a:pt x="451" y="3020"/>
                  </a:lnTo>
                  <a:cubicBezTo>
                    <a:pt x="1159" y="2890"/>
                    <a:pt x="1868" y="2738"/>
                    <a:pt x="2569" y="2555"/>
                  </a:cubicBezTo>
                  <a:lnTo>
                    <a:pt x="2569" y="2555"/>
                  </a:lnTo>
                  <a:cubicBezTo>
                    <a:pt x="1995" y="2597"/>
                    <a:pt x="1423" y="2661"/>
                    <a:pt x="853" y="2739"/>
                  </a:cubicBezTo>
                  <a:lnTo>
                    <a:pt x="853" y="2739"/>
                  </a:lnTo>
                  <a:cubicBezTo>
                    <a:pt x="1243" y="2454"/>
                    <a:pt x="1628" y="2164"/>
                    <a:pt x="2009" y="1865"/>
                  </a:cubicBezTo>
                  <a:lnTo>
                    <a:pt x="2040" y="1839"/>
                  </a:lnTo>
                  <a:lnTo>
                    <a:pt x="2047" y="1805"/>
                  </a:lnTo>
                  <a:cubicBezTo>
                    <a:pt x="2160" y="1209"/>
                    <a:pt x="2258" y="606"/>
                    <a:pt x="2333" y="0"/>
                  </a:cubicBezTo>
                  <a:close/>
                </a:path>
              </a:pathLst>
            </a:custGeom>
            <a:solidFill>
              <a:srgbClr val="DD9B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36"/>
            <p:cNvSpPr/>
            <p:nvPr/>
          </p:nvSpPr>
          <p:spPr>
            <a:xfrm>
              <a:off x="4929275" y="3503100"/>
              <a:ext cx="60875" cy="28100"/>
            </a:xfrm>
            <a:custGeom>
              <a:rect b="b" l="l" r="r" t="t"/>
              <a:pathLst>
                <a:path extrusionOk="0" h="1124" w="2435">
                  <a:moveTo>
                    <a:pt x="2435" y="0"/>
                  </a:moveTo>
                  <a:lnTo>
                    <a:pt x="2435" y="0"/>
                  </a:lnTo>
                  <a:cubicBezTo>
                    <a:pt x="2259" y="177"/>
                    <a:pt x="2079" y="343"/>
                    <a:pt x="1889" y="491"/>
                  </a:cubicBezTo>
                  <a:cubicBezTo>
                    <a:pt x="1702" y="634"/>
                    <a:pt x="1505" y="766"/>
                    <a:pt x="1290" y="839"/>
                  </a:cubicBezTo>
                  <a:cubicBezTo>
                    <a:pt x="1172" y="881"/>
                    <a:pt x="1049" y="901"/>
                    <a:pt x="925" y="901"/>
                  </a:cubicBezTo>
                  <a:cubicBezTo>
                    <a:pt x="828" y="901"/>
                    <a:pt x="731" y="889"/>
                    <a:pt x="635" y="864"/>
                  </a:cubicBezTo>
                  <a:cubicBezTo>
                    <a:pt x="409" y="815"/>
                    <a:pt x="212" y="670"/>
                    <a:pt x="0" y="536"/>
                  </a:cubicBezTo>
                  <a:lnTo>
                    <a:pt x="0" y="536"/>
                  </a:lnTo>
                  <a:cubicBezTo>
                    <a:pt x="141" y="737"/>
                    <a:pt x="321" y="938"/>
                    <a:pt x="575" y="1036"/>
                  </a:cubicBezTo>
                  <a:cubicBezTo>
                    <a:pt x="705" y="1095"/>
                    <a:pt x="850" y="1123"/>
                    <a:pt x="996" y="1123"/>
                  </a:cubicBezTo>
                  <a:cubicBezTo>
                    <a:pt x="1123" y="1123"/>
                    <a:pt x="1249" y="1102"/>
                    <a:pt x="1367" y="1062"/>
                  </a:cubicBezTo>
                  <a:cubicBezTo>
                    <a:pt x="1621" y="969"/>
                    <a:pt x="1836" y="811"/>
                    <a:pt x="2012" y="628"/>
                  </a:cubicBezTo>
                  <a:cubicBezTo>
                    <a:pt x="2188" y="441"/>
                    <a:pt x="2336" y="233"/>
                    <a:pt x="2435" y="0"/>
                  </a:cubicBezTo>
                  <a:close/>
                </a:path>
              </a:pathLst>
            </a:custGeom>
            <a:solidFill>
              <a:srgbClr val="DD9B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36"/>
            <p:cNvSpPr/>
            <p:nvPr/>
          </p:nvSpPr>
          <p:spPr>
            <a:xfrm>
              <a:off x="5030150" y="3464875"/>
              <a:ext cx="45350" cy="27875"/>
            </a:xfrm>
            <a:custGeom>
              <a:rect b="b" l="l" r="r" t="t"/>
              <a:pathLst>
                <a:path extrusionOk="0" h="1115" w="1814">
                  <a:moveTo>
                    <a:pt x="603" y="913"/>
                  </a:moveTo>
                  <a:lnTo>
                    <a:pt x="603" y="913"/>
                  </a:lnTo>
                  <a:cubicBezTo>
                    <a:pt x="604" y="913"/>
                    <a:pt x="603" y="916"/>
                    <a:pt x="601" y="919"/>
                  </a:cubicBezTo>
                  <a:lnTo>
                    <a:pt x="601" y="919"/>
                  </a:lnTo>
                  <a:cubicBezTo>
                    <a:pt x="603" y="915"/>
                    <a:pt x="603" y="913"/>
                    <a:pt x="603" y="913"/>
                  </a:cubicBezTo>
                  <a:close/>
                  <a:moveTo>
                    <a:pt x="1487" y="1"/>
                  </a:moveTo>
                  <a:cubicBezTo>
                    <a:pt x="1441" y="1"/>
                    <a:pt x="1395" y="3"/>
                    <a:pt x="1349" y="7"/>
                  </a:cubicBezTo>
                  <a:cubicBezTo>
                    <a:pt x="1194" y="21"/>
                    <a:pt x="1036" y="60"/>
                    <a:pt x="888" y="120"/>
                  </a:cubicBezTo>
                  <a:cubicBezTo>
                    <a:pt x="592" y="240"/>
                    <a:pt x="334" y="444"/>
                    <a:pt x="130" y="684"/>
                  </a:cubicBezTo>
                  <a:lnTo>
                    <a:pt x="0" y="843"/>
                  </a:lnTo>
                  <a:lnTo>
                    <a:pt x="194" y="864"/>
                  </a:lnTo>
                  <a:cubicBezTo>
                    <a:pt x="275" y="874"/>
                    <a:pt x="355" y="888"/>
                    <a:pt x="436" y="903"/>
                  </a:cubicBezTo>
                  <a:cubicBezTo>
                    <a:pt x="475" y="909"/>
                    <a:pt x="514" y="920"/>
                    <a:pt x="550" y="930"/>
                  </a:cubicBezTo>
                  <a:cubicBezTo>
                    <a:pt x="561" y="930"/>
                    <a:pt x="571" y="936"/>
                    <a:pt x="580" y="941"/>
                  </a:cubicBezTo>
                  <a:lnTo>
                    <a:pt x="580" y="941"/>
                  </a:lnTo>
                  <a:cubicBezTo>
                    <a:pt x="573" y="947"/>
                    <a:pt x="564" y="951"/>
                    <a:pt x="556" y="955"/>
                  </a:cubicBezTo>
                  <a:cubicBezTo>
                    <a:pt x="521" y="976"/>
                    <a:pt x="486" y="997"/>
                    <a:pt x="447" y="1015"/>
                  </a:cubicBezTo>
                  <a:cubicBezTo>
                    <a:pt x="370" y="1047"/>
                    <a:pt x="292" y="1082"/>
                    <a:pt x="211" y="1114"/>
                  </a:cubicBezTo>
                  <a:cubicBezTo>
                    <a:pt x="226" y="1115"/>
                    <a:pt x="241" y="1115"/>
                    <a:pt x="256" y="1115"/>
                  </a:cubicBezTo>
                  <a:cubicBezTo>
                    <a:pt x="328" y="1115"/>
                    <a:pt x="399" y="1108"/>
                    <a:pt x="472" y="1096"/>
                  </a:cubicBezTo>
                  <a:cubicBezTo>
                    <a:pt x="518" y="1089"/>
                    <a:pt x="560" y="1082"/>
                    <a:pt x="606" y="1068"/>
                  </a:cubicBezTo>
                  <a:cubicBezTo>
                    <a:pt x="627" y="1061"/>
                    <a:pt x="651" y="1051"/>
                    <a:pt x="677" y="1036"/>
                  </a:cubicBezTo>
                  <a:cubicBezTo>
                    <a:pt x="698" y="1018"/>
                    <a:pt x="736" y="1005"/>
                    <a:pt x="747" y="937"/>
                  </a:cubicBezTo>
                  <a:cubicBezTo>
                    <a:pt x="750" y="864"/>
                    <a:pt x="708" y="832"/>
                    <a:pt x="687" y="815"/>
                  </a:cubicBezTo>
                  <a:cubicBezTo>
                    <a:pt x="662" y="793"/>
                    <a:pt x="638" y="782"/>
                    <a:pt x="617" y="772"/>
                  </a:cubicBezTo>
                  <a:cubicBezTo>
                    <a:pt x="571" y="747"/>
                    <a:pt x="529" y="733"/>
                    <a:pt x="486" y="719"/>
                  </a:cubicBezTo>
                  <a:cubicBezTo>
                    <a:pt x="467" y="712"/>
                    <a:pt x="447" y="705"/>
                    <a:pt x="428" y="700"/>
                  </a:cubicBezTo>
                  <a:lnTo>
                    <a:pt x="428" y="700"/>
                  </a:lnTo>
                  <a:cubicBezTo>
                    <a:pt x="488" y="644"/>
                    <a:pt x="551" y="591"/>
                    <a:pt x="617" y="543"/>
                  </a:cubicBezTo>
                  <a:cubicBezTo>
                    <a:pt x="726" y="451"/>
                    <a:pt x="849" y="381"/>
                    <a:pt x="976" y="311"/>
                  </a:cubicBezTo>
                  <a:cubicBezTo>
                    <a:pt x="1230" y="176"/>
                    <a:pt x="1508" y="81"/>
                    <a:pt x="1814" y="46"/>
                  </a:cubicBezTo>
                  <a:cubicBezTo>
                    <a:pt x="1709" y="14"/>
                    <a:pt x="1598" y="1"/>
                    <a:pt x="1487" y="1"/>
                  </a:cubicBezTo>
                  <a:close/>
                </a:path>
              </a:pathLst>
            </a:custGeom>
            <a:solidFill>
              <a:srgbClr val="DD9B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36"/>
            <p:cNvSpPr/>
            <p:nvPr/>
          </p:nvSpPr>
          <p:spPr>
            <a:xfrm>
              <a:off x="4894550" y="3449625"/>
              <a:ext cx="8225" cy="37900"/>
            </a:xfrm>
            <a:custGeom>
              <a:rect b="b" l="l" r="r" t="t"/>
              <a:pathLst>
                <a:path extrusionOk="0" h="1516" w="329">
                  <a:moveTo>
                    <a:pt x="290" y="1"/>
                  </a:moveTo>
                  <a:lnTo>
                    <a:pt x="290" y="1"/>
                  </a:lnTo>
                  <a:cubicBezTo>
                    <a:pt x="149" y="233"/>
                    <a:pt x="82" y="483"/>
                    <a:pt x="43" y="737"/>
                  </a:cubicBezTo>
                  <a:cubicBezTo>
                    <a:pt x="8" y="994"/>
                    <a:pt x="1" y="1255"/>
                    <a:pt x="82" y="1516"/>
                  </a:cubicBezTo>
                  <a:cubicBezTo>
                    <a:pt x="188" y="1266"/>
                    <a:pt x="233" y="1023"/>
                    <a:pt x="276" y="773"/>
                  </a:cubicBezTo>
                  <a:cubicBezTo>
                    <a:pt x="308" y="522"/>
                    <a:pt x="329" y="269"/>
                    <a:pt x="290" y="1"/>
                  </a:cubicBezTo>
                  <a:close/>
                </a:path>
              </a:pathLst>
            </a:custGeom>
            <a:solidFill>
              <a:srgbClr val="DD9B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36"/>
            <p:cNvSpPr/>
            <p:nvPr/>
          </p:nvSpPr>
          <p:spPr>
            <a:xfrm>
              <a:off x="4873575" y="3444775"/>
              <a:ext cx="29300" cy="30850"/>
            </a:xfrm>
            <a:custGeom>
              <a:rect b="b" l="l" r="r" t="t"/>
              <a:pathLst>
                <a:path extrusionOk="0" h="1234" w="1172">
                  <a:moveTo>
                    <a:pt x="218" y="0"/>
                  </a:moveTo>
                  <a:cubicBezTo>
                    <a:pt x="137" y="0"/>
                    <a:pt x="58" y="23"/>
                    <a:pt x="1" y="75"/>
                  </a:cubicBezTo>
                  <a:cubicBezTo>
                    <a:pt x="25" y="70"/>
                    <a:pt x="49" y="68"/>
                    <a:pt x="72" y="68"/>
                  </a:cubicBezTo>
                  <a:cubicBezTo>
                    <a:pt x="163" y="68"/>
                    <a:pt x="245" y="104"/>
                    <a:pt x="315" y="149"/>
                  </a:cubicBezTo>
                  <a:cubicBezTo>
                    <a:pt x="399" y="205"/>
                    <a:pt x="474" y="287"/>
                    <a:pt x="540" y="371"/>
                  </a:cubicBezTo>
                  <a:cubicBezTo>
                    <a:pt x="631" y="499"/>
                    <a:pt x="712" y="635"/>
                    <a:pt x="788" y="777"/>
                  </a:cubicBezTo>
                  <a:lnTo>
                    <a:pt x="788" y="777"/>
                  </a:lnTo>
                  <a:cubicBezTo>
                    <a:pt x="784" y="777"/>
                    <a:pt x="780" y="776"/>
                    <a:pt x="776" y="776"/>
                  </a:cubicBezTo>
                  <a:cubicBezTo>
                    <a:pt x="695" y="783"/>
                    <a:pt x="618" y="762"/>
                    <a:pt x="505" y="843"/>
                  </a:cubicBezTo>
                  <a:cubicBezTo>
                    <a:pt x="441" y="907"/>
                    <a:pt x="470" y="998"/>
                    <a:pt x="495" y="1027"/>
                  </a:cubicBezTo>
                  <a:cubicBezTo>
                    <a:pt x="519" y="1065"/>
                    <a:pt x="551" y="1093"/>
                    <a:pt x="579" y="1118"/>
                  </a:cubicBezTo>
                  <a:cubicBezTo>
                    <a:pt x="639" y="1167"/>
                    <a:pt x="706" y="1203"/>
                    <a:pt x="773" y="1234"/>
                  </a:cubicBezTo>
                  <a:cubicBezTo>
                    <a:pt x="727" y="1175"/>
                    <a:pt x="685" y="1115"/>
                    <a:pt x="649" y="1058"/>
                  </a:cubicBezTo>
                  <a:cubicBezTo>
                    <a:pt x="632" y="1027"/>
                    <a:pt x="618" y="998"/>
                    <a:pt x="607" y="973"/>
                  </a:cubicBezTo>
                  <a:cubicBezTo>
                    <a:pt x="603" y="956"/>
                    <a:pt x="606" y="949"/>
                    <a:pt x="608" y="949"/>
                  </a:cubicBezTo>
                  <a:lnTo>
                    <a:pt x="608" y="949"/>
                  </a:lnTo>
                  <a:cubicBezTo>
                    <a:pt x="609" y="949"/>
                    <a:pt x="610" y="953"/>
                    <a:pt x="607" y="959"/>
                  </a:cubicBezTo>
                  <a:cubicBezTo>
                    <a:pt x="618" y="963"/>
                    <a:pt x="695" y="956"/>
                    <a:pt x="759" y="973"/>
                  </a:cubicBezTo>
                  <a:cubicBezTo>
                    <a:pt x="822" y="984"/>
                    <a:pt x="893" y="1001"/>
                    <a:pt x="956" y="1016"/>
                  </a:cubicBezTo>
                  <a:lnTo>
                    <a:pt x="1171" y="1065"/>
                  </a:lnTo>
                  <a:lnTo>
                    <a:pt x="1083" y="864"/>
                  </a:lnTo>
                  <a:cubicBezTo>
                    <a:pt x="988" y="642"/>
                    <a:pt x="872" y="420"/>
                    <a:pt x="692" y="237"/>
                  </a:cubicBezTo>
                  <a:cubicBezTo>
                    <a:pt x="600" y="149"/>
                    <a:pt x="495" y="68"/>
                    <a:pt x="368" y="25"/>
                  </a:cubicBezTo>
                  <a:cubicBezTo>
                    <a:pt x="320" y="9"/>
                    <a:pt x="269" y="0"/>
                    <a:pt x="218" y="0"/>
                  </a:cubicBezTo>
                  <a:close/>
                </a:path>
              </a:pathLst>
            </a:custGeom>
            <a:solidFill>
              <a:srgbClr val="DD9B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36"/>
            <p:cNvSpPr/>
            <p:nvPr/>
          </p:nvSpPr>
          <p:spPr>
            <a:xfrm>
              <a:off x="4917375" y="3595850"/>
              <a:ext cx="28225" cy="21175"/>
            </a:xfrm>
            <a:custGeom>
              <a:rect b="b" l="l" r="r" t="t"/>
              <a:pathLst>
                <a:path extrusionOk="0" h="847" w="1129">
                  <a:moveTo>
                    <a:pt x="0" y="1"/>
                  </a:moveTo>
                  <a:lnTo>
                    <a:pt x="0" y="1"/>
                  </a:lnTo>
                  <a:cubicBezTo>
                    <a:pt x="21" y="131"/>
                    <a:pt x="81" y="248"/>
                    <a:pt x="148" y="349"/>
                  </a:cubicBezTo>
                  <a:cubicBezTo>
                    <a:pt x="219" y="455"/>
                    <a:pt x="311" y="547"/>
                    <a:pt x="410" y="628"/>
                  </a:cubicBezTo>
                  <a:cubicBezTo>
                    <a:pt x="571" y="755"/>
                    <a:pt x="779" y="847"/>
                    <a:pt x="989" y="847"/>
                  </a:cubicBezTo>
                  <a:cubicBezTo>
                    <a:pt x="1035" y="847"/>
                    <a:pt x="1082" y="842"/>
                    <a:pt x="1128" y="832"/>
                  </a:cubicBezTo>
                  <a:cubicBezTo>
                    <a:pt x="1018" y="762"/>
                    <a:pt x="920" y="709"/>
                    <a:pt x="825" y="642"/>
                  </a:cubicBezTo>
                  <a:cubicBezTo>
                    <a:pt x="733" y="575"/>
                    <a:pt x="638" y="515"/>
                    <a:pt x="553" y="442"/>
                  </a:cubicBezTo>
                  <a:cubicBezTo>
                    <a:pt x="374" y="307"/>
                    <a:pt x="205" y="156"/>
                    <a:pt x="0" y="1"/>
                  </a:cubicBezTo>
                  <a:close/>
                </a:path>
              </a:pathLst>
            </a:custGeom>
            <a:solidFill>
              <a:srgbClr val="DD9B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36"/>
            <p:cNvSpPr/>
            <p:nvPr/>
          </p:nvSpPr>
          <p:spPr>
            <a:xfrm>
              <a:off x="4973050" y="3410350"/>
              <a:ext cx="11900" cy="20725"/>
            </a:xfrm>
            <a:custGeom>
              <a:rect b="b" l="l" r="r" t="t"/>
              <a:pathLst>
                <a:path extrusionOk="0" h="829" w="476">
                  <a:moveTo>
                    <a:pt x="237" y="0"/>
                  </a:moveTo>
                  <a:cubicBezTo>
                    <a:pt x="106" y="0"/>
                    <a:pt x="1" y="184"/>
                    <a:pt x="1" y="416"/>
                  </a:cubicBezTo>
                  <a:cubicBezTo>
                    <a:pt x="1" y="645"/>
                    <a:pt x="106" y="828"/>
                    <a:pt x="237" y="828"/>
                  </a:cubicBezTo>
                  <a:cubicBezTo>
                    <a:pt x="370" y="828"/>
                    <a:pt x="476" y="645"/>
                    <a:pt x="476" y="416"/>
                  </a:cubicBezTo>
                  <a:cubicBezTo>
                    <a:pt x="476" y="184"/>
                    <a:pt x="370" y="0"/>
                    <a:pt x="2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36"/>
            <p:cNvSpPr/>
            <p:nvPr/>
          </p:nvSpPr>
          <p:spPr>
            <a:xfrm>
              <a:off x="4938175" y="3405150"/>
              <a:ext cx="11900" cy="20800"/>
            </a:xfrm>
            <a:custGeom>
              <a:rect b="b" l="l" r="r" t="t"/>
              <a:pathLst>
                <a:path extrusionOk="0" h="832" w="476">
                  <a:moveTo>
                    <a:pt x="236" y="0"/>
                  </a:moveTo>
                  <a:cubicBezTo>
                    <a:pt x="106" y="0"/>
                    <a:pt x="0" y="184"/>
                    <a:pt x="0" y="416"/>
                  </a:cubicBezTo>
                  <a:cubicBezTo>
                    <a:pt x="0" y="645"/>
                    <a:pt x="106" y="832"/>
                    <a:pt x="236" y="832"/>
                  </a:cubicBezTo>
                  <a:cubicBezTo>
                    <a:pt x="370" y="832"/>
                    <a:pt x="476" y="645"/>
                    <a:pt x="476" y="416"/>
                  </a:cubicBezTo>
                  <a:cubicBezTo>
                    <a:pt x="476" y="184"/>
                    <a:pt x="370" y="0"/>
                    <a:pt x="2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36"/>
            <p:cNvSpPr/>
            <p:nvPr/>
          </p:nvSpPr>
          <p:spPr>
            <a:xfrm>
              <a:off x="4972325" y="3377975"/>
              <a:ext cx="32625" cy="21200"/>
            </a:xfrm>
            <a:custGeom>
              <a:rect b="b" l="l" r="r" t="t"/>
              <a:pathLst>
                <a:path extrusionOk="0" h="848" w="1305">
                  <a:moveTo>
                    <a:pt x="748" y="1"/>
                  </a:moveTo>
                  <a:cubicBezTo>
                    <a:pt x="385" y="1"/>
                    <a:pt x="1" y="520"/>
                    <a:pt x="1" y="520"/>
                  </a:cubicBezTo>
                  <a:lnTo>
                    <a:pt x="1305" y="848"/>
                  </a:lnTo>
                  <a:cubicBezTo>
                    <a:pt x="1192" y="200"/>
                    <a:pt x="974" y="1"/>
                    <a:pt x="7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36"/>
            <p:cNvSpPr/>
            <p:nvPr/>
          </p:nvSpPr>
          <p:spPr>
            <a:xfrm>
              <a:off x="4925575" y="3371125"/>
              <a:ext cx="32600" cy="20650"/>
            </a:xfrm>
            <a:custGeom>
              <a:rect b="b" l="l" r="r" t="t"/>
              <a:pathLst>
                <a:path extrusionOk="0" h="826" w="1304">
                  <a:moveTo>
                    <a:pt x="735" y="1"/>
                  </a:moveTo>
                  <a:cubicBezTo>
                    <a:pt x="537" y="1"/>
                    <a:pt x="290" y="203"/>
                    <a:pt x="0" y="826"/>
                  </a:cubicBezTo>
                  <a:lnTo>
                    <a:pt x="1304" y="706"/>
                  </a:lnTo>
                  <a:cubicBezTo>
                    <a:pt x="1304" y="706"/>
                    <a:pt x="1104" y="1"/>
                    <a:pt x="7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36"/>
            <p:cNvSpPr/>
            <p:nvPr/>
          </p:nvSpPr>
          <p:spPr>
            <a:xfrm>
              <a:off x="4742875" y="3794600"/>
              <a:ext cx="65925" cy="184575"/>
            </a:xfrm>
            <a:custGeom>
              <a:rect b="b" l="l" r="r" t="t"/>
              <a:pathLst>
                <a:path extrusionOk="0" h="7383" w="2637">
                  <a:moveTo>
                    <a:pt x="2431" y="0"/>
                  </a:moveTo>
                  <a:cubicBezTo>
                    <a:pt x="691" y="3129"/>
                    <a:pt x="7" y="7304"/>
                    <a:pt x="0" y="7347"/>
                  </a:cubicBezTo>
                  <a:lnTo>
                    <a:pt x="233" y="7382"/>
                  </a:lnTo>
                  <a:cubicBezTo>
                    <a:pt x="239" y="7340"/>
                    <a:pt x="916" y="3207"/>
                    <a:pt x="2636" y="116"/>
                  </a:cubicBezTo>
                  <a:lnTo>
                    <a:pt x="24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36"/>
            <p:cNvSpPr/>
            <p:nvPr/>
          </p:nvSpPr>
          <p:spPr>
            <a:xfrm>
              <a:off x="5135050" y="3939500"/>
              <a:ext cx="37100" cy="103625"/>
            </a:xfrm>
            <a:custGeom>
              <a:rect b="b" l="l" r="r" t="t"/>
              <a:pathLst>
                <a:path extrusionOk="0" h="4145" w="1484">
                  <a:moveTo>
                    <a:pt x="1275" y="0"/>
                  </a:moveTo>
                  <a:cubicBezTo>
                    <a:pt x="776" y="952"/>
                    <a:pt x="32" y="3961"/>
                    <a:pt x="0" y="4088"/>
                  </a:cubicBezTo>
                  <a:lnTo>
                    <a:pt x="226" y="4144"/>
                  </a:lnTo>
                  <a:cubicBezTo>
                    <a:pt x="236" y="4113"/>
                    <a:pt x="994" y="1036"/>
                    <a:pt x="1484" y="110"/>
                  </a:cubicBezTo>
                  <a:lnTo>
                    <a:pt x="12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36"/>
            <p:cNvSpPr/>
            <p:nvPr/>
          </p:nvSpPr>
          <p:spPr>
            <a:xfrm>
              <a:off x="4677500" y="3991900"/>
              <a:ext cx="9100" cy="121425"/>
            </a:xfrm>
            <a:custGeom>
              <a:rect b="b" l="l" r="r" t="t"/>
              <a:pathLst>
                <a:path extrusionOk="0" h="4857" w="364">
                  <a:moveTo>
                    <a:pt x="0" y="1"/>
                  </a:moveTo>
                  <a:lnTo>
                    <a:pt x="0" y="1"/>
                  </a:lnTo>
                  <a:cubicBezTo>
                    <a:pt x="4" y="819"/>
                    <a:pt x="54" y="1625"/>
                    <a:pt x="99" y="2436"/>
                  </a:cubicBezTo>
                  <a:lnTo>
                    <a:pt x="159" y="3645"/>
                  </a:lnTo>
                  <a:cubicBezTo>
                    <a:pt x="166" y="4050"/>
                    <a:pt x="191" y="4452"/>
                    <a:pt x="131" y="4857"/>
                  </a:cubicBezTo>
                  <a:cubicBezTo>
                    <a:pt x="279" y="4473"/>
                    <a:pt x="317" y="4053"/>
                    <a:pt x="343" y="3648"/>
                  </a:cubicBezTo>
                  <a:cubicBezTo>
                    <a:pt x="364" y="3239"/>
                    <a:pt x="353" y="2831"/>
                    <a:pt x="332" y="2422"/>
                  </a:cubicBezTo>
                  <a:cubicBezTo>
                    <a:pt x="279" y="1608"/>
                    <a:pt x="187" y="798"/>
                    <a:pt x="0" y="1"/>
                  </a:cubicBezTo>
                  <a:close/>
                </a:path>
              </a:pathLst>
            </a:custGeom>
            <a:solidFill>
              <a:srgbClr val="DD9B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36"/>
            <p:cNvSpPr/>
            <p:nvPr/>
          </p:nvSpPr>
          <p:spPr>
            <a:xfrm>
              <a:off x="5157075" y="4100700"/>
              <a:ext cx="20350" cy="60025"/>
            </a:xfrm>
            <a:custGeom>
              <a:rect b="b" l="l" r="r" t="t"/>
              <a:pathLst>
                <a:path extrusionOk="0" h="2401" w="814">
                  <a:moveTo>
                    <a:pt x="0" y="1"/>
                  </a:moveTo>
                  <a:cubicBezTo>
                    <a:pt x="28" y="435"/>
                    <a:pt x="137" y="843"/>
                    <a:pt x="268" y="1248"/>
                  </a:cubicBezTo>
                  <a:cubicBezTo>
                    <a:pt x="405" y="1646"/>
                    <a:pt x="571" y="2041"/>
                    <a:pt x="814" y="2401"/>
                  </a:cubicBezTo>
                  <a:cubicBezTo>
                    <a:pt x="744" y="1974"/>
                    <a:pt x="620" y="1572"/>
                    <a:pt x="490" y="1170"/>
                  </a:cubicBezTo>
                  <a:cubicBezTo>
                    <a:pt x="352" y="776"/>
                    <a:pt x="204" y="381"/>
                    <a:pt x="0" y="1"/>
                  </a:cubicBezTo>
                  <a:close/>
                </a:path>
              </a:pathLst>
            </a:custGeom>
            <a:solidFill>
              <a:srgbClr val="DD9B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95" name="Google Shape;795;p36"/>
          <p:cNvSpPr/>
          <p:nvPr/>
        </p:nvSpPr>
        <p:spPr>
          <a:xfrm>
            <a:off x="216325" y="4592930"/>
            <a:ext cx="1353600" cy="139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799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0" name="Google Shape;800;p37"/>
          <p:cNvGrpSpPr/>
          <p:nvPr/>
        </p:nvGrpSpPr>
        <p:grpSpPr>
          <a:xfrm>
            <a:off x="3123184" y="541125"/>
            <a:ext cx="5701789" cy="3888600"/>
            <a:chOff x="2001575" y="1865051"/>
            <a:chExt cx="6822770" cy="3888600"/>
          </a:xfrm>
        </p:grpSpPr>
        <p:sp>
          <p:nvSpPr>
            <p:cNvPr id="801" name="Google Shape;801;p37"/>
            <p:cNvSpPr/>
            <p:nvPr/>
          </p:nvSpPr>
          <p:spPr>
            <a:xfrm>
              <a:off x="2455645" y="1865051"/>
              <a:ext cx="6368700" cy="38886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37"/>
            <p:cNvSpPr/>
            <p:nvPr/>
          </p:nvSpPr>
          <p:spPr>
            <a:xfrm rot="-5400000">
              <a:off x="1976825" y="2518851"/>
              <a:ext cx="511200" cy="461700"/>
            </a:xfrm>
            <a:prstGeom prst="triangle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03" name="Google Shape;803;p37"/>
          <p:cNvSpPr/>
          <p:nvPr/>
        </p:nvSpPr>
        <p:spPr>
          <a:xfrm>
            <a:off x="3214758" y="4518769"/>
            <a:ext cx="1474711" cy="337932"/>
          </a:xfrm>
          <a:custGeom>
            <a:rect b="b" l="l" r="r" t="t"/>
            <a:pathLst>
              <a:path extrusionOk="0" h="6446" w="41064">
                <a:moveTo>
                  <a:pt x="20534" y="1"/>
                </a:moveTo>
                <a:cubicBezTo>
                  <a:pt x="9191" y="1"/>
                  <a:pt x="0" y="1445"/>
                  <a:pt x="0" y="3225"/>
                </a:cubicBezTo>
                <a:cubicBezTo>
                  <a:pt x="0" y="5004"/>
                  <a:pt x="9191" y="6445"/>
                  <a:pt x="20534" y="6445"/>
                </a:cubicBezTo>
                <a:cubicBezTo>
                  <a:pt x="31872" y="6445"/>
                  <a:pt x="41063" y="5004"/>
                  <a:pt x="41063" y="3225"/>
                </a:cubicBezTo>
                <a:cubicBezTo>
                  <a:pt x="41063" y="1445"/>
                  <a:pt x="31872" y="1"/>
                  <a:pt x="20534" y="1"/>
                </a:cubicBezTo>
                <a:close/>
              </a:path>
            </a:pathLst>
          </a:custGeom>
          <a:solidFill>
            <a:srgbClr val="092329">
              <a:alpha val="125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4" name="Google Shape;804;p37"/>
          <p:cNvSpPr txBox="1"/>
          <p:nvPr>
            <p:ph type="title"/>
          </p:nvPr>
        </p:nvSpPr>
        <p:spPr>
          <a:xfrm>
            <a:off x="4000400" y="1464825"/>
            <a:ext cx="4348200" cy="2041200"/>
          </a:xfrm>
          <a:prstGeom prst="rect">
            <a:avLst/>
          </a:prstGeom>
        </p:spPr>
        <p:txBody>
          <a:bodyPr anchorCtr="0" anchor="ctr" bIns="91425" lIns="91425" spcFirstLastPara="1" rIns="91425" wrap="square" tIns="1828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  <p:sp>
        <p:nvSpPr>
          <p:cNvPr id="805" name="Google Shape;805;p37"/>
          <p:cNvSpPr/>
          <p:nvPr/>
        </p:nvSpPr>
        <p:spPr>
          <a:xfrm>
            <a:off x="2356450" y="2303507"/>
            <a:ext cx="19066" cy="171672"/>
          </a:xfrm>
          <a:custGeom>
            <a:rect b="b" l="l" r="r" t="t"/>
            <a:pathLst>
              <a:path extrusionOk="0" h="4547" w="505">
                <a:moveTo>
                  <a:pt x="1" y="1"/>
                </a:moveTo>
                <a:cubicBezTo>
                  <a:pt x="103" y="367"/>
                  <a:pt x="139" y="747"/>
                  <a:pt x="173" y="1128"/>
                </a:cubicBezTo>
                <a:cubicBezTo>
                  <a:pt x="205" y="1505"/>
                  <a:pt x="226" y="1886"/>
                  <a:pt x="240" y="2266"/>
                </a:cubicBezTo>
                <a:cubicBezTo>
                  <a:pt x="269" y="3024"/>
                  <a:pt x="279" y="3785"/>
                  <a:pt x="272" y="4546"/>
                </a:cubicBezTo>
                <a:lnTo>
                  <a:pt x="505" y="4543"/>
                </a:lnTo>
                <a:cubicBezTo>
                  <a:pt x="473" y="3777"/>
                  <a:pt x="424" y="3016"/>
                  <a:pt x="357" y="2255"/>
                </a:cubicBezTo>
                <a:cubicBezTo>
                  <a:pt x="321" y="1879"/>
                  <a:pt x="282" y="1498"/>
                  <a:pt x="233" y="1121"/>
                </a:cubicBezTo>
                <a:cubicBezTo>
                  <a:pt x="177" y="744"/>
                  <a:pt x="121" y="363"/>
                  <a:pt x="1" y="1"/>
                </a:cubicBezTo>
                <a:close/>
              </a:path>
            </a:pathLst>
          </a:custGeom>
          <a:solidFill>
            <a:srgbClr val="8E4C2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6" name="Google Shape;806;p37"/>
          <p:cNvGrpSpPr/>
          <p:nvPr/>
        </p:nvGrpSpPr>
        <p:grpSpPr>
          <a:xfrm>
            <a:off x="586932" y="1080441"/>
            <a:ext cx="2563833" cy="3776106"/>
            <a:chOff x="586952" y="1906150"/>
            <a:chExt cx="2003307" cy="2950544"/>
          </a:xfrm>
        </p:grpSpPr>
        <p:sp>
          <p:nvSpPr>
            <p:cNvPr id="807" name="Google Shape;807;p37"/>
            <p:cNvSpPr/>
            <p:nvPr/>
          </p:nvSpPr>
          <p:spPr>
            <a:xfrm>
              <a:off x="586952" y="4592650"/>
              <a:ext cx="2003307" cy="264044"/>
            </a:xfrm>
            <a:custGeom>
              <a:rect b="b" l="l" r="r" t="t"/>
              <a:pathLst>
                <a:path extrusionOk="0" h="6446" w="41064">
                  <a:moveTo>
                    <a:pt x="20534" y="1"/>
                  </a:moveTo>
                  <a:cubicBezTo>
                    <a:pt x="9191" y="1"/>
                    <a:pt x="0" y="1445"/>
                    <a:pt x="0" y="3225"/>
                  </a:cubicBezTo>
                  <a:cubicBezTo>
                    <a:pt x="0" y="5004"/>
                    <a:pt x="9191" y="6445"/>
                    <a:pt x="20534" y="6445"/>
                  </a:cubicBezTo>
                  <a:cubicBezTo>
                    <a:pt x="31872" y="6445"/>
                    <a:pt x="41063" y="5004"/>
                    <a:pt x="41063" y="3225"/>
                  </a:cubicBezTo>
                  <a:cubicBezTo>
                    <a:pt x="41063" y="1445"/>
                    <a:pt x="31872" y="1"/>
                    <a:pt x="20534" y="1"/>
                  </a:cubicBezTo>
                  <a:close/>
                </a:path>
              </a:pathLst>
            </a:custGeom>
            <a:solidFill>
              <a:srgbClr val="092329">
                <a:alpha val="12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37"/>
            <p:cNvSpPr/>
            <p:nvPr/>
          </p:nvSpPr>
          <p:spPr>
            <a:xfrm>
              <a:off x="1221877" y="3430001"/>
              <a:ext cx="928584" cy="1085532"/>
            </a:xfrm>
            <a:custGeom>
              <a:rect b="b" l="l" r="r" t="t"/>
              <a:pathLst>
                <a:path extrusionOk="0" h="28752" w="24595">
                  <a:moveTo>
                    <a:pt x="503" y="0"/>
                  </a:moveTo>
                  <a:cubicBezTo>
                    <a:pt x="503" y="0"/>
                    <a:pt x="183" y="5131"/>
                    <a:pt x="412" y="6917"/>
                  </a:cubicBezTo>
                  <a:cubicBezTo>
                    <a:pt x="641" y="8704"/>
                    <a:pt x="1053" y="21875"/>
                    <a:pt x="1145" y="22746"/>
                  </a:cubicBezTo>
                  <a:cubicBezTo>
                    <a:pt x="1237" y="23616"/>
                    <a:pt x="458" y="24987"/>
                    <a:pt x="778" y="25261"/>
                  </a:cubicBezTo>
                  <a:cubicBezTo>
                    <a:pt x="1100" y="25536"/>
                    <a:pt x="550" y="26040"/>
                    <a:pt x="275" y="26773"/>
                  </a:cubicBezTo>
                  <a:cubicBezTo>
                    <a:pt x="0" y="27506"/>
                    <a:pt x="641" y="28743"/>
                    <a:pt x="641" y="28743"/>
                  </a:cubicBezTo>
                  <a:cubicBezTo>
                    <a:pt x="641" y="28743"/>
                    <a:pt x="704" y="28752"/>
                    <a:pt x="825" y="28752"/>
                  </a:cubicBezTo>
                  <a:cubicBezTo>
                    <a:pt x="1190" y="28752"/>
                    <a:pt x="2083" y="28674"/>
                    <a:pt x="3390" y="28055"/>
                  </a:cubicBezTo>
                  <a:cubicBezTo>
                    <a:pt x="5313" y="26269"/>
                    <a:pt x="4443" y="25353"/>
                    <a:pt x="4168" y="24528"/>
                  </a:cubicBezTo>
                  <a:cubicBezTo>
                    <a:pt x="3894" y="23707"/>
                    <a:pt x="3435" y="22287"/>
                    <a:pt x="5863" y="19997"/>
                  </a:cubicBezTo>
                  <a:cubicBezTo>
                    <a:pt x="8291" y="17707"/>
                    <a:pt x="12001" y="10948"/>
                    <a:pt x="12001" y="10948"/>
                  </a:cubicBezTo>
                  <a:cubicBezTo>
                    <a:pt x="12001" y="10948"/>
                    <a:pt x="13785" y="18045"/>
                    <a:pt x="14151" y="20381"/>
                  </a:cubicBezTo>
                  <a:cubicBezTo>
                    <a:pt x="14517" y="22718"/>
                    <a:pt x="15021" y="25008"/>
                    <a:pt x="13692" y="26016"/>
                  </a:cubicBezTo>
                  <a:cubicBezTo>
                    <a:pt x="12368" y="27023"/>
                    <a:pt x="14196" y="27893"/>
                    <a:pt x="14196" y="27893"/>
                  </a:cubicBezTo>
                  <a:cubicBezTo>
                    <a:pt x="14196" y="27893"/>
                    <a:pt x="14507" y="27973"/>
                    <a:pt x="14958" y="27973"/>
                  </a:cubicBezTo>
                  <a:cubicBezTo>
                    <a:pt x="15590" y="27973"/>
                    <a:pt x="16499" y="27817"/>
                    <a:pt x="17220" y="27069"/>
                  </a:cubicBezTo>
                  <a:cubicBezTo>
                    <a:pt x="19693" y="24412"/>
                    <a:pt x="16990" y="26657"/>
                    <a:pt x="17907" y="23267"/>
                  </a:cubicBezTo>
                  <a:cubicBezTo>
                    <a:pt x="18823" y="19877"/>
                    <a:pt x="24595" y="1238"/>
                    <a:pt x="24595" y="1238"/>
                  </a:cubicBezTo>
                  <a:lnTo>
                    <a:pt x="7833" y="367"/>
                  </a:lnTo>
                  <a:lnTo>
                    <a:pt x="5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37"/>
            <p:cNvSpPr/>
            <p:nvPr/>
          </p:nvSpPr>
          <p:spPr>
            <a:xfrm>
              <a:off x="1710749" y="3635532"/>
              <a:ext cx="106167" cy="207577"/>
            </a:xfrm>
            <a:custGeom>
              <a:rect b="b" l="l" r="r" t="t"/>
              <a:pathLst>
                <a:path extrusionOk="0" h="5498" w="2812">
                  <a:moveTo>
                    <a:pt x="2579" y="1"/>
                  </a:moveTo>
                  <a:cubicBezTo>
                    <a:pt x="2111" y="2411"/>
                    <a:pt x="21" y="5332"/>
                    <a:pt x="0" y="5360"/>
                  </a:cubicBezTo>
                  <a:lnTo>
                    <a:pt x="190" y="5498"/>
                  </a:lnTo>
                  <a:cubicBezTo>
                    <a:pt x="211" y="5469"/>
                    <a:pt x="2332" y="2506"/>
                    <a:pt x="2812" y="43"/>
                  </a:cubicBezTo>
                  <a:lnTo>
                    <a:pt x="257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37"/>
            <p:cNvSpPr/>
            <p:nvPr/>
          </p:nvSpPr>
          <p:spPr>
            <a:xfrm>
              <a:off x="1645964" y="3638212"/>
              <a:ext cx="90876" cy="217507"/>
            </a:xfrm>
            <a:custGeom>
              <a:rect b="b" l="l" r="r" t="t"/>
              <a:pathLst>
                <a:path extrusionOk="0" h="5761" w="2407">
                  <a:moveTo>
                    <a:pt x="2174" y="0"/>
                  </a:moveTo>
                  <a:cubicBezTo>
                    <a:pt x="1773" y="2752"/>
                    <a:pt x="18" y="5609"/>
                    <a:pt x="0" y="5638"/>
                  </a:cubicBezTo>
                  <a:lnTo>
                    <a:pt x="197" y="5761"/>
                  </a:lnTo>
                  <a:cubicBezTo>
                    <a:pt x="215" y="5733"/>
                    <a:pt x="1994" y="2833"/>
                    <a:pt x="2407" y="36"/>
                  </a:cubicBezTo>
                  <a:lnTo>
                    <a:pt x="21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37"/>
            <p:cNvSpPr/>
            <p:nvPr/>
          </p:nvSpPr>
          <p:spPr>
            <a:xfrm>
              <a:off x="1243925" y="3589774"/>
              <a:ext cx="147320" cy="183603"/>
            </a:xfrm>
            <a:custGeom>
              <a:rect b="b" l="l" r="r" t="t"/>
              <a:pathLst>
                <a:path extrusionOk="0" h="4863" w="3902">
                  <a:moveTo>
                    <a:pt x="3902" y="0"/>
                  </a:moveTo>
                  <a:lnTo>
                    <a:pt x="3902" y="0"/>
                  </a:lnTo>
                  <a:cubicBezTo>
                    <a:pt x="3687" y="486"/>
                    <a:pt x="3415" y="941"/>
                    <a:pt x="3147" y="1392"/>
                  </a:cubicBezTo>
                  <a:cubicBezTo>
                    <a:pt x="2872" y="1839"/>
                    <a:pt x="2580" y="2277"/>
                    <a:pt x="2259" y="2689"/>
                  </a:cubicBezTo>
                  <a:cubicBezTo>
                    <a:pt x="1942" y="3105"/>
                    <a:pt x="1594" y="3496"/>
                    <a:pt x="1223" y="3869"/>
                  </a:cubicBezTo>
                  <a:cubicBezTo>
                    <a:pt x="846" y="4228"/>
                    <a:pt x="438" y="4560"/>
                    <a:pt x="1" y="4863"/>
                  </a:cubicBezTo>
                  <a:cubicBezTo>
                    <a:pt x="483" y="4641"/>
                    <a:pt x="938" y="4349"/>
                    <a:pt x="1347" y="4004"/>
                  </a:cubicBezTo>
                  <a:cubicBezTo>
                    <a:pt x="1752" y="3651"/>
                    <a:pt x="2118" y="3256"/>
                    <a:pt x="2446" y="2833"/>
                  </a:cubicBezTo>
                  <a:cubicBezTo>
                    <a:pt x="2770" y="2407"/>
                    <a:pt x="3059" y="1953"/>
                    <a:pt x="3306" y="1480"/>
                  </a:cubicBezTo>
                  <a:cubicBezTo>
                    <a:pt x="3552" y="1008"/>
                    <a:pt x="3771" y="519"/>
                    <a:pt x="39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37"/>
            <p:cNvSpPr/>
            <p:nvPr/>
          </p:nvSpPr>
          <p:spPr>
            <a:xfrm>
              <a:off x="2039999" y="3610501"/>
              <a:ext cx="31790" cy="136975"/>
            </a:xfrm>
            <a:custGeom>
              <a:rect b="b" l="l" r="r" t="t"/>
              <a:pathLst>
                <a:path extrusionOk="0" h="3628" w="842">
                  <a:moveTo>
                    <a:pt x="0" y="1"/>
                  </a:moveTo>
                  <a:cubicBezTo>
                    <a:pt x="131" y="611"/>
                    <a:pt x="282" y="1206"/>
                    <a:pt x="412" y="1809"/>
                  </a:cubicBezTo>
                  <a:cubicBezTo>
                    <a:pt x="482" y="2108"/>
                    <a:pt x="536" y="2411"/>
                    <a:pt x="599" y="2710"/>
                  </a:cubicBezTo>
                  <a:cubicBezTo>
                    <a:pt x="656" y="3014"/>
                    <a:pt x="701" y="3317"/>
                    <a:pt x="754" y="3627"/>
                  </a:cubicBezTo>
                  <a:cubicBezTo>
                    <a:pt x="842" y="3003"/>
                    <a:pt x="772" y="2369"/>
                    <a:pt x="641" y="1759"/>
                  </a:cubicBezTo>
                  <a:cubicBezTo>
                    <a:pt x="571" y="1453"/>
                    <a:pt x="487" y="1150"/>
                    <a:pt x="381" y="857"/>
                  </a:cubicBezTo>
                  <a:cubicBezTo>
                    <a:pt x="275" y="562"/>
                    <a:pt x="155" y="272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37"/>
            <p:cNvSpPr/>
            <p:nvPr/>
          </p:nvSpPr>
          <p:spPr>
            <a:xfrm>
              <a:off x="1530777" y="3824829"/>
              <a:ext cx="292148" cy="69998"/>
            </a:xfrm>
            <a:custGeom>
              <a:rect b="b" l="l" r="r" t="t"/>
              <a:pathLst>
                <a:path extrusionOk="0" h="1854" w="7738">
                  <a:moveTo>
                    <a:pt x="7428" y="0"/>
                  </a:moveTo>
                  <a:cubicBezTo>
                    <a:pt x="6862" y="0"/>
                    <a:pt x="6296" y="40"/>
                    <a:pt x="5733" y="99"/>
                  </a:cubicBezTo>
                  <a:cubicBezTo>
                    <a:pt x="5063" y="170"/>
                    <a:pt x="4404" y="282"/>
                    <a:pt x="3745" y="424"/>
                  </a:cubicBezTo>
                  <a:cubicBezTo>
                    <a:pt x="3090" y="568"/>
                    <a:pt x="2445" y="754"/>
                    <a:pt x="1814" y="987"/>
                  </a:cubicBezTo>
                  <a:cubicBezTo>
                    <a:pt x="1184" y="1219"/>
                    <a:pt x="574" y="1505"/>
                    <a:pt x="0" y="1854"/>
                  </a:cubicBezTo>
                  <a:cubicBezTo>
                    <a:pt x="313" y="1734"/>
                    <a:pt x="613" y="1583"/>
                    <a:pt x="930" y="1481"/>
                  </a:cubicBezTo>
                  <a:cubicBezTo>
                    <a:pt x="1236" y="1357"/>
                    <a:pt x="1557" y="1258"/>
                    <a:pt x="1871" y="1156"/>
                  </a:cubicBezTo>
                  <a:cubicBezTo>
                    <a:pt x="2508" y="970"/>
                    <a:pt x="3146" y="790"/>
                    <a:pt x="3798" y="653"/>
                  </a:cubicBezTo>
                  <a:cubicBezTo>
                    <a:pt x="4447" y="508"/>
                    <a:pt x="5099" y="388"/>
                    <a:pt x="5754" y="279"/>
                  </a:cubicBezTo>
                  <a:cubicBezTo>
                    <a:pt x="6085" y="222"/>
                    <a:pt x="6413" y="173"/>
                    <a:pt x="6744" y="131"/>
                  </a:cubicBezTo>
                  <a:cubicBezTo>
                    <a:pt x="7071" y="82"/>
                    <a:pt x="7406" y="46"/>
                    <a:pt x="7738" y="4"/>
                  </a:cubicBezTo>
                  <a:cubicBezTo>
                    <a:pt x="7635" y="1"/>
                    <a:pt x="7531" y="0"/>
                    <a:pt x="74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37"/>
            <p:cNvSpPr/>
            <p:nvPr/>
          </p:nvSpPr>
          <p:spPr>
            <a:xfrm>
              <a:off x="1406530" y="2031039"/>
              <a:ext cx="169218" cy="90008"/>
            </a:xfrm>
            <a:custGeom>
              <a:rect b="b" l="l" r="r" t="t"/>
              <a:pathLst>
                <a:path extrusionOk="0" h="2384" w="4482">
                  <a:moveTo>
                    <a:pt x="3742" y="1"/>
                  </a:moveTo>
                  <a:lnTo>
                    <a:pt x="3168" y="523"/>
                  </a:lnTo>
                  <a:cubicBezTo>
                    <a:pt x="3168" y="523"/>
                    <a:pt x="616" y="1865"/>
                    <a:pt x="94" y="2277"/>
                  </a:cubicBezTo>
                  <a:cubicBezTo>
                    <a:pt x="1" y="2352"/>
                    <a:pt x="33" y="2383"/>
                    <a:pt x="154" y="2383"/>
                  </a:cubicBezTo>
                  <a:cubicBezTo>
                    <a:pt x="704" y="2383"/>
                    <a:pt x="3084" y="1730"/>
                    <a:pt x="3714" y="1481"/>
                  </a:cubicBezTo>
                  <a:cubicBezTo>
                    <a:pt x="4482" y="1181"/>
                    <a:pt x="3742" y="1"/>
                    <a:pt x="37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37"/>
            <p:cNvSpPr/>
            <p:nvPr/>
          </p:nvSpPr>
          <p:spPr>
            <a:xfrm>
              <a:off x="1967474" y="2275079"/>
              <a:ext cx="457138" cy="1020216"/>
            </a:xfrm>
            <a:custGeom>
              <a:rect b="b" l="l" r="r" t="t"/>
              <a:pathLst>
                <a:path extrusionOk="0" h="27022" w="12108">
                  <a:moveTo>
                    <a:pt x="7986" y="1"/>
                  </a:moveTo>
                  <a:cubicBezTo>
                    <a:pt x="7481" y="1"/>
                    <a:pt x="7089" y="90"/>
                    <a:pt x="7009" y="211"/>
                  </a:cubicBezTo>
                  <a:cubicBezTo>
                    <a:pt x="6801" y="521"/>
                    <a:pt x="6699" y="848"/>
                    <a:pt x="6801" y="3735"/>
                  </a:cubicBezTo>
                  <a:cubicBezTo>
                    <a:pt x="6431" y="3091"/>
                    <a:pt x="6142" y="2853"/>
                    <a:pt x="5939" y="2853"/>
                  </a:cubicBezTo>
                  <a:cubicBezTo>
                    <a:pt x="5606" y="2853"/>
                    <a:pt x="5507" y="3497"/>
                    <a:pt x="5667" y="4041"/>
                  </a:cubicBezTo>
                  <a:cubicBezTo>
                    <a:pt x="5927" y="4919"/>
                    <a:pt x="6132" y="8009"/>
                    <a:pt x="6287" y="8526"/>
                  </a:cubicBezTo>
                  <a:cubicBezTo>
                    <a:pt x="6442" y="9041"/>
                    <a:pt x="7214" y="9609"/>
                    <a:pt x="7214" y="9609"/>
                  </a:cubicBezTo>
                  <a:lnTo>
                    <a:pt x="6132" y="14192"/>
                  </a:lnTo>
                  <a:lnTo>
                    <a:pt x="5279" y="12733"/>
                  </a:lnTo>
                  <a:lnTo>
                    <a:pt x="1" y="13678"/>
                  </a:lnTo>
                  <a:lnTo>
                    <a:pt x="4740" y="27022"/>
                  </a:lnTo>
                  <a:cubicBezTo>
                    <a:pt x="4740" y="27022"/>
                    <a:pt x="8140" y="26095"/>
                    <a:pt x="10047" y="22850"/>
                  </a:cubicBezTo>
                  <a:cubicBezTo>
                    <a:pt x="11953" y="19604"/>
                    <a:pt x="11389" y="12854"/>
                    <a:pt x="10716" y="10070"/>
                  </a:cubicBezTo>
                  <a:cubicBezTo>
                    <a:pt x="12108" y="8988"/>
                    <a:pt x="11541" y="5278"/>
                    <a:pt x="11541" y="5278"/>
                  </a:cubicBezTo>
                  <a:cubicBezTo>
                    <a:pt x="11541" y="5278"/>
                    <a:pt x="11336" y="1962"/>
                    <a:pt x="10409" y="881"/>
                  </a:cubicBezTo>
                  <a:cubicBezTo>
                    <a:pt x="9843" y="220"/>
                    <a:pt x="8777" y="1"/>
                    <a:pt x="7986" y="1"/>
                  </a:cubicBezTo>
                  <a:close/>
                </a:path>
              </a:pathLst>
            </a:custGeom>
            <a:solidFill>
              <a:srgbClr val="A564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37"/>
            <p:cNvSpPr/>
            <p:nvPr/>
          </p:nvSpPr>
          <p:spPr>
            <a:xfrm>
              <a:off x="942349" y="2792908"/>
              <a:ext cx="536952" cy="934814"/>
            </a:xfrm>
            <a:custGeom>
              <a:rect b="b" l="l" r="r" t="t"/>
              <a:pathLst>
                <a:path extrusionOk="0" h="24760" w="14222">
                  <a:moveTo>
                    <a:pt x="3605" y="1"/>
                  </a:moveTo>
                  <a:cubicBezTo>
                    <a:pt x="3605" y="1"/>
                    <a:pt x="0" y="6403"/>
                    <a:pt x="670" y="11608"/>
                  </a:cubicBezTo>
                  <a:cubicBezTo>
                    <a:pt x="1340" y="16812"/>
                    <a:pt x="4381" y="21653"/>
                    <a:pt x="4381" y="21653"/>
                  </a:cubicBezTo>
                  <a:cubicBezTo>
                    <a:pt x="4381" y="21653"/>
                    <a:pt x="3503" y="22016"/>
                    <a:pt x="3708" y="22943"/>
                  </a:cubicBezTo>
                  <a:cubicBezTo>
                    <a:pt x="3433" y="22754"/>
                    <a:pt x="3164" y="22674"/>
                    <a:pt x="2917" y="22674"/>
                  </a:cubicBezTo>
                  <a:cubicBezTo>
                    <a:pt x="2425" y="22674"/>
                    <a:pt x="2025" y="22994"/>
                    <a:pt x="1854" y="23405"/>
                  </a:cubicBezTo>
                  <a:cubicBezTo>
                    <a:pt x="2936" y="23768"/>
                    <a:pt x="3862" y="24490"/>
                    <a:pt x="3862" y="24490"/>
                  </a:cubicBezTo>
                  <a:cubicBezTo>
                    <a:pt x="3862" y="24490"/>
                    <a:pt x="5076" y="24685"/>
                    <a:pt x="5960" y="24685"/>
                  </a:cubicBezTo>
                  <a:cubicBezTo>
                    <a:pt x="6184" y="24685"/>
                    <a:pt x="6387" y="24673"/>
                    <a:pt x="6544" y="24641"/>
                  </a:cubicBezTo>
                  <a:cubicBezTo>
                    <a:pt x="7315" y="24490"/>
                    <a:pt x="7675" y="24282"/>
                    <a:pt x="7675" y="24282"/>
                  </a:cubicBezTo>
                  <a:cubicBezTo>
                    <a:pt x="7675" y="24282"/>
                    <a:pt x="8327" y="24759"/>
                    <a:pt x="8792" y="24759"/>
                  </a:cubicBezTo>
                  <a:cubicBezTo>
                    <a:pt x="8833" y="24759"/>
                    <a:pt x="8874" y="24755"/>
                    <a:pt x="8912" y="24747"/>
                  </a:cubicBezTo>
                  <a:cubicBezTo>
                    <a:pt x="9377" y="24641"/>
                    <a:pt x="8295" y="22943"/>
                    <a:pt x="8295" y="22943"/>
                  </a:cubicBezTo>
                  <a:cubicBezTo>
                    <a:pt x="8295" y="22943"/>
                    <a:pt x="8499" y="22273"/>
                    <a:pt x="8655" y="21911"/>
                  </a:cubicBezTo>
                  <a:cubicBezTo>
                    <a:pt x="8295" y="20624"/>
                    <a:pt x="8390" y="18003"/>
                    <a:pt x="8390" y="18003"/>
                  </a:cubicBezTo>
                  <a:lnTo>
                    <a:pt x="14222" y="8567"/>
                  </a:lnTo>
                  <a:lnTo>
                    <a:pt x="11386" y="529"/>
                  </a:lnTo>
                  <a:lnTo>
                    <a:pt x="5100" y="15"/>
                  </a:lnTo>
                  <a:lnTo>
                    <a:pt x="3605" y="1"/>
                  </a:lnTo>
                  <a:close/>
                </a:path>
              </a:pathLst>
            </a:custGeom>
            <a:solidFill>
              <a:srgbClr val="A564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37"/>
            <p:cNvSpPr/>
            <p:nvPr/>
          </p:nvSpPr>
          <p:spPr>
            <a:xfrm>
              <a:off x="1048134" y="3416561"/>
              <a:ext cx="230947" cy="129613"/>
            </a:xfrm>
            <a:custGeom>
              <a:rect b="b" l="l" r="r" t="t"/>
              <a:pathLst>
                <a:path extrusionOk="0" h="3433" w="6117">
                  <a:moveTo>
                    <a:pt x="5863" y="0"/>
                  </a:moveTo>
                  <a:cubicBezTo>
                    <a:pt x="5863" y="0"/>
                    <a:pt x="2030" y="667"/>
                    <a:pt x="0" y="2122"/>
                  </a:cubicBezTo>
                  <a:cubicBezTo>
                    <a:pt x="222" y="2608"/>
                    <a:pt x="437" y="3048"/>
                    <a:pt x="634" y="3433"/>
                  </a:cubicBezTo>
                  <a:cubicBezTo>
                    <a:pt x="1356" y="3105"/>
                    <a:pt x="3897" y="1974"/>
                    <a:pt x="5596" y="1474"/>
                  </a:cubicBezTo>
                  <a:lnTo>
                    <a:pt x="6117" y="624"/>
                  </a:lnTo>
                  <a:cubicBezTo>
                    <a:pt x="5998" y="293"/>
                    <a:pt x="5863" y="0"/>
                    <a:pt x="58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37"/>
            <p:cNvSpPr/>
            <p:nvPr/>
          </p:nvSpPr>
          <p:spPr>
            <a:xfrm>
              <a:off x="1078451" y="2334428"/>
              <a:ext cx="1216617" cy="1329278"/>
            </a:xfrm>
            <a:custGeom>
              <a:rect b="b" l="l" r="r" t="t"/>
              <a:pathLst>
                <a:path extrusionOk="0" h="35208" w="32224">
                  <a:moveTo>
                    <a:pt x="16452" y="0"/>
                  </a:moveTo>
                  <a:cubicBezTo>
                    <a:pt x="15940" y="0"/>
                    <a:pt x="15610" y="37"/>
                    <a:pt x="15610" y="37"/>
                  </a:cubicBezTo>
                  <a:lnTo>
                    <a:pt x="10719" y="753"/>
                  </a:lnTo>
                  <a:cubicBezTo>
                    <a:pt x="10719" y="753"/>
                    <a:pt x="3887" y="6497"/>
                    <a:pt x="0" y="11940"/>
                  </a:cubicBezTo>
                  <a:cubicBezTo>
                    <a:pt x="1554" y="12776"/>
                    <a:pt x="5621" y="15947"/>
                    <a:pt x="5621" y="15947"/>
                  </a:cubicBezTo>
                  <a:cubicBezTo>
                    <a:pt x="5621" y="15947"/>
                    <a:pt x="4782" y="30764"/>
                    <a:pt x="4662" y="33156"/>
                  </a:cubicBezTo>
                  <a:cubicBezTo>
                    <a:pt x="7462" y="34297"/>
                    <a:pt x="12578" y="35207"/>
                    <a:pt x="17840" y="35207"/>
                  </a:cubicBezTo>
                  <a:cubicBezTo>
                    <a:pt x="21683" y="35207"/>
                    <a:pt x="25605" y="34721"/>
                    <a:pt x="28760" y="33484"/>
                  </a:cubicBezTo>
                  <a:cubicBezTo>
                    <a:pt x="30078" y="29657"/>
                    <a:pt x="32224" y="20876"/>
                    <a:pt x="27153" y="13375"/>
                  </a:cubicBezTo>
                  <a:cubicBezTo>
                    <a:pt x="28348" y="12416"/>
                    <a:pt x="28827" y="11161"/>
                    <a:pt x="28827" y="11161"/>
                  </a:cubicBezTo>
                  <a:cubicBezTo>
                    <a:pt x="28827" y="11161"/>
                    <a:pt x="23024" y="3565"/>
                    <a:pt x="21170" y="1592"/>
                  </a:cubicBezTo>
                  <a:cubicBezTo>
                    <a:pt x="19870" y="207"/>
                    <a:pt x="17656" y="0"/>
                    <a:pt x="164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37"/>
            <p:cNvSpPr/>
            <p:nvPr/>
          </p:nvSpPr>
          <p:spPr>
            <a:xfrm>
              <a:off x="1483132" y="1969312"/>
              <a:ext cx="493873" cy="569043"/>
            </a:xfrm>
            <a:custGeom>
              <a:rect b="b" l="l" r="r" t="t"/>
              <a:pathLst>
                <a:path extrusionOk="0" h="15072" w="13081">
                  <a:moveTo>
                    <a:pt x="6880" y="1"/>
                  </a:moveTo>
                  <a:cubicBezTo>
                    <a:pt x="5735" y="1"/>
                    <a:pt x="818" y="1735"/>
                    <a:pt x="818" y="1735"/>
                  </a:cubicBezTo>
                  <a:cubicBezTo>
                    <a:pt x="818" y="1735"/>
                    <a:pt x="1033" y="3412"/>
                    <a:pt x="1163" y="4790"/>
                  </a:cubicBezTo>
                  <a:cubicBezTo>
                    <a:pt x="1290" y="6168"/>
                    <a:pt x="645" y="9780"/>
                    <a:pt x="645" y="9780"/>
                  </a:cubicBezTo>
                  <a:cubicBezTo>
                    <a:pt x="645" y="9780"/>
                    <a:pt x="300" y="9994"/>
                    <a:pt x="0" y="10424"/>
                  </a:cubicBezTo>
                  <a:cubicBezTo>
                    <a:pt x="514" y="10942"/>
                    <a:pt x="5638" y="13997"/>
                    <a:pt x="8478" y="15072"/>
                  </a:cubicBezTo>
                  <a:cubicBezTo>
                    <a:pt x="8992" y="14558"/>
                    <a:pt x="9725" y="12016"/>
                    <a:pt x="9725" y="12016"/>
                  </a:cubicBezTo>
                  <a:cubicBezTo>
                    <a:pt x="9725" y="12016"/>
                    <a:pt x="9852" y="12016"/>
                    <a:pt x="10497" y="11844"/>
                  </a:cubicBezTo>
                  <a:cubicBezTo>
                    <a:pt x="13080" y="10727"/>
                    <a:pt x="12650" y="8919"/>
                    <a:pt x="11145" y="5949"/>
                  </a:cubicBezTo>
                  <a:cubicBezTo>
                    <a:pt x="9638" y="2982"/>
                    <a:pt x="7013" y="12"/>
                    <a:pt x="7013" y="12"/>
                  </a:cubicBezTo>
                  <a:cubicBezTo>
                    <a:pt x="6977" y="4"/>
                    <a:pt x="6932" y="1"/>
                    <a:pt x="6880" y="1"/>
                  </a:cubicBezTo>
                  <a:close/>
                </a:path>
              </a:pathLst>
            </a:custGeom>
            <a:solidFill>
              <a:srgbClr val="A564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37"/>
            <p:cNvSpPr/>
            <p:nvPr/>
          </p:nvSpPr>
          <p:spPr>
            <a:xfrm>
              <a:off x="1513033" y="2030662"/>
              <a:ext cx="35716" cy="122288"/>
            </a:xfrm>
            <a:custGeom>
              <a:rect b="b" l="l" r="r" t="t"/>
              <a:pathLst>
                <a:path extrusionOk="0" h="3239" w="946">
                  <a:moveTo>
                    <a:pt x="568" y="1"/>
                  </a:moveTo>
                  <a:lnTo>
                    <a:pt x="1" y="402"/>
                  </a:lnTo>
                  <a:lnTo>
                    <a:pt x="378" y="3239"/>
                  </a:lnTo>
                  <a:lnTo>
                    <a:pt x="945" y="2362"/>
                  </a:lnTo>
                  <a:cubicBezTo>
                    <a:pt x="945" y="2362"/>
                    <a:pt x="568" y="121"/>
                    <a:pt x="5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37"/>
            <p:cNvSpPr/>
            <p:nvPr/>
          </p:nvSpPr>
          <p:spPr>
            <a:xfrm>
              <a:off x="1450853" y="2128897"/>
              <a:ext cx="92424" cy="95029"/>
            </a:xfrm>
            <a:custGeom>
              <a:rect b="b" l="l" r="r" t="t"/>
              <a:pathLst>
                <a:path extrusionOk="0" h="2517" w="2448">
                  <a:moveTo>
                    <a:pt x="993" y="1"/>
                  </a:moveTo>
                  <a:cubicBezTo>
                    <a:pt x="814" y="1"/>
                    <a:pt x="647" y="62"/>
                    <a:pt x="510" y="217"/>
                  </a:cubicBezTo>
                  <a:cubicBezTo>
                    <a:pt x="1" y="798"/>
                    <a:pt x="568" y="2517"/>
                    <a:pt x="1533" y="2517"/>
                  </a:cubicBezTo>
                  <a:cubicBezTo>
                    <a:pt x="1711" y="2517"/>
                    <a:pt x="1902" y="2459"/>
                    <a:pt x="2103" y="2325"/>
                  </a:cubicBezTo>
                  <a:lnTo>
                    <a:pt x="2448" y="778"/>
                  </a:lnTo>
                  <a:cubicBezTo>
                    <a:pt x="2347" y="710"/>
                    <a:pt x="1603" y="1"/>
                    <a:pt x="993" y="1"/>
                  </a:cubicBezTo>
                  <a:close/>
                </a:path>
              </a:pathLst>
            </a:custGeom>
            <a:solidFill>
              <a:srgbClr val="A564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37"/>
            <p:cNvSpPr/>
            <p:nvPr/>
          </p:nvSpPr>
          <p:spPr>
            <a:xfrm>
              <a:off x="1470145" y="1906150"/>
              <a:ext cx="286787" cy="157023"/>
            </a:xfrm>
            <a:custGeom>
              <a:rect b="b" l="l" r="r" t="t"/>
              <a:pathLst>
                <a:path extrusionOk="0" h="4159" w="7596">
                  <a:moveTo>
                    <a:pt x="4183" y="1"/>
                  </a:moveTo>
                  <a:cubicBezTo>
                    <a:pt x="2551" y="1"/>
                    <a:pt x="1" y="1256"/>
                    <a:pt x="27" y="1692"/>
                  </a:cubicBezTo>
                  <a:cubicBezTo>
                    <a:pt x="55" y="2157"/>
                    <a:pt x="1099" y="4159"/>
                    <a:pt x="1099" y="4159"/>
                  </a:cubicBezTo>
                  <a:lnTo>
                    <a:pt x="7596" y="1939"/>
                  </a:lnTo>
                  <a:cubicBezTo>
                    <a:pt x="6965" y="1142"/>
                    <a:pt x="6088" y="212"/>
                    <a:pt x="4498" y="18"/>
                  </a:cubicBezTo>
                  <a:cubicBezTo>
                    <a:pt x="4398" y="6"/>
                    <a:pt x="4292" y="1"/>
                    <a:pt x="418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37"/>
            <p:cNvSpPr/>
            <p:nvPr/>
          </p:nvSpPr>
          <p:spPr>
            <a:xfrm>
              <a:off x="1645020" y="1941223"/>
              <a:ext cx="81173" cy="51951"/>
            </a:xfrm>
            <a:custGeom>
              <a:rect b="b" l="l" r="r" t="t"/>
              <a:pathLst>
                <a:path extrusionOk="0" h="1376" w="2150">
                  <a:moveTo>
                    <a:pt x="937" y="1"/>
                  </a:moveTo>
                  <a:cubicBezTo>
                    <a:pt x="821" y="1"/>
                    <a:pt x="706" y="25"/>
                    <a:pt x="593" y="80"/>
                  </a:cubicBezTo>
                  <a:cubicBezTo>
                    <a:pt x="1" y="361"/>
                    <a:pt x="497" y="1376"/>
                    <a:pt x="497" y="1376"/>
                  </a:cubicBezTo>
                  <a:lnTo>
                    <a:pt x="2149" y="858"/>
                  </a:lnTo>
                  <a:cubicBezTo>
                    <a:pt x="1902" y="436"/>
                    <a:pt x="1424" y="1"/>
                    <a:pt x="937" y="1"/>
                  </a:cubicBezTo>
                  <a:close/>
                </a:path>
              </a:pathLst>
            </a:custGeom>
            <a:solidFill>
              <a:srgbClr val="A564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37"/>
            <p:cNvSpPr/>
            <p:nvPr/>
          </p:nvSpPr>
          <p:spPr>
            <a:xfrm>
              <a:off x="1655931" y="1941223"/>
              <a:ext cx="54178" cy="26164"/>
            </a:xfrm>
            <a:custGeom>
              <a:rect b="b" l="l" r="r" t="t"/>
              <a:pathLst>
                <a:path extrusionOk="0" h="693" w="1435">
                  <a:moveTo>
                    <a:pt x="646" y="1"/>
                  </a:moveTo>
                  <a:cubicBezTo>
                    <a:pt x="532" y="1"/>
                    <a:pt x="416" y="25"/>
                    <a:pt x="304" y="80"/>
                  </a:cubicBezTo>
                  <a:cubicBezTo>
                    <a:pt x="57" y="195"/>
                    <a:pt x="0" y="442"/>
                    <a:pt x="18" y="693"/>
                  </a:cubicBezTo>
                  <a:lnTo>
                    <a:pt x="1434" y="347"/>
                  </a:lnTo>
                  <a:cubicBezTo>
                    <a:pt x="1202" y="145"/>
                    <a:pt x="926" y="1"/>
                    <a:pt x="6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37"/>
            <p:cNvSpPr/>
            <p:nvPr/>
          </p:nvSpPr>
          <p:spPr>
            <a:xfrm>
              <a:off x="1691042" y="4426924"/>
              <a:ext cx="424442" cy="325561"/>
            </a:xfrm>
            <a:custGeom>
              <a:rect b="b" l="l" r="r" t="t"/>
              <a:pathLst>
                <a:path extrusionOk="0" h="8623" w="11242">
                  <a:moveTo>
                    <a:pt x="5899" y="0"/>
                  </a:moveTo>
                  <a:lnTo>
                    <a:pt x="878" y="1339"/>
                  </a:lnTo>
                  <a:lnTo>
                    <a:pt x="1298" y="5064"/>
                  </a:lnTo>
                  <a:lnTo>
                    <a:pt x="0" y="8038"/>
                  </a:lnTo>
                  <a:cubicBezTo>
                    <a:pt x="0" y="8038"/>
                    <a:pt x="5983" y="8623"/>
                    <a:pt x="10085" y="8623"/>
                  </a:cubicBezTo>
                  <a:cubicBezTo>
                    <a:pt x="11241" y="4237"/>
                    <a:pt x="9514" y="3031"/>
                    <a:pt x="7612" y="3031"/>
                  </a:cubicBezTo>
                  <a:cubicBezTo>
                    <a:pt x="6481" y="3031"/>
                    <a:pt x="5289" y="3457"/>
                    <a:pt x="4602" y="3894"/>
                  </a:cubicBezTo>
                  <a:lnTo>
                    <a:pt x="4602" y="3894"/>
                  </a:lnTo>
                  <a:cubicBezTo>
                    <a:pt x="4967" y="3327"/>
                    <a:pt x="4891" y="3180"/>
                    <a:pt x="4715" y="3180"/>
                  </a:cubicBezTo>
                  <a:cubicBezTo>
                    <a:pt x="4527" y="3180"/>
                    <a:pt x="4225" y="3348"/>
                    <a:pt x="4225" y="3348"/>
                  </a:cubicBezTo>
                  <a:lnTo>
                    <a:pt x="589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37"/>
            <p:cNvSpPr/>
            <p:nvPr/>
          </p:nvSpPr>
          <p:spPr>
            <a:xfrm>
              <a:off x="949031" y="4450331"/>
              <a:ext cx="435428" cy="292337"/>
            </a:xfrm>
            <a:custGeom>
              <a:rect b="b" l="l" r="r" t="t"/>
              <a:pathLst>
                <a:path extrusionOk="0" h="7743" w="11533">
                  <a:moveTo>
                    <a:pt x="6639" y="0"/>
                  </a:moveTo>
                  <a:lnTo>
                    <a:pt x="7808" y="3599"/>
                  </a:lnTo>
                  <a:cubicBezTo>
                    <a:pt x="7808" y="3599"/>
                    <a:pt x="7659" y="3517"/>
                    <a:pt x="7528" y="3517"/>
                  </a:cubicBezTo>
                  <a:cubicBezTo>
                    <a:pt x="7349" y="3517"/>
                    <a:pt x="7202" y="3670"/>
                    <a:pt x="7516" y="4394"/>
                  </a:cubicBezTo>
                  <a:cubicBezTo>
                    <a:pt x="6291" y="3489"/>
                    <a:pt x="4496" y="2421"/>
                    <a:pt x="2975" y="2421"/>
                  </a:cubicBezTo>
                  <a:cubicBezTo>
                    <a:pt x="1327" y="2421"/>
                    <a:pt x="1" y="3674"/>
                    <a:pt x="67" y="7742"/>
                  </a:cubicBezTo>
                  <a:cubicBezTo>
                    <a:pt x="2453" y="7700"/>
                    <a:pt x="10948" y="7157"/>
                    <a:pt x="10948" y="7157"/>
                  </a:cubicBezTo>
                  <a:cubicBezTo>
                    <a:pt x="10948" y="7157"/>
                    <a:pt x="10151" y="4186"/>
                    <a:pt x="10151" y="4060"/>
                  </a:cubicBezTo>
                  <a:cubicBezTo>
                    <a:pt x="10151" y="3933"/>
                    <a:pt x="11532" y="1005"/>
                    <a:pt x="11532" y="1005"/>
                  </a:cubicBezTo>
                  <a:lnTo>
                    <a:pt x="663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37"/>
            <p:cNvSpPr/>
            <p:nvPr/>
          </p:nvSpPr>
          <p:spPr>
            <a:xfrm>
              <a:off x="1669484" y="2170237"/>
              <a:ext cx="139203" cy="107111"/>
            </a:xfrm>
            <a:custGeom>
              <a:rect b="b" l="l" r="r" t="t"/>
              <a:pathLst>
                <a:path extrusionOk="0" h="2837" w="3687">
                  <a:moveTo>
                    <a:pt x="2605" y="0"/>
                  </a:moveTo>
                  <a:cubicBezTo>
                    <a:pt x="2745" y="306"/>
                    <a:pt x="2890" y="606"/>
                    <a:pt x="3020" y="916"/>
                  </a:cubicBezTo>
                  <a:cubicBezTo>
                    <a:pt x="3155" y="1223"/>
                    <a:pt x="3285" y="1529"/>
                    <a:pt x="3380" y="1843"/>
                  </a:cubicBezTo>
                  <a:cubicBezTo>
                    <a:pt x="3425" y="1997"/>
                    <a:pt x="3472" y="2163"/>
                    <a:pt x="3475" y="2304"/>
                  </a:cubicBezTo>
                  <a:cubicBezTo>
                    <a:pt x="3479" y="2378"/>
                    <a:pt x="3458" y="2420"/>
                    <a:pt x="3422" y="2459"/>
                  </a:cubicBezTo>
                  <a:cubicBezTo>
                    <a:pt x="3380" y="2498"/>
                    <a:pt x="3320" y="2529"/>
                    <a:pt x="3249" y="2551"/>
                  </a:cubicBezTo>
                  <a:cubicBezTo>
                    <a:pt x="3110" y="2591"/>
                    <a:pt x="2960" y="2607"/>
                    <a:pt x="2806" y="2607"/>
                  </a:cubicBezTo>
                  <a:cubicBezTo>
                    <a:pt x="2640" y="2607"/>
                    <a:pt x="2470" y="2589"/>
                    <a:pt x="2305" y="2565"/>
                  </a:cubicBezTo>
                  <a:cubicBezTo>
                    <a:pt x="1664" y="2466"/>
                    <a:pt x="1026" y="2233"/>
                    <a:pt x="519" y="1836"/>
                  </a:cubicBezTo>
                  <a:cubicBezTo>
                    <a:pt x="399" y="1734"/>
                    <a:pt x="283" y="1617"/>
                    <a:pt x="208" y="1483"/>
                  </a:cubicBezTo>
                  <a:cubicBezTo>
                    <a:pt x="132" y="1353"/>
                    <a:pt x="96" y="1187"/>
                    <a:pt x="184" y="1085"/>
                  </a:cubicBezTo>
                  <a:cubicBezTo>
                    <a:pt x="232" y="1018"/>
                    <a:pt x="318" y="993"/>
                    <a:pt x="411" y="993"/>
                  </a:cubicBezTo>
                  <a:cubicBezTo>
                    <a:pt x="474" y="993"/>
                    <a:pt x="540" y="1005"/>
                    <a:pt x="600" y="1022"/>
                  </a:cubicBezTo>
                  <a:cubicBezTo>
                    <a:pt x="758" y="1060"/>
                    <a:pt x="903" y="1152"/>
                    <a:pt x="1044" y="1240"/>
                  </a:cubicBezTo>
                  <a:cubicBezTo>
                    <a:pt x="917" y="1134"/>
                    <a:pt x="787" y="1022"/>
                    <a:pt x="621" y="962"/>
                  </a:cubicBezTo>
                  <a:cubicBezTo>
                    <a:pt x="540" y="930"/>
                    <a:pt x="455" y="906"/>
                    <a:pt x="364" y="906"/>
                  </a:cubicBezTo>
                  <a:cubicBezTo>
                    <a:pt x="272" y="906"/>
                    <a:pt x="170" y="934"/>
                    <a:pt x="99" y="1007"/>
                  </a:cubicBezTo>
                  <a:cubicBezTo>
                    <a:pt x="18" y="1078"/>
                    <a:pt x="5" y="1187"/>
                    <a:pt x="0" y="1282"/>
                  </a:cubicBezTo>
                  <a:cubicBezTo>
                    <a:pt x="11" y="1378"/>
                    <a:pt x="39" y="1469"/>
                    <a:pt x="75" y="1550"/>
                  </a:cubicBezTo>
                  <a:cubicBezTo>
                    <a:pt x="156" y="1716"/>
                    <a:pt x="275" y="1849"/>
                    <a:pt x="399" y="1970"/>
                  </a:cubicBezTo>
                  <a:cubicBezTo>
                    <a:pt x="924" y="2438"/>
                    <a:pt x="1594" y="2688"/>
                    <a:pt x="2270" y="2797"/>
                  </a:cubicBezTo>
                  <a:cubicBezTo>
                    <a:pt x="2437" y="2818"/>
                    <a:pt x="2606" y="2836"/>
                    <a:pt x="2776" y="2836"/>
                  </a:cubicBezTo>
                  <a:cubicBezTo>
                    <a:pt x="2954" y="2836"/>
                    <a:pt x="3134" y="2816"/>
                    <a:pt x="3316" y="2759"/>
                  </a:cubicBezTo>
                  <a:cubicBezTo>
                    <a:pt x="3404" y="2731"/>
                    <a:pt x="3496" y="2685"/>
                    <a:pt x="3578" y="2607"/>
                  </a:cubicBezTo>
                  <a:cubicBezTo>
                    <a:pt x="3612" y="2568"/>
                    <a:pt x="3651" y="2512"/>
                    <a:pt x="3662" y="2459"/>
                  </a:cubicBezTo>
                  <a:cubicBezTo>
                    <a:pt x="3672" y="2407"/>
                    <a:pt x="3687" y="2347"/>
                    <a:pt x="3679" y="2301"/>
                  </a:cubicBezTo>
                  <a:cubicBezTo>
                    <a:pt x="3669" y="2107"/>
                    <a:pt x="3609" y="1948"/>
                    <a:pt x="3549" y="1786"/>
                  </a:cubicBezTo>
                  <a:cubicBezTo>
                    <a:pt x="3303" y="1148"/>
                    <a:pt x="2971" y="563"/>
                    <a:pt x="2605" y="0"/>
                  </a:cubicBezTo>
                  <a:close/>
                </a:path>
              </a:pathLst>
            </a:custGeom>
            <a:solidFill>
              <a:srgbClr val="8E4C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37"/>
            <p:cNvSpPr/>
            <p:nvPr/>
          </p:nvSpPr>
          <p:spPr>
            <a:xfrm>
              <a:off x="1617233" y="2225018"/>
              <a:ext cx="110433" cy="70602"/>
            </a:xfrm>
            <a:custGeom>
              <a:rect b="b" l="l" r="r" t="t"/>
              <a:pathLst>
                <a:path extrusionOk="0" h="1870" w="2925">
                  <a:moveTo>
                    <a:pt x="0" y="0"/>
                  </a:moveTo>
                  <a:cubicBezTo>
                    <a:pt x="63" y="138"/>
                    <a:pt x="137" y="272"/>
                    <a:pt x="215" y="406"/>
                  </a:cubicBezTo>
                  <a:cubicBezTo>
                    <a:pt x="296" y="536"/>
                    <a:pt x="387" y="660"/>
                    <a:pt x="475" y="787"/>
                  </a:cubicBezTo>
                  <a:cubicBezTo>
                    <a:pt x="574" y="903"/>
                    <a:pt x="680" y="1023"/>
                    <a:pt x="789" y="1132"/>
                  </a:cubicBezTo>
                  <a:cubicBezTo>
                    <a:pt x="906" y="1234"/>
                    <a:pt x="1018" y="1343"/>
                    <a:pt x="1148" y="1431"/>
                  </a:cubicBezTo>
                  <a:cubicBezTo>
                    <a:pt x="1402" y="1615"/>
                    <a:pt x="1688" y="1763"/>
                    <a:pt x="2002" y="1829"/>
                  </a:cubicBezTo>
                  <a:cubicBezTo>
                    <a:pt x="2124" y="1855"/>
                    <a:pt x="2250" y="1869"/>
                    <a:pt x="2376" y="1869"/>
                  </a:cubicBezTo>
                  <a:cubicBezTo>
                    <a:pt x="2566" y="1869"/>
                    <a:pt x="2755" y="1836"/>
                    <a:pt x="2924" y="1755"/>
                  </a:cubicBezTo>
                  <a:lnTo>
                    <a:pt x="2924" y="1755"/>
                  </a:lnTo>
                  <a:cubicBezTo>
                    <a:pt x="2854" y="1764"/>
                    <a:pt x="2785" y="1768"/>
                    <a:pt x="2716" y="1768"/>
                  </a:cubicBezTo>
                  <a:cubicBezTo>
                    <a:pt x="2485" y="1768"/>
                    <a:pt x="2263" y="1721"/>
                    <a:pt x="2051" y="1653"/>
                  </a:cubicBezTo>
                  <a:cubicBezTo>
                    <a:pt x="1776" y="1558"/>
                    <a:pt x="1519" y="1413"/>
                    <a:pt x="1283" y="1241"/>
                  </a:cubicBezTo>
                  <a:cubicBezTo>
                    <a:pt x="1043" y="1078"/>
                    <a:pt x="831" y="871"/>
                    <a:pt x="613" y="663"/>
                  </a:cubicBezTo>
                  <a:lnTo>
                    <a:pt x="306" y="335"/>
                  </a:lnTo>
                  <a:cubicBezTo>
                    <a:pt x="208" y="223"/>
                    <a:pt x="106" y="110"/>
                    <a:pt x="0" y="0"/>
                  </a:cubicBezTo>
                  <a:close/>
                </a:path>
              </a:pathLst>
            </a:custGeom>
            <a:solidFill>
              <a:srgbClr val="8E4C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37"/>
            <p:cNvSpPr/>
            <p:nvPr/>
          </p:nvSpPr>
          <p:spPr>
            <a:xfrm>
              <a:off x="1555091" y="2375466"/>
              <a:ext cx="245747" cy="58369"/>
            </a:xfrm>
            <a:custGeom>
              <a:rect b="b" l="l" r="r" t="t"/>
              <a:pathLst>
                <a:path extrusionOk="0" h="1546" w="6509">
                  <a:moveTo>
                    <a:pt x="0" y="1"/>
                  </a:moveTo>
                  <a:lnTo>
                    <a:pt x="0" y="1"/>
                  </a:lnTo>
                  <a:cubicBezTo>
                    <a:pt x="399" y="409"/>
                    <a:pt x="892" y="723"/>
                    <a:pt x="1420" y="962"/>
                  </a:cubicBezTo>
                  <a:cubicBezTo>
                    <a:pt x="1952" y="1195"/>
                    <a:pt x="2516" y="1336"/>
                    <a:pt x="3084" y="1435"/>
                  </a:cubicBezTo>
                  <a:cubicBezTo>
                    <a:pt x="3556" y="1508"/>
                    <a:pt x="4036" y="1545"/>
                    <a:pt x="4515" y="1545"/>
                  </a:cubicBezTo>
                  <a:cubicBezTo>
                    <a:pt x="4611" y="1545"/>
                    <a:pt x="4707" y="1544"/>
                    <a:pt x="4803" y="1541"/>
                  </a:cubicBezTo>
                  <a:cubicBezTo>
                    <a:pt x="5374" y="1526"/>
                    <a:pt x="5948" y="1477"/>
                    <a:pt x="6509" y="1350"/>
                  </a:cubicBezTo>
                  <a:lnTo>
                    <a:pt x="6509" y="1350"/>
                  </a:lnTo>
                  <a:cubicBezTo>
                    <a:pt x="6252" y="1363"/>
                    <a:pt x="5995" y="1376"/>
                    <a:pt x="5738" y="1376"/>
                  </a:cubicBezTo>
                  <a:cubicBezTo>
                    <a:pt x="5709" y="1376"/>
                    <a:pt x="5681" y="1375"/>
                    <a:pt x="5652" y="1375"/>
                  </a:cubicBezTo>
                  <a:cubicBezTo>
                    <a:pt x="5560" y="1376"/>
                    <a:pt x="5468" y="1377"/>
                    <a:pt x="5375" y="1377"/>
                  </a:cubicBezTo>
                  <a:cubicBezTo>
                    <a:pt x="5184" y="1377"/>
                    <a:pt x="4993" y="1374"/>
                    <a:pt x="4803" y="1364"/>
                  </a:cubicBezTo>
                  <a:cubicBezTo>
                    <a:pt x="4240" y="1336"/>
                    <a:pt x="3676" y="1297"/>
                    <a:pt x="3119" y="1203"/>
                  </a:cubicBezTo>
                  <a:cubicBezTo>
                    <a:pt x="2565" y="1115"/>
                    <a:pt x="2020" y="980"/>
                    <a:pt x="1487" y="797"/>
                  </a:cubicBezTo>
                  <a:cubicBezTo>
                    <a:pt x="963" y="596"/>
                    <a:pt x="462" y="336"/>
                    <a:pt x="0" y="1"/>
                  </a:cubicBezTo>
                  <a:close/>
                </a:path>
              </a:pathLst>
            </a:custGeom>
            <a:solidFill>
              <a:srgbClr val="8E4C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37"/>
            <p:cNvSpPr/>
            <p:nvPr/>
          </p:nvSpPr>
          <p:spPr>
            <a:xfrm>
              <a:off x="1479810" y="2150341"/>
              <a:ext cx="55613" cy="51724"/>
            </a:xfrm>
            <a:custGeom>
              <a:rect b="b" l="l" r="r" t="t"/>
              <a:pathLst>
                <a:path extrusionOk="0" h="1370" w="1473">
                  <a:moveTo>
                    <a:pt x="293" y="0"/>
                  </a:moveTo>
                  <a:cubicBezTo>
                    <a:pt x="191" y="0"/>
                    <a:pt x="91" y="19"/>
                    <a:pt x="0" y="62"/>
                  </a:cubicBezTo>
                  <a:cubicBezTo>
                    <a:pt x="268" y="69"/>
                    <a:pt x="500" y="174"/>
                    <a:pt x="687" y="322"/>
                  </a:cubicBezTo>
                  <a:cubicBezTo>
                    <a:pt x="786" y="397"/>
                    <a:pt x="867" y="488"/>
                    <a:pt x="948" y="579"/>
                  </a:cubicBezTo>
                  <a:lnTo>
                    <a:pt x="1061" y="724"/>
                  </a:lnTo>
                  <a:lnTo>
                    <a:pt x="1061" y="724"/>
                  </a:lnTo>
                  <a:cubicBezTo>
                    <a:pt x="1044" y="727"/>
                    <a:pt x="1026" y="732"/>
                    <a:pt x="1008" y="738"/>
                  </a:cubicBezTo>
                  <a:cubicBezTo>
                    <a:pt x="958" y="749"/>
                    <a:pt x="881" y="802"/>
                    <a:pt x="867" y="883"/>
                  </a:cubicBezTo>
                  <a:cubicBezTo>
                    <a:pt x="860" y="953"/>
                    <a:pt x="881" y="1006"/>
                    <a:pt x="906" y="1045"/>
                  </a:cubicBezTo>
                  <a:cubicBezTo>
                    <a:pt x="1001" y="1193"/>
                    <a:pt x="1128" y="1285"/>
                    <a:pt x="1261" y="1369"/>
                  </a:cubicBezTo>
                  <a:lnTo>
                    <a:pt x="1139" y="1171"/>
                  </a:lnTo>
                  <a:cubicBezTo>
                    <a:pt x="1100" y="1108"/>
                    <a:pt x="1061" y="1041"/>
                    <a:pt x="1043" y="981"/>
                  </a:cubicBezTo>
                  <a:cubicBezTo>
                    <a:pt x="1036" y="950"/>
                    <a:pt x="1033" y="925"/>
                    <a:pt x="1040" y="921"/>
                  </a:cubicBezTo>
                  <a:lnTo>
                    <a:pt x="1040" y="921"/>
                  </a:lnTo>
                  <a:cubicBezTo>
                    <a:pt x="1043" y="925"/>
                    <a:pt x="1036" y="925"/>
                    <a:pt x="1064" y="925"/>
                  </a:cubicBezTo>
                  <a:cubicBezTo>
                    <a:pt x="1075" y="922"/>
                    <a:pt x="1090" y="921"/>
                    <a:pt x="1106" y="921"/>
                  </a:cubicBezTo>
                  <a:cubicBezTo>
                    <a:pt x="1147" y="921"/>
                    <a:pt x="1200" y="929"/>
                    <a:pt x="1248" y="939"/>
                  </a:cubicBezTo>
                  <a:lnTo>
                    <a:pt x="1473" y="978"/>
                  </a:lnTo>
                  <a:lnTo>
                    <a:pt x="1357" y="773"/>
                  </a:lnTo>
                  <a:cubicBezTo>
                    <a:pt x="1290" y="654"/>
                    <a:pt x="1216" y="537"/>
                    <a:pt x="1124" y="431"/>
                  </a:cubicBezTo>
                  <a:cubicBezTo>
                    <a:pt x="1033" y="326"/>
                    <a:pt x="931" y="228"/>
                    <a:pt x="807" y="153"/>
                  </a:cubicBezTo>
                  <a:cubicBezTo>
                    <a:pt x="655" y="59"/>
                    <a:pt x="471" y="0"/>
                    <a:pt x="293" y="0"/>
                  </a:cubicBezTo>
                  <a:close/>
                </a:path>
              </a:pathLst>
            </a:custGeom>
            <a:solidFill>
              <a:srgbClr val="8E4C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37"/>
            <p:cNvSpPr/>
            <p:nvPr/>
          </p:nvSpPr>
          <p:spPr>
            <a:xfrm>
              <a:off x="1701009" y="2145584"/>
              <a:ext cx="18009" cy="32130"/>
            </a:xfrm>
            <a:custGeom>
              <a:rect b="b" l="l" r="r" t="t"/>
              <a:pathLst>
                <a:path extrusionOk="0" h="851" w="477">
                  <a:moveTo>
                    <a:pt x="240" y="1"/>
                  </a:moveTo>
                  <a:cubicBezTo>
                    <a:pt x="107" y="1"/>
                    <a:pt x="1" y="191"/>
                    <a:pt x="1" y="427"/>
                  </a:cubicBezTo>
                  <a:cubicBezTo>
                    <a:pt x="1" y="660"/>
                    <a:pt x="107" y="850"/>
                    <a:pt x="240" y="850"/>
                  </a:cubicBezTo>
                  <a:cubicBezTo>
                    <a:pt x="371" y="850"/>
                    <a:pt x="476" y="660"/>
                    <a:pt x="476" y="427"/>
                  </a:cubicBezTo>
                  <a:cubicBezTo>
                    <a:pt x="476" y="191"/>
                    <a:pt x="371" y="1"/>
                    <a:pt x="2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37"/>
            <p:cNvSpPr/>
            <p:nvPr/>
          </p:nvSpPr>
          <p:spPr>
            <a:xfrm>
              <a:off x="1783501" y="2149963"/>
              <a:ext cx="18009" cy="32130"/>
            </a:xfrm>
            <a:custGeom>
              <a:rect b="b" l="l" r="r" t="t"/>
              <a:pathLst>
                <a:path extrusionOk="0" h="851" w="477">
                  <a:moveTo>
                    <a:pt x="240" y="1"/>
                  </a:moveTo>
                  <a:cubicBezTo>
                    <a:pt x="106" y="1"/>
                    <a:pt x="0" y="191"/>
                    <a:pt x="0" y="424"/>
                  </a:cubicBezTo>
                  <a:cubicBezTo>
                    <a:pt x="0" y="660"/>
                    <a:pt x="106" y="851"/>
                    <a:pt x="240" y="851"/>
                  </a:cubicBezTo>
                  <a:cubicBezTo>
                    <a:pt x="371" y="851"/>
                    <a:pt x="476" y="660"/>
                    <a:pt x="476" y="424"/>
                  </a:cubicBezTo>
                  <a:cubicBezTo>
                    <a:pt x="476" y="191"/>
                    <a:pt x="371" y="1"/>
                    <a:pt x="2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37"/>
            <p:cNvSpPr/>
            <p:nvPr/>
          </p:nvSpPr>
          <p:spPr>
            <a:xfrm>
              <a:off x="1661934" y="2091785"/>
              <a:ext cx="74377" cy="34433"/>
            </a:xfrm>
            <a:custGeom>
              <a:rect b="b" l="l" r="r" t="t"/>
              <a:pathLst>
                <a:path extrusionOk="0" h="912" w="1970">
                  <a:moveTo>
                    <a:pt x="836" y="0"/>
                  </a:moveTo>
                  <a:cubicBezTo>
                    <a:pt x="517" y="0"/>
                    <a:pt x="203" y="221"/>
                    <a:pt x="0" y="912"/>
                  </a:cubicBezTo>
                  <a:lnTo>
                    <a:pt x="1970" y="683"/>
                  </a:lnTo>
                  <a:cubicBezTo>
                    <a:pt x="1970" y="683"/>
                    <a:pt x="1396" y="0"/>
                    <a:pt x="8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37"/>
            <p:cNvSpPr/>
            <p:nvPr/>
          </p:nvSpPr>
          <p:spPr>
            <a:xfrm>
              <a:off x="1768324" y="2097599"/>
              <a:ext cx="53121" cy="28618"/>
            </a:xfrm>
            <a:custGeom>
              <a:rect b="b" l="l" r="r" t="t"/>
              <a:pathLst>
                <a:path extrusionOk="0" h="758" w="1407">
                  <a:moveTo>
                    <a:pt x="518" y="1"/>
                  </a:moveTo>
                  <a:cubicBezTo>
                    <a:pt x="123" y="1"/>
                    <a:pt x="1" y="652"/>
                    <a:pt x="1" y="652"/>
                  </a:cubicBezTo>
                  <a:lnTo>
                    <a:pt x="1407" y="758"/>
                  </a:lnTo>
                  <a:cubicBezTo>
                    <a:pt x="1018" y="187"/>
                    <a:pt x="729" y="1"/>
                    <a:pt x="5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37"/>
            <p:cNvSpPr/>
            <p:nvPr/>
          </p:nvSpPr>
          <p:spPr>
            <a:xfrm>
              <a:off x="1940858" y="2603347"/>
              <a:ext cx="162762" cy="236044"/>
            </a:xfrm>
            <a:custGeom>
              <a:rect b="b" l="l" r="r" t="t"/>
              <a:pathLst>
                <a:path extrusionOk="0" h="6252" w="4311">
                  <a:moveTo>
                    <a:pt x="1" y="0"/>
                  </a:moveTo>
                  <a:lnTo>
                    <a:pt x="1" y="0"/>
                  </a:lnTo>
                  <a:cubicBezTo>
                    <a:pt x="191" y="258"/>
                    <a:pt x="378" y="512"/>
                    <a:pt x="550" y="776"/>
                  </a:cubicBezTo>
                  <a:cubicBezTo>
                    <a:pt x="730" y="1036"/>
                    <a:pt x="906" y="1298"/>
                    <a:pt x="1079" y="1561"/>
                  </a:cubicBezTo>
                  <a:lnTo>
                    <a:pt x="2129" y="3140"/>
                  </a:lnTo>
                  <a:cubicBezTo>
                    <a:pt x="2485" y="3665"/>
                    <a:pt x="2838" y="4191"/>
                    <a:pt x="3201" y="4708"/>
                  </a:cubicBezTo>
                  <a:cubicBezTo>
                    <a:pt x="3563" y="5227"/>
                    <a:pt x="3926" y="5744"/>
                    <a:pt x="4310" y="6252"/>
                  </a:cubicBezTo>
                  <a:cubicBezTo>
                    <a:pt x="4007" y="5692"/>
                    <a:pt x="3684" y="5149"/>
                    <a:pt x="3352" y="4609"/>
                  </a:cubicBezTo>
                  <a:cubicBezTo>
                    <a:pt x="3021" y="4067"/>
                    <a:pt x="2675" y="3539"/>
                    <a:pt x="2323" y="3010"/>
                  </a:cubicBezTo>
                  <a:cubicBezTo>
                    <a:pt x="1967" y="2488"/>
                    <a:pt x="1612" y="1963"/>
                    <a:pt x="1227" y="1459"/>
                  </a:cubicBezTo>
                  <a:cubicBezTo>
                    <a:pt x="843" y="956"/>
                    <a:pt x="459" y="444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37"/>
            <p:cNvSpPr/>
            <p:nvPr/>
          </p:nvSpPr>
          <p:spPr>
            <a:xfrm>
              <a:off x="1290626" y="2657221"/>
              <a:ext cx="62975" cy="279311"/>
            </a:xfrm>
            <a:custGeom>
              <a:rect b="b" l="l" r="r" t="t"/>
              <a:pathLst>
                <a:path extrusionOk="0" h="7398" w="1668">
                  <a:moveTo>
                    <a:pt x="1668" y="1"/>
                  </a:moveTo>
                  <a:cubicBezTo>
                    <a:pt x="1403" y="578"/>
                    <a:pt x="1219" y="1192"/>
                    <a:pt x="1047" y="1801"/>
                  </a:cubicBezTo>
                  <a:cubicBezTo>
                    <a:pt x="874" y="2411"/>
                    <a:pt x="733" y="3027"/>
                    <a:pt x="599" y="3647"/>
                  </a:cubicBezTo>
                  <a:cubicBezTo>
                    <a:pt x="473" y="4268"/>
                    <a:pt x="349" y="4888"/>
                    <a:pt x="254" y="5515"/>
                  </a:cubicBezTo>
                  <a:cubicBezTo>
                    <a:pt x="152" y="6139"/>
                    <a:pt x="61" y="6766"/>
                    <a:pt x="1" y="7397"/>
                  </a:cubicBezTo>
                  <a:cubicBezTo>
                    <a:pt x="155" y="6781"/>
                    <a:pt x="293" y="6163"/>
                    <a:pt x="430" y="5547"/>
                  </a:cubicBezTo>
                  <a:lnTo>
                    <a:pt x="829" y="3694"/>
                  </a:lnTo>
                  <a:lnTo>
                    <a:pt x="1224" y="1844"/>
                  </a:lnTo>
                  <a:cubicBezTo>
                    <a:pt x="1357" y="1227"/>
                    <a:pt x="1494" y="611"/>
                    <a:pt x="16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37"/>
            <p:cNvSpPr/>
            <p:nvPr/>
          </p:nvSpPr>
          <p:spPr>
            <a:xfrm>
              <a:off x="1144444" y="3430416"/>
              <a:ext cx="72792" cy="80796"/>
            </a:xfrm>
            <a:custGeom>
              <a:rect b="b" l="l" r="r" t="t"/>
              <a:pathLst>
                <a:path extrusionOk="0" h="2140" w="1928">
                  <a:moveTo>
                    <a:pt x="962" y="0"/>
                  </a:moveTo>
                  <a:cubicBezTo>
                    <a:pt x="430" y="0"/>
                    <a:pt x="0" y="479"/>
                    <a:pt x="0" y="1068"/>
                  </a:cubicBezTo>
                  <a:cubicBezTo>
                    <a:pt x="0" y="1660"/>
                    <a:pt x="430" y="2139"/>
                    <a:pt x="962" y="2139"/>
                  </a:cubicBezTo>
                  <a:cubicBezTo>
                    <a:pt x="1494" y="2139"/>
                    <a:pt x="1928" y="1660"/>
                    <a:pt x="1928" y="1068"/>
                  </a:cubicBezTo>
                  <a:cubicBezTo>
                    <a:pt x="1928" y="479"/>
                    <a:pt x="1494" y="0"/>
                    <a:pt x="96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37"/>
            <p:cNvSpPr/>
            <p:nvPr/>
          </p:nvSpPr>
          <p:spPr>
            <a:xfrm>
              <a:off x="1194845" y="4531841"/>
              <a:ext cx="143960" cy="106620"/>
            </a:xfrm>
            <a:custGeom>
              <a:rect b="b" l="l" r="r" t="t"/>
              <a:pathLst>
                <a:path extrusionOk="0" h="2824" w="3813">
                  <a:moveTo>
                    <a:pt x="374" y="301"/>
                  </a:moveTo>
                  <a:lnTo>
                    <a:pt x="374" y="301"/>
                  </a:lnTo>
                  <a:cubicBezTo>
                    <a:pt x="839" y="456"/>
                    <a:pt x="1149" y="752"/>
                    <a:pt x="1403" y="1115"/>
                  </a:cubicBezTo>
                  <a:cubicBezTo>
                    <a:pt x="1191" y="1087"/>
                    <a:pt x="973" y="978"/>
                    <a:pt x="783" y="805"/>
                  </a:cubicBezTo>
                  <a:cubicBezTo>
                    <a:pt x="621" y="661"/>
                    <a:pt x="487" y="484"/>
                    <a:pt x="374" y="301"/>
                  </a:cubicBezTo>
                  <a:close/>
                  <a:moveTo>
                    <a:pt x="2763" y="1166"/>
                  </a:moveTo>
                  <a:cubicBezTo>
                    <a:pt x="2971" y="1166"/>
                    <a:pt x="3178" y="1189"/>
                    <a:pt x="3380" y="1235"/>
                  </a:cubicBezTo>
                  <a:cubicBezTo>
                    <a:pt x="3432" y="1245"/>
                    <a:pt x="3489" y="1259"/>
                    <a:pt x="3520" y="1292"/>
                  </a:cubicBezTo>
                  <a:cubicBezTo>
                    <a:pt x="3535" y="1305"/>
                    <a:pt x="3542" y="1326"/>
                    <a:pt x="3542" y="1330"/>
                  </a:cubicBezTo>
                  <a:cubicBezTo>
                    <a:pt x="3538" y="1334"/>
                    <a:pt x="3520" y="1344"/>
                    <a:pt x="3465" y="1347"/>
                  </a:cubicBezTo>
                  <a:cubicBezTo>
                    <a:pt x="3214" y="1374"/>
                    <a:pt x="2961" y="1388"/>
                    <a:pt x="2708" y="1388"/>
                  </a:cubicBezTo>
                  <a:cubicBezTo>
                    <a:pt x="2492" y="1388"/>
                    <a:pt x="2276" y="1378"/>
                    <a:pt x="2062" y="1358"/>
                  </a:cubicBezTo>
                  <a:cubicBezTo>
                    <a:pt x="1988" y="1355"/>
                    <a:pt x="1914" y="1344"/>
                    <a:pt x="1847" y="1330"/>
                  </a:cubicBezTo>
                  <a:cubicBezTo>
                    <a:pt x="1847" y="1323"/>
                    <a:pt x="1843" y="1316"/>
                    <a:pt x="1843" y="1313"/>
                  </a:cubicBezTo>
                  <a:cubicBezTo>
                    <a:pt x="1882" y="1302"/>
                    <a:pt x="1925" y="1292"/>
                    <a:pt x="1964" y="1281"/>
                  </a:cubicBezTo>
                  <a:lnTo>
                    <a:pt x="2069" y="1253"/>
                  </a:lnTo>
                  <a:cubicBezTo>
                    <a:pt x="2295" y="1195"/>
                    <a:pt x="2529" y="1166"/>
                    <a:pt x="2763" y="1166"/>
                  </a:cubicBezTo>
                  <a:close/>
                  <a:moveTo>
                    <a:pt x="124" y="0"/>
                  </a:moveTo>
                  <a:cubicBezTo>
                    <a:pt x="86" y="0"/>
                    <a:pt x="52" y="18"/>
                    <a:pt x="29" y="51"/>
                  </a:cubicBezTo>
                  <a:cubicBezTo>
                    <a:pt x="4" y="87"/>
                    <a:pt x="1" y="136"/>
                    <a:pt x="22" y="174"/>
                  </a:cubicBezTo>
                  <a:cubicBezTo>
                    <a:pt x="177" y="442"/>
                    <a:pt x="367" y="745"/>
                    <a:pt x="624" y="981"/>
                  </a:cubicBezTo>
                  <a:cubicBezTo>
                    <a:pt x="758" y="1101"/>
                    <a:pt x="906" y="1196"/>
                    <a:pt x="1058" y="1259"/>
                  </a:cubicBezTo>
                  <a:cubicBezTo>
                    <a:pt x="754" y="1386"/>
                    <a:pt x="466" y="1534"/>
                    <a:pt x="188" y="1703"/>
                  </a:cubicBezTo>
                  <a:cubicBezTo>
                    <a:pt x="134" y="1736"/>
                    <a:pt x="113" y="1802"/>
                    <a:pt x="141" y="1858"/>
                  </a:cubicBezTo>
                  <a:cubicBezTo>
                    <a:pt x="163" y="1899"/>
                    <a:pt x="205" y="1922"/>
                    <a:pt x="248" y="1922"/>
                  </a:cubicBezTo>
                  <a:cubicBezTo>
                    <a:pt x="262" y="1922"/>
                    <a:pt x="276" y="1920"/>
                    <a:pt x="289" y="1915"/>
                  </a:cubicBezTo>
                  <a:lnTo>
                    <a:pt x="1505" y="1425"/>
                  </a:lnTo>
                  <a:cubicBezTo>
                    <a:pt x="1551" y="1461"/>
                    <a:pt x="1596" y="1489"/>
                    <a:pt x="1650" y="1510"/>
                  </a:cubicBezTo>
                  <a:cubicBezTo>
                    <a:pt x="1657" y="1524"/>
                    <a:pt x="1663" y="1541"/>
                    <a:pt x="1674" y="1555"/>
                  </a:cubicBezTo>
                  <a:cubicBezTo>
                    <a:pt x="1832" y="2006"/>
                    <a:pt x="2112" y="2408"/>
                    <a:pt x="2361" y="2772"/>
                  </a:cubicBezTo>
                  <a:cubicBezTo>
                    <a:pt x="2386" y="2806"/>
                    <a:pt x="2421" y="2824"/>
                    <a:pt x="2460" y="2824"/>
                  </a:cubicBezTo>
                  <a:cubicBezTo>
                    <a:pt x="2481" y="2824"/>
                    <a:pt x="2506" y="2817"/>
                    <a:pt x="2527" y="2803"/>
                  </a:cubicBezTo>
                  <a:cubicBezTo>
                    <a:pt x="2580" y="2764"/>
                    <a:pt x="2594" y="2694"/>
                    <a:pt x="2555" y="2640"/>
                  </a:cubicBezTo>
                  <a:lnTo>
                    <a:pt x="2555" y="2637"/>
                  </a:lnTo>
                  <a:cubicBezTo>
                    <a:pt x="2372" y="2377"/>
                    <a:pt x="2221" y="2087"/>
                    <a:pt x="2073" y="1806"/>
                  </a:cubicBezTo>
                  <a:cubicBezTo>
                    <a:pt x="2034" y="1731"/>
                    <a:pt x="1995" y="1658"/>
                    <a:pt x="1956" y="1583"/>
                  </a:cubicBezTo>
                  <a:lnTo>
                    <a:pt x="1956" y="1583"/>
                  </a:lnTo>
                  <a:cubicBezTo>
                    <a:pt x="1985" y="1588"/>
                    <a:pt x="2013" y="1591"/>
                    <a:pt x="2040" y="1594"/>
                  </a:cubicBezTo>
                  <a:cubicBezTo>
                    <a:pt x="2256" y="1612"/>
                    <a:pt x="2473" y="1621"/>
                    <a:pt x="2691" y="1621"/>
                  </a:cubicBezTo>
                  <a:cubicBezTo>
                    <a:pt x="2957" y="1621"/>
                    <a:pt x="3223" y="1607"/>
                    <a:pt x="3489" y="1580"/>
                  </a:cubicBezTo>
                  <a:cubicBezTo>
                    <a:pt x="3545" y="1577"/>
                    <a:pt x="3647" y="1566"/>
                    <a:pt x="3718" y="1485"/>
                  </a:cubicBezTo>
                  <a:cubicBezTo>
                    <a:pt x="3813" y="1372"/>
                    <a:pt x="3774" y="1210"/>
                    <a:pt x="3686" y="1126"/>
                  </a:cubicBezTo>
                  <a:cubicBezTo>
                    <a:pt x="3613" y="1055"/>
                    <a:pt x="3520" y="1027"/>
                    <a:pt x="3429" y="1006"/>
                  </a:cubicBezTo>
                  <a:cubicBezTo>
                    <a:pt x="3209" y="956"/>
                    <a:pt x="2984" y="931"/>
                    <a:pt x="2759" y="931"/>
                  </a:cubicBezTo>
                  <a:cubicBezTo>
                    <a:pt x="2508" y="931"/>
                    <a:pt x="2256" y="962"/>
                    <a:pt x="2013" y="1024"/>
                  </a:cubicBezTo>
                  <a:lnTo>
                    <a:pt x="1903" y="1055"/>
                  </a:lnTo>
                  <a:cubicBezTo>
                    <a:pt x="1861" y="1066"/>
                    <a:pt x="1822" y="1076"/>
                    <a:pt x="1783" y="1084"/>
                  </a:cubicBezTo>
                  <a:cubicBezTo>
                    <a:pt x="1777" y="1073"/>
                    <a:pt x="1762" y="1059"/>
                    <a:pt x="1748" y="1051"/>
                  </a:cubicBezTo>
                  <a:cubicBezTo>
                    <a:pt x="1731" y="1040"/>
                    <a:pt x="1710" y="1035"/>
                    <a:pt x="1690" y="1035"/>
                  </a:cubicBezTo>
                  <a:cubicBezTo>
                    <a:pt x="1678" y="1035"/>
                    <a:pt x="1665" y="1037"/>
                    <a:pt x="1653" y="1041"/>
                  </a:cubicBezTo>
                  <a:cubicBezTo>
                    <a:pt x="1650" y="1041"/>
                    <a:pt x="1642" y="1041"/>
                    <a:pt x="1639" y="1045"/>
                  </a:cubicBezTo>
                  <a:cubicBezTo>
                    <a:pt x="1308" y="552"/>
                    <a:pt x="874" y="139"/>
                    <a:pt x="145" y="2"/>
                  </a:cubicBezTo>
                  <a:cubicBezTo>
                    <a:pt x="138" y="1"/>
                    <a:pt x="131" y="0"/>
                    <a:pt x="124" y="0"/>
                  </a:cubicBezTo>
                  <a:close/>
                </a:path>
              </a:pathLst>
            </a:custGeom>
            <a:solidFill>
              <a:srgbClr val="C673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37"/>
            <p:cNvSpPr/>
            <p:nvPr/>
          </p:nvSpPr>
          <p:spPr>
            <a:xfrm>
              <a:off x="1761679" y="4521346"/>
              <a:ext cx="141883" cy="99333"/>
            </a:xfrm>
            <a:custGeom>
              <a:rect b="b" l="l" r="r" t="t"/>
              <a:pathLst>
                <a:path extrusionOk="0" h="2631" w="3758">
                  <a:moveTo>
                    <a:pt x="3260" y="360"/>
                  </a:moveTo>
                  <a:lnTo>
                    <a:pt x="3260" y="360"/>
                  </a:lnTo>
                  <a:cubicBezTo>
                    <a:pt x="3010" y="558"/>
                    <a:pt x="2703" y="692"/>
                    <a:pt x="2386" y="741"/>
                  </a:cubicBezTo>
                  <a:cubicBezTo>
                    <a:pt x="2658" y="579"/>
                    <a:pt x="2954" y="449"/>
                    <a:pt x="3260" y="360"/>
                  </a:cubicBezTo>
                  <a:close/>
                  <a:moveTo>
                    <a:pt x="357" y="233"/>
                  </a:moveTo>
                  <a:lnTo>
                    <a:pt x="357" y="233"/>
                  </a:lnTo>
                  <a:cubicBezTo>
                    <a:pt x="850" y="251"/>
                    <a:pt x="1333" y="452"/>
                    <a:pt x="1692" y="791"/>
                  </a:cubicBezTo>
                  <a:cubicBezTo>
                    <a:pt x="1692" y="794"/>
                    <a:pt x="1689" y="798"/>
                    <a:pt x="1689" y="801"/>
                  </a:cubicBezTo>
                  <a:lnTo>
                    <a:pt x="1639" y="903"/>
                  </a:lnTo>
                  <a:cubicBezTo>
                    <a:pt x="1149" y="861"/>
                    <a:pt x="677" y="611"/>
                    <a:pt x="357" y="233"/>
                  </a:cubicBezTo>
                  <a:close/>
                  <a:moveTo>
                    <a:pt x="301" y="1"/>
                  </a:moveTo>
                  <a:cubicBezTo>
                    <a:pt x="239" y="1"/>
                    <a:pt x="178" y="3"/>
                    <a:pt x="117" y="9"/>
                  </a:cubicBezTo>
                  <a:cubicBezTo>
                    <a:pt x="74" y="12"/>
                    <a:pt x="40" y="36"/>
                    <a:pt x="22" y="72"/>
                  </a:cubicBezTo>
                  <a:cubicBezTo>
                    <a:pt x="1" y="111"/>
                    <a:pt x="4" y="153"/>
                    <a:pt x="29" y="188"/>
                  </a:cubicBezTo>
                  <a:cubicBezTo>
                    <a:pt x="364" y="695"/>
                    <a:pt x="934" y="1048"/>
                    <a:pt x="1537" y="1126"/>
                  </a:cubicBezTo>
                  <a:lnTo>
                    <a:pt x="917" y="2464"/>
                  </a:lnTo>
                  <a:cubicBezTo>
                    <a:pt x="889" y="2521"/>
                    <a:pt x="913" y="2588"/>
                    <a:pt x="966" y="2616"/>
                  </a:cubicBezTo>
                  <a:cubicBezTo>
                    <a:pt x="983" y="2627"/>
                    <a:pt x="1005" y="2630"/>
                    <a:pt x="1022" y="2630"/>
                  </a:cubicBezTo>
                  <a:cubicBezTo>
                    <a:pt x="1061" y="2630"/>
                    <a:pt x="1100" y="2609"/>
                    <a:pt x="1121" y="2573"/>
                  </a:cubicBezTo>
                  <a:lnTo>
                    <a:pt x="1956" y="1164"/>
                  </a:lnTo>
                  <a:lnTo>
                    <a:pt x="2827" y="1795"/>
                  </a:lnTo>
                  <a:cubicBezTo>
                    <a:pt x="2847" y="1810"/>
                    <a:pt x="2871" y="1817"/>
                    <a:pt x="2895" y="1817"/>
                  </a:cubicBezTo>
                  <a:cubicBezTo>
                    <a:pt x="2932" y="1817"/>
                    <a:pt x="2969" y="1800"/>
                    <a:pt x="2992" y="1770"/>
                  </a:cubicBezTo>
                  <a:cubicBezTo>
                    <a:pt x="3027" y="1718"/>
                    <a:pt x="3017" y="1643"/>
                    <a:pt x="2964" y="1604"/>
                  </a:cubicBezTo>
                  <a:lnTo>
                    <a:pt x="2164" y="1027"/>
                  </a:lnTo>
                  <a:cubicBezTo>
                    <a:pt x="2164" y="1016"/>
                    <a:pt x="2164" y="1006"/>
                    <a:pt x="2161" y="995"/>
                  </a:cubicBezTo>
                  <a:cubicBezTo>
                    <a:pt x="2759" y="981"/>
                    <a:pt x="3355" y="695"/>
                    <a:pt x="3725" y="223"/>
                  </a:cubicBezTo>
                  <a:cubicBezTo>
                    <a:pt x="3753" y="184"/>
                    <a:pt x="3757" y="132"/>
                    <a:pt x="3732" y="90"/>
                  </a:cubicBezTo>
                  <a:cubicBezTo>
                    <a:pt x="3711" y="57"/>
                    <a:pt x="3673" y="34"/>
                    <a:pt x="3634" y="34"/>
                  </a:cubicBezTo>
                  <a:cubicBezTo>
                    <a:pt x="3627" y="34"/>
                    <a:pt x="3620" y="35"/>
                    <a:pt x="3613" y="36"/>
                  </a:cubicBezTo>
                  <a:cubicBezTo>
                    <a:pt x="3021" y="142"/>
                    <a:pt x="2457" y="381"/>
                    <a:pt x="1967" y="734"/>
                  </a:cubicBezTo>
                  <a:cubicBezTo>
                    <a:pt x="1543" y="275"/>
                    <a:pt x="927" y="1"/>
                    <a:pt x="301" y="1"/>
                  </a:cubicBezTo>
                  <a:close/>
                </a:path>
              </a:pathLst>
            </a:custGeom>
            <a:solidFill>
              <a:srgbClr val="C673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37"/>
            <p:cNvSpPr/>
            <p:nvPr/>
          </p:nvSpPr>
          <p:spPr>
            <a:xfrm>
              <a:off x="2224199" y="2416051"/>
              <a:ext cx="105714" cy="166311"/>
            </a:xfrm>
            <a:custGeom>
              <a:rect b="b" l="l" r="r" t="t"/>
              <a:pathLst>
                <a:path extrusionOk="0" h="4405" w="2800">
                  <a:moveTo>
                    <a:pt x="1" y="1"/>
                  </a:moveTo>
                  <a:lnTo>
                    <a:pt x="1" y="1"/>
                  </a:lnTo>
                  <a:cubicBezTo>
                    <a:pt x="217" y="240"/>
                    <a:pt x="322" y="550"/>
                    <a:pt x="357" y="856"/>
                  </a:cubicBezTo>
                  <a:cubicBezTo>
                    <a:pt x="375" y="1008"/>
                    <a:pt x="375" y="1163"/>
                    <a:pt x="360" y="1318"/>
                  </a:cubicBezTo>
                  <a:cubicBezTo>
                    <a:pt x="347" y="1470"/>
                    <a:pt x="311" y="1621"/>
                    <a:pt x="276" y="1773"/>
                  </a:cubicBezTo>
                  <a:lnTo>
                    <a:pt x="272" y="1780"/>
                  </a:lnTo>
                  <a:lnTo>
                    <a:pt x="272" y="1794"/>
                  </a:lnTo>
                  <a:cubicBezTo>
                    <a:pt x="259" y="2044"/>
                    <a:pt x="259" y="2294"/>
                    <a:pt x="280" y="2548"/>
                  </a:cubicBezTo>
                  <a:lnTo>
                    <a:pt x="290" y="2668"/>
                  </a:lnTo>
                  <a:lnTo>
                    <a:pt x="417" y="2650"/>
                  </a:lnTo>
                  <a:cubicBezTo>
                    <a:pt x="495" y="2639"/>
                    <a:pt x="576" y="2633"/>
                    <a:pt x="659" y="2633"/>
                  </a:cubicBezTo>
                  <a:cubicBezTo>
                    <a:pt x="836" y="2633"/>
                    <a:pt x="1019" y="2658"/>
                    <a:pt x="1189" y="2707"/>
                  </a:cubicBezTo>
                  <a:cubicBezTo>
                    <a:pt x="1443" y="2780"/>
                    <a:pt x="1679" y="2900"/>
                    <a:pt x="1890" y="3063"/>
                  </a:cubicBezTo>
                  <a:cubicBezTo>
                    <a:pt x="2094" y="3232"/>
                    <a:pt x="2274" y="3436"/>
                    <a:pt x="2422" y="3665"/>
                  </a:cubicBezTo>
                  <a:cubicBezTo>
                    <a:pt x="2496" y="3782"/>
                    <a:pt x="2559" y="3904"/>
                    <a:pt x="2630" y="4024"/>
                  </a:cubicBezTo>
                  <a:cubicBezTo>
                    <a:pt x="2683" y="4148"/>
                    <a:pt x="2739" y="4278"/>
                    <a:pt x="2799" y="4405"/>
                  </a:cubicBezTo>
                  <a:cubicBezTo>
                    <a:pt x="2767" y="4268"/>
                    <a:pt x="2732" y="4133"/>
                    <a:pt x="2690" y="3996"/>
                  </a:cubicBezTo>
                  <a:cubicBezTo>
                    <a:pt x="2637" y="3870"/>
                    <a:pt x="2595" y="3732"/>
                    <a:pt x="2528" y="3605"/>
                  </a:cubicBezTo>
                  <a:cubicBezTo>
                    <a:pt x="2401" y="3351"/>
                    <a:pt x="2228" y="3115"/>
                    <a:pt x="2014" y="2915"/>
                  </a:cubicBezTo>
                  <a:cubicBezTo>
                    <a:pt x="1795" y="2725"/>
                    <a:pt x="1534" y="2572"/>
                    <a:pt x="1253" y="2488"/>
                  </a:cubicBezTo>
                  <a:cubicBezTo>
                    <a:pt x="1062" y="2431"/>
                    <a:pt x="870" y="2400"/>
                    <a:pt x="672" y="2400"/>
                  </a:cubicBezTo>
                  <a:cubicBezTo>
                    <a:pt x="615" y="2400"/>
                    <a:pt x="557" y="2403"/>
                    <a:pt x="499" y="2408"/>
                  </a:cubicBezTo>
                  <a:lnTo>
                    <a:pt x="499" y="2408"/>
                  </a:lnTo>
                  <a:cubicBezTo>
                    <a:pt x="484" y="2208"/>
                    <a:pt x="478" y="2004"/>
                    <a:pt x="480" y="1805"/>
                  </a:cubicBezTo>
                  <a:lnTo>
                    <a:pt x="480" y="1805"/>
                  </a:lnTo>
                  <a:cubicBezTo>
                    <a:pt x="510" y="1648"/>
                    <a:pt x="534" y="1488"/>
                    <a:pt x="537" y="1329"/>
                  </a:cubicBezTo>
                  <a:cubicBezTo>
                    <a:pt x="544" y="1163"/>
                    <a:pt x="529" y="994"/>
                    <a:pt x="491" y="832"/>
                  </a:cubicBezTo>
                  <a:cubicBezTo>
                    <a:pt x="417" y="511"/>
                    <a:pt x="259" y="198"/>
                    <a:pt x="1" y="1"/>
                  </a:cubicBezTo>
                  <a:close/>
                </a:path>
              </a:pathLst>
            </a:custGeom>
            <a:solidFill>
              <a:srgbClr val="8E4C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37"/>
            <p:cNvSpPr/>
            <p:nvPr/>
          </p:nvSpPr>
          <p:spPr>
            <a:xfrm>
              <a:off x="2244058" y="2455277"/>
              <a:ext cx="154984" cy="30506"/>
            </a:xfrm>
            <a:custGeom>
              <a:rect b="b" l="l" r="r" t="t"/>
              <a:pathLst>
                <a:path extrusionOk="0" h="808" w="4105">
                  <a:moveTo>
                    <a:pt x="1011" y="1"/>
                  </a:moveTo>
                  <a:cubicBezTo>
                    <a:pt x="668" y="1"/>
                    <a:pt x="320" y="45"/>
                    <a:pt x="0" y="170"/>
                  </a:cubicBezTo>
                  <a:cubicBezTo>
                    <a:pt x="137" y="154"/>
                    <a:pt x="273" y="147"/>
                    <a:pt x="407" y="147"/>
                  </a:cubicBezTo>
                  <a:cubicBezTo>
                    <a:pt x="621" y="147"/>
                    <a:pt x="832" y="163"/>
                    <a:pt x="1044" y="180"/>
                  </a:cubicBezTo>
                  <a:cubicBezTo>
                    <a:pt x="1385" y="216"/>
                    <a:pt x="1727" y="272"/>
                    <a:pt x="2065" y="343"/>
                  </a:cubicBezTo>
                  <a:cubicBezTo>
                    <a:pt x="2745" y="473"/>
                    <a:pt x="3418" y="653"/>
                    <a:pt x="4105" y="808"/>
                  </a:cubicBezTo>
                  <a:cubicBezTo>
                    <a:pt x="3482" y="480"/>
                    <a:pt x="2805" y="251"/>
                    <a:pt x="2111" y="113"/>
                  </a:cubicBezTo>
                  <a:cubicBezTo>
                    <a:pt x="1774" y="49"/>
                    <a:pt x="1433" y="1"/>
                    <a:pt x="1086" y="1"/>
                  </a:cubicBezTo>
                  <a:cubicBezTo>
                    <a:pt x="1074" y="1"/>
                    <a:pt x="1062" y="1"/>
                    <a:pt x="1050" y="1"/>
                  </a:cubicBezTo>
                  <a:cubicBezTo>
                    <a:pt x="1037" y="1"/>
                    <a:pt x="1024" y="1"/>
                    <a:pt x="1011" y="1"/>
                  </a:cubicBezTo>
                  <a:close/>
                </a:path>
              </a:pathLst>
            </a:custGeom>
            <a:solidFill>
              <a:srgbClr val="8E4C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37"/>
            <p:cNvSpPr/>
            <p:nvPr/>
          </p:nvSpPr>
          <p:spPr>
            <a:xfrm>
              <a:off x="2264407" y="2274362"/>
              <a:ext cx="18387" cy="182961"/>
            </a:xfrm>
            <a:custGeom>
              <a:rect b="b" l="l" r="r" t="t"/>
              <a:pathLst>
                <a:path extrusionOk="0" h="4846" w="487">
                  <a:moveTo>
                    <a:pt x="1" y="1"/>
                  </a:moveTo>
                  <a:cubicBezTo>
                    <a:pt x="95" y="396"/>
                    <a:pt x="131" y="797"/>
                    <a:pt x="162" y="1202"/>
                  </a:cubicBezTo>
                  <a:cubicBezTo>
                    <a:pt x="191" y="1607"/>
                    <a:pt x="212" y="2009"/>
                    <a:pt x="226" y="2414"/>
                  </a:cubicBezTo>
                  <a:cubicBezTo>
                    <a:pt x="251" y="3225"/>
                    <a:pt x="261" y="4035"/>
                    <a:pt x="254" y="4845"/>
                  </a:cubicBezTo>
                  <a:lnTo>
                    <a:pt x="487" y="4842"/>
                  </a:lnTo>
                  <a:cubicBezTo>
                    <a:pt x="455" y="4028"/>
                    <a:pt x="406" y="3218"/>
                    <a:pt x="342" y="2407"/>
                  </a:cubicBezTo>
                  <a:cubicBezTo>
                    <a:pt x="310" y="2006"/>
                    <a:pt x="272" y="1601"/>
                    <a:pt x="222" y="1196"/>
                  </a:cubicBezTo>
                  <a:cubicBezTo>
                    <a:pt x="170" y="794"/>
                    <a:pt x="116" y="389"/>
                    <a:pt x="1" y="1"/>
                  </a:cubicBezTo>
                  <a:close/>
                </a:path>
              </a:pathLst>
            </a:custGeom>
            <a:solidFill>
              <a:srgbClr val="8E4C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37"/>
            <p:cNvSpPr/>
            <p:nvPr/>
          </p:nvSpPr>
          <p:spPr>
            <a:xfrm>
              <a:off x="2315223" y="2282630"/>
              <a:ext cx="18387" cy="183074"/>
            </a:xfrm>
            <a:custGeom>
              <a:rect b="b" l="l" r="r" t="t"/>
              <a:pathLst>
                <a:path extrusionOk="0" h="4849" w="487">
                  <a:moveTo>
                    <a:pt x="0" y="1"/>
                  </a:moveTo>
                  <a:cubicBezTo>
                    <a:pt x="81" y="395"/>
                    <a:pt x="102" y="800"/>
                    <a:pt x="131" y="1206"/>
                  </a:cubicBezTo>
                  <a:cubicBezTo>
                    <a:pt x="159" y="1611"/>
                    <a:pt x="173" y="2016"/>
                    <a:pt x="190" y="2418"/>
                  </a:cubicBezTo>
                  <a:cubicBezTo>
                    <a:pt x="222" y="3228"/>
                    <a:pt x="240" y="4039"/>
                    <a:pt x="254" y="4849"/>
                  </a:cubicBezTo>
                  <a:lnTo>
                    <a:pt x="486" y="4838"/>
                  </a:lnTo>
                  <a:cubicBezTo>
                    <a:pt x="437" y="4028"/>
                    <a:pt x="377" y="3221"/>
                    <a:pt x="307" y="2411"/>
                  </a:cubicBezTo>
                  <a:cubicBezTo>
                    <a:pt x="272" y="2009"/>
                    <a:pt x="237" y="1603"/>
                    <a:pt x="190" y="1201"/>
                  </a:cubicBezTo>
                  <a:cubicBezTo>
                    <a:pt x="141" y="796"/>
                    <a:pt x="99" y="391"/>
                    <a:pt x="0" y="1"/>
                  </a:cubicBezTo>
                  <a:close/>
                </a:path>
              </a:pathLst>
            </a:custGeom>
            <a:solidFill>
              <a:srgbClr val="8E4C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37"/>
            <p:cNvSpPr/>
            <p:nvPr/>
          </p:nvSpPr>
          <p:spPr>
            <a:xfrm>
              <a:off x="1232070" y="3664904"/>
              <a:ext cx="21596" cy="44740"/>
            </a:xfrm>
            <a:custGeom>
              <a:rect b="b" l="l" r="r" t="t"/>
              <a:pathLst>
                <a:path extrusionOk="0" h="1185" w="572">
                  <a:moveTo>
                    <a:pt x="561" y="1"/>
                  </a:moveTo>
                  <a:lnTo>
                    <a:pt x="561" y="1"/>
                  </a:lnTo>
                  <a:cubicBezTo>
                    <a:pt x="399" y="174"/>
                    <a:pt x="297" y="364"/>
                    <a:pt x="209" y="562"/>
                  </a:cubicBezTo>
                  <a:cubicBezTo>
                    <a:pt x="167" y="664"/>
                    <a:pt x="128" y="762"/>
                    <a:pt x="96" y="864"/>
                  </a:cubicBezTo>
                  <a:cubicBezTo>
                    <a:pt x="61" y="970"/>
                    <a:pt x="36" y="1072"/>
                    <a:pt x="1" y="1185"/>
                  </a:cubicBezTo>
                  <a:cubicBezTo>
                    <a:pt x="114" y="1132"/>
                    <a:pt x="191" y="1041"/>
                    <a:pt x="259" y="949"/>
                  </a:cubicBezTo>
                  <a:cubicBezTo>
                    <a:pt x="326" y="858"/>
                    <a:pt x="375" y="759"/>
                    <a:pt x="424" y="656"/>
                  </a:cubicBezTo>
                  <a:cubicBezTo>
                    <a:pt x="508" y="452"/>
                    <a:pt x="572" y="238"/>
                    <a:pt x="561" y="1"/>
                  </a:cubicBezTo>
                  <a:close/>
                </a:path>
              </a:pathLst>
            </a:custGeom>
            <a:solidFill>
              <a:srgbClr val="8E4C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5" name="Google Shape;845;p37"/>
          <p:cNvGrpSpPr/>
          <p:nvPr/>
        </p:nvGrpSpPr>
        <p:grpSpPr>
          <a:xfrm>
            <a:off x="3150686" y="3388520"/>
            <a:ext cx="1360525" cy="1305583"/>
            <a:chOff x="3038482" y="3171761"/>
            <a:chExt cx="1948897" cy="1870195"/>
          </a:xfrm>
        </p:grpSpPr>
        <p:sp>
          <p:nvSpPr>
            <p:cNvPr id="846" name="Google Shape;846;p37"/>
            <p:cNvSpPr/>
            <p:nvPr/>
          </p:nvSpPr>
          <p:spPr>
            <a:xfrm>
              <a:off x="3728426" y="3463551"/>
              <a:ext cx="632237" cy="553659"/>
            </a:xfrm>
            <a:custGeom>
              <a:rect b="b" l="l" r="r" t="t"/>
              <a:pathLst>
                <a:path extrusionOk="0" h="6216" w="7098">
                  <a:moveTo>
                    <a:pt x="3635" y="0"/>
                  </a:moveTo>
                  <a:lnTo>
                    <a:pt x="3635" y="0"/>
                  </a:lnTo>
                  <a:cubicBezTo>
                    <a:pt x="2223" y="1350"/>
                    <a:pt x="1264" y="3170"/>
                    <a:pt x="944" y="5099"/>
                  </a:cubicBezTo>
                  <a:lnTo>
                    <a:pt x="1" y="5751"/>
                  </a:lnTo>
                  <a:cubicBezTo>
                    <a:pt x="446" y="6080"/>
                    <a:pt x="974" y="6216"/>
                    <a:pt x="1521" y="6216"/>
                  </a:cubicBezTo>
                  <a:cubicBezTo>
                    <a:pt x="2260" y="6216"/>
                    <a:pt x="3035" y="5969"/>
                    <a:pt x="3695" y="5620"/>
                  </a:cubicBezTo>
                  <a:cubicBezTo>
                    <a:pt x="4848" y="5013"/>
                    <a:pt x="5861" y="4128"/>
                    <a:pt x="7097" y="3718"/>
                  </a:cubicBezTo>
                  <a:cubicBezTo>
                    <a:pt x="6961" y="3707"/>
                    <a:pt x="6825" y="3702"/>
                    <a:pt x="6690" y="3702"/>
                  </a:cubicBezTo>
                  <a:cubicBezTo>
                    <a:pt x="5458" y="3702"/>
                    <a:pt x="4249" y="4132"/>
                    <a:pt x="3079" y="4551"/>
                  </a:cubicBezTo>
                  <a:cubicBezTo>
                    <a:pt x="3932" y="3718"/>
                    <a:pt x="4895" y="2996"/>
                    <a:pt x="5932" y="2408"/>
                  </a:cubicBezTo>
                  <a:lnTo>
                    <a:pt x="5932" y="2408"/>
                  </a:lnTo>
                  <a:cubicBezTo>
                    <a:pt x="4365" y="2747"/>
                    <a:pt x="3056" y="3781"/>
                    <a:pt x="1808" y="4787"/>
                  </a:cubicBezTo>
                  <a:cubicBezTo>
                    <a:pt x="3043" y="3541"/>
                    <a:pt x="4188" y="2203"/>
                    <a:pt x="5234" y="789"/>
                  </a:cubicBezTo>
                  <a:lnTo>
                    <a:pt x="5234" y="789"/>
                  </a:lnTo>
                  <a:cubicBezTo>
                    <a:pt x="3655" y="1623"/>
                    <a:pt x="2278" y="2838"/>
                    <a:pt x="1256" y="4302"/>
                  </a:cubicBezTo>
                  <a:cubicBezTo>
                    <a:pt x="1883" y="2783"/>
                    <a:pt x="2684" y="1339"/>
                    <a:pt x="36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37"/>
            <p:cNvSpPr/>
            <p:nvPr/>
          </p:nvSpPr>
          <p:spPr>
            <a:xfrm>
              <a:off x="3038482" y="3171761"/>
              <a:ext cx="791676" cy="987341"/>
            </a:xfrm>
            <a:custGeom>
              <a:rect b="b" l="l" r="r" t="t"/>
              <a:pathLst>
                <a:path extrusionOk="0" h="11085" w="8888">
                  <a:moveTo>
                    <a:pt x="4562" y="1"/>
                  </a:moveTo>
                  <a:cubicBezTo>
                    <a:pt x="3299" y="1"/>
                    <a:pt x="3876" y="2570"/>
                    <a:pt x="5174" y="4914"/>
                  </a:cubicBezTo>
                  <a:cubicBezTo>
                    <a:pt x="4365" y="4169"/>
                    <a:pt x="3687" y="3859"/>
                    <a:pt x="3347" y="3859"/>
                  </a:cubicBezTo>
                  <a:cubicBezTo>
                    <a:pt x="2838" y="3859"/>
                    <a:pt x="3085" y="4553"/>
                    <a:pt x="4783" y="5530"/>
                  </a:cubicBezTo>
                  <a:cubicBezTo>
                    <a:pt x="4407" y="5496"/>
                    <a:pt x="4065" y="5480"/>
                    <a:pt x="3756" y="5480"/>
                  </a:cubicBezTo>
                  <a:cubicBezTo>
                    <a:pt x="0" y="5480"/>
                    <a:pt x="1040" y="7794"/>
                    <a:pt x="2838" y="7827"/>
                  </a:cubicBezTo>
                  <a:cubicBezTo>
                    <a:pt x="1523" y="9155"/>
                    <a:pt x="1451" y="9540"/>
                    <a:pt x="1809" y="9540"/>
                  </a:cubicBezTo>
                  <a:cubicBezTo>
                    <a:pt x="2303" y="9540"/>
                    <a:pt x="3618" y="8807"/>
                    <a:pt x="3619" y="8806"/>
                  </a:cubicBezTo>
                  <a:lnTo>
                    <a:pt x="3619" y="8806"/>
                  </a:lnTo>
                  <a:cubicBezTo>
                    <a:pt x="3617" y="8807"/>
                    <a:pt x="5" y="10838"/>
                    <a:pt x="2119" y="11071"/>
                  </a:cubicBezTo>
                  <a:cubicBezTo>
                    <a:pt x="2202" y="11080"/>
                    <a:pt x="2285" y="11084"/>
                    <a:pt x="2369" y="11084"/>
                  </a:cubicBezTo>
                  <a:cubicBezTo>
                    <a:pt x="4425" y="11084"/>
                    <a:pt x="6709" y="8403"/>
                    <a:pt x="6709" y="8403"/>
                  </a:cubicBezTo>
                  <a:lnTo>
                    <a:pt x="8887" y="9315"/>
                  </a:lnTo>
                  <a:cubicBezTo>
                    <a:pt x="8887" y="9315"/>
                    <a:pt x="8433" y="1686"/>
                    <a:pt x="7851" y="1686"/>
                  </a:cubicBezTo>
                  <a:cubicBezTo>
                    <a:pt x="7844" y="1686"/>
                    <a:pt x="7837" y="1687"/>
                    <a:pt x="7829" y="1690"/>
                  </a:cubicBezTo>
                  <a:cubicBezTo>
                    <a:pt x="7270" y="1882"/>
                    <a:pt x="7562" y="5209"/>
                    <a:pt x="7590" y="5519"/>
                  </a:cubicBezTo>
                  <a:lnTo>
                    <a:pt x="7590" y="5519"/>
                  </a:lnTo>
                  <a:cubicBezTo>
                    <a:pt x="7557" y="5169"/>
                    <a:pt x="7111" y="949"/>
                    <a:pt x="5174" y="147"/>
                  </a:cubicBezTo>
                  <a:cubicBezTo>
                    <a:pt x="4935" y="47"/>
                    <a:pt x="4732" y="1"/>
                    <a:pt x="45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37"/>
            <p:cNvSpPr/>
            <p:nvPr/>
          </p:nvSpPr>
          <p:spPr>
            <a:xfrm>
              <a:off x="3899264" y="3322377"/>
              <a:ext cx="627249" cy="570493"/>
            </a:xfrm>
            <a:custGeom>
              <a:rect b="b" l="l" r="r" t="t"/>
              <a:pathLst>
                <a:path extrusionOk="0" h="6405" w="7042">
                  <a:moveTo>
                    <a:pt x="3513" y="1"/>
                  </a:moveTo>
                  <a:cubicBezTo>
                    <a:pt x="1629" y="1"/>
                    <a:pt x="292" y="3106"/>
                    <a:pt x="1" y="6405"/>
                  </a:cubicBezTo>
                  <a:lnTo>
                    <a:pt x="708" y="6405"/>
                  </a:lnTo>
                  <a:cubicBezTo>
                    <a:pt x="708" y="6266"/>
                    <a:pt x="1398" y="1408"/>
                    <a:pt x="2839" y="777"/>
                  </a:cubicBezTo>
                  <a:cubicBezTo>
                    <a:pt x="3093" y="665"/>
                    <a:pt x="3343" y="601"/>
                    <a:pt x="3587" y="601"/>
                  </a:cubicBezTo>
                  <a:cubicBezTo>
                    <a:pt x="4728" y="601"/>
                    <a:pt x="5720" y="2000"/>
                    <a:pt x="6225" y="6405"/>
                  </a:cubicBezTo>
                  <a:cubicBezTo>
                    <a:pt x="6415" y="6382"/>
                    <a:pt x="6570" y="6375"/>
                    <a:pt x="6691" y="6375"/>
                  </a:cubicBezTo>
                  <a:cubicBezTo>
                    <a:pt x="6933" y="6375"/>
                    <a:pt x="7041" y="6405"/>
                    <a:pt x="7041" y="6405"/>
                  </a:cubicBezTo>
                  <a:cubicBezTo>
                    <a:pt x="7041" y="6405"/>
                    <a:pt x="6268" y="796"/>
                    <a:pt x="4085" y="94"/>
                  </a:cubicBezTo>
                  <a:cubicBezTo>
                    <a:pt x="3890" y="31"/>
                    <a:pt x="3699" y="1"/>
                    <a:pt x="35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37"/>
            <p:cNvSpPr/>
            <p:nvPr/>
          </p:nvSpPr>
          <p:spPr>
            <a:xfrm flipH="1">
              <a:off x="4236977" y="3743043"/>
              <a:ext cx="273603" cy="273611"/>
            </a:xfrm>
            <a:custGeom>
              <a:rect b="b" l="l" r="r" t="t"/>
              <a:pathLst>
                <a:path extrusionOk="0" h="3316" w="3316">
                  <a:moveTo>
                    <a:pt x="1658" y="1"/>
                  </a:moveTo>
                  <a:cubicBezTo>
                    <a:pt x="743" y="1"/>
                    <a:pt x="1" y="743"/>
                    <a:pt x="1" y="1658"/>
                  </a:cubicBezTo>
                  <a:cubicBezTo>
                    <a:pt x="1" y="2573"/>
                    <a:pt x="743" y="3316"/>
                    <a:pt x="1658" y="3316"/>
                  </a:cubicBezTo>
                  <a:cubicBezTo>
                    <a:pt x="2574" y="3316"/>
                    <a:pt x="3316" y="2573"/>
                    <a:pt x="3316" y="1658"/>
                  </a:cubicBezTo>
                  <a:cubicBezTo>
                    <a:pt x="3316" y="743"/>
                    <a:pt x="2574" y="1"/>
                    <a:pt x="165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37"/>
            <p:cNvSpPr/>
            <p:nvPr/>
          </p:nvSpPr>
          <p:spPr>
            <a:xfrm flipH="1">
              <a:off x="4430048" y="3774975"/>
              <a:ext cx="241919" cy="241679"/>
            </a:xfrm>
            <a:custGeom>
              <a:rect b="b" l="l" r="r" t="t"/>
              <a:pathLst>
                <a:path extrusionOk="0" h="2929" w="2932">
                  <a:moveTo>
                    <a:pt x="1468" y="0"/>
                  </a:moveTo>
                  <a:cubicBezTo>
                    <a:pt x="658" y="0"/>
                    <a:pt x="0" y="656"/>
                    <a:pt x="0" y="1465"/>
                  </a:cubicBezTo>
                  <a:cubicBezTo>
                    <a:pt x="0" y="2274"/>
                    <a:pt x="658" y="2929"/>
                    <a:pt x="1468" y="2929"/>
                  </a:cubicBezTo>
                  <a:cubicBezTo>
                    <a:pt x="2277" y="2929"/>
                    <a:pt x="2931" y="2274"/>
                    <a:pt x="2931" y="1465"/>
                  </a:cubicBezTo>
                  <a:cubicBezTo>
                    <a:pt x="2931" y="656"/>
                    <a:pt x="2277" y="0"/>
                    <a:pt x="14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37"/>
            <p:cNvSpPr/>
            <p:nvPr/>
          </p:nvSpPr>
          <p:spPr>
            <a:xfrm flipH="1">
              <a:off x="4677490" y="3664904"/>
              <a:ext cx="246540" cy="260905"/>
            </a:xfrm>
            <a:custGeom>
              <a:rect b="b" l="l" r="r" t="t"/>
              <a:pathLst>
                <a:path extrusionOk="0" h="3162" w="2988">
                  <a:moveTo>
                    <a:pt x="332" y="1"/>
                  </a:moveTo>
                  <a:lnTo>
                    <a:pt x="0" y="289"/>
                  </a:lnTo>
                  <a:lnTo>
                    <a:pt x="1057" y="948"/>
                  </a:lnTo>
                  <a:cubicBezTo>
                    <a:pt x="1057" y="948"/>
                    <a:pt x="1125" y="2775"/>
                    <a:pt x="1057" y="3161"/>
                  </a:cubicBezTo>
                  <a:lnTo>
                    <a:pt x="2988" y="2779"/>
                  </a:lnTo>
                  <a:cubicBezTo>
                    <a:pt x="2988" y="2779"/>
                    <a:pt x="2534" y="415"/>
                    <a:pt x="3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37"/>
            <p:cNvSpPr/>
            <p:nvPr/>
          </p:nvSpPr>
          <p:spPr>
            <a:xfrm>
              <a:off x="3598382" y="3868726"/>
              <a:ext cx="1388997" cy="1173230"/>
            </a:xfrm>
            <a:custGeom>
              <a:rect b="b" l="l" r="r" t="t"/>
              <a:pathLst>
                <a:path extrusionOk="0" h="13172" w="15594">
                  <a:moveTo>
                    <a:pt x="7905" y="0"/>
                  </a:moveTo>
                  <a:cubicBezTo>
                    <a:pt x="3356" y="0"/>
                    <a:pt x="423" y="578"/>
                    <a:pt x="423" y="578"/>
                  </a:cubicBezTo>
                  <a:cubicBezTo>
                    <a:pt x="0" y="3956"/>
                    <a:pt x="916" y="12998"/>
                    <a:pt x="916" y="12998"/>
                  </a:cubicBezTo>
                  <a:cubicBezTo>
                    <a:pt x="2841" y="13128"/>
                    <a:pt x="5005" y="13171"/>
                    <a:pt x="7036" y="13171"/>
                  </a:cubicBezTo>
                  <a:cubicBezTo>
                    <a:pt x="11097" y="13171"/>
                    <a:pt x="14623" y="12998"/>
                    <a:pt x="14623" y="12998"/>
                  </a:cubicBezTo>
                  <a:cubicBezTo>
                    <a:pt x="14623" y="12998"/>
                    <a:pt x="15594" y="4939"/>
                    <a:pt x="14749" y="436"/>
                  </a:cubicBezTo>
                  <a:cubicBezTo>
                    <a:pt x="12229" y="113"/>
                    <a:pt x="9910" y="0"/>
                    <a:pt x="79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4" name="Google Shape;284;p23"/>
          <p:cNvGrpSpPr/>
          <p:nvPr/>
        </p:nvGrpSpPr>
        <p:grpSpPr>
          <a:xfrm>
            <a:off x="319500" y="0"/>
            <a:ext cx="8505000" cy="981750"/>
            <a:chOff x="319500" y="0"/>
            <a:chExt cx="8505000" cy="981750"/>
          </a:xfrm>
        </p:grpSpPr>
        <p:sp>
          <p:nvSpPr>
            <p:cNvPr id="285" name="Google Shape;285;p23"/>
            <p:cNvSpPr/>
            <p:nvPr/>
          </p:nvSpPr>
          <p:spPr>
            <a:xfrm>
              <a:off x="319500" y="363150"/>
              <a:ext cx="8505000" cy="618600"/>
            </a:xfrm>
            <a:prstGeom prst="rect">
              <a:avLst/>
            </a:prstGeom>
            <a:solidFill>
              <a:srgbClr val="FCD0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23"/>
            <p:cNvSpPr/>
            <p:nvPr/>
          </p:nvSpPr>
          <p:spPr>
            <a:xfrm>
              <a:off x="572645" y="0"/>
              <a:ext cx="7343" cy="618485"/>
            </a:xfrm>
            <a:custGeom>
              <a:rect b="b" l="l" r="r" t="t"/>
              <a:pathLst>
                <a:path extrusionOk="0" h="23836" w="283">
                  <a:moveTo>
                    <a:pt x="0" y="1"/>
                  </a:moveTo>
                  <a:lnTo>
                    <a:pt x="0" y="23835"/>
                  </a:lnTo>
                  <a:lnTo>
                    <a:pt x="282" y="23835"/>
                  </a:lnTo>
                  <a:lnTo>
                    <a:pt x="282" y="1"/>
                  </a:lnTo>
                  <a:close/>
                </a:path>
              </a:pathLst>
            </a:custGeom>
            <a:solidFill>
              <a:srgbClr val="0C343D"/>
            </a:solidFill>
            <a:ln cap="flat" cmpd="sng" w="9525">
              <a:solidFill>
                <a:srgbClr val="0C343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23"/>
            <p:cNvSpPr/>
            <p:nvPr/>
          </p:nvSpPr>
          <p:spPr>
            <a:xfrm>
              <a:off x="552925" y="595011"/>
              <a:ext cx="46887" cy="46913"/>
            </a:xfrm>
            <a:custGeom>
              <a:rect b="b" l="l" r="r" t="t"/>
              <a:pathLst>
                <a:path extrusionOk="0" h="1808" w="1807">
                  <a:moveTo>
                    <a:pt x="903" y="283"/>
                  </a:moveTo>
                  <a:cubicBezTo>
                    <a:pt x="1247" y="283"/>
                    <a:pt x="1524" y="561"/>
                    <a:pt x="1524" y="904"/>
                  </a:cubicBezTo>
                  <a:cubicBezTo>
                    <a:pt x="1524" y="1247"/>
                    <a:pt x="1247" y="1525"/>
                    <a:pt x="903" y="1525"/>
                  </a:cubicBezTo>
                  <a:cubicBezTo>
                    <a:pt x="560" y="1525"/>
                    <a:pt x="283" y="1247"/>
                    <a:pt x="283" y="904"/>
                  </a:cubicBezTo>
                  <a:cubicBezTo>
                    <a:pt x="283" y="561"/>
                    <a:pt x="560" y="283"/>
                    <a:pt x="903" y="283"/>
                  </a:cubicBezTo>
                  <a:close/>
                  <a:moveTo>
                    <a:pt x="903" y="1"/>
                  </a:moveTo>
                  <a:cubicBezTo>
                    <a:pt x="404" y="1"/>
                    <a:pt x="1" y="405"/>
                    <a:pt x="1" y="904"/>
                  </a:cubicBezTo>
                  <a:cubicBezTo>
                    <a:pt x="1" y="1403"/>
                    <a:pt x="404" y="1807"/>
                    <a:pt x="903" y="1807"/>
                  </a:cubicBezTo>
                  <a:cubicBezTo>
                    <a:pt x="1398" y="1807"/>
                    <a:pt x="1806" y="1403"/>
                    <a:pt x="1806" y="904"/>
                  </a:cubicBezTo>
                  <a:cubicBezTo>
                    <a:pt x="1806" y="405"/>
                    <a:pt x="1398" y="1"/>
                    <a:pt x="903" y="1"/>
                  </a:cubicBezTo>
                  <a:close/>
                </a:path>
              </a:pathLst>
            </a:custGeom>
            <a:solidFill>
              <a:srgbClr val="0C343D"/>
            </a:solidFill>
            <a:ln cap="flat" cmpd="sng" w="9525">
              <a:solidFill>
                <a:srgbClr val="0C343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23"/>
            <p:cNvSpPr/>
            <p:nvPr/>
          </p:nvSpPr>
          <p:spPr>
            <a:xfrm>
              <a:off x="8535908" y="0"/>
              <a:ext cx="7343" cy="618485"/>
            </a:xfrm>
            <a:custGeom>
              <a:rect b="b" l="l" r="r" t="t"/>
              <a:pathLst>
                <a:path extrusionOk="0" h="23836" w="283">
                  <a:moveTo>
                    <a:pt x="0" y="1"/>
                  </a:moveTo>
                  <a:lnTo>
                    <a:pt x="0" y="23835"/>
                  </a:lnTo>
                  <a:lnTo>
                    <a:pt x="283" y="23835"/>
                  </a:lnTo>
                  <a:lnTo>
                    <a:pt x="283" y="1"/>
                  </a:lnTo>
                  <a:close/>
                </a:path>
              </a:pathLst>
            </a:custGeom>
            <a:solidFill>
              <a:srgbClr val="0C343D"/>
            </a:solidFill>
            <a:ln cap="flat" cmpd="sng" w="9525">
              <a:solidFill>
                <a:srgbClr val="0C343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23"/>
            <p:cNvSpPr/>
            <p:nvPr/>
          </p:nvSpPr>
          <p:spPr>
            <a:xfrm>
              <a:off x="8516187" y="595011"/>
              <a:ext cx="46887" cy="46913"/>
            </a:xfrm>
            <a:custGeom>
              <a:rect b="b" l="l" r="r" t="t"/>
              <a:pathLst>
                <a:path extrusionOk="0" h="1808" w="1807">
                  <a:moveTo>
                    <a:pt x="903" y="283"/>
                  </a:moveTo>
                  <a:cubicBezTo>
                    <a:pt x="1247" y="283"/>
                    <a:pt x="1524" y="561"/>
                    <a:pt x="1524" y="904"/>
                  </a:cubicBezTo>
                  <a:cubicBezTo>
                    <a:pt x="1524" y="1247"/>
                    <a:pt x="1247" y="1525"/>
                    <a:pt x="903" y="1525"/>
                  </a:cubicBezTo>
                  <a:cubicBezTo>
                    <a:pt x="560" y="1525"/>
                    <a:pt x="283" y="1247"/>
                    <a:pt x="283" y="904"/>
                  </a:cubicBezTo>
                  <a:cubicBezTo>
                    <a:pt x="283" y="561"/>
                    <a:pt x="560" y="283"/>
                    <a:pt x="903" y="283"/>
                  </a:cubicBezTo>
                  <a:close/>
                  <a:moveTo>
                    <a:pt x="903" y="1"/>
                  </a:moveTo>
                  <a:cubicBezTo>
                    <a:pt x="404" y="1"/>
                    <a:pt x="1" y="405"/>
                    <a:pt x="1" y="904"/>
                  </a:cubicBezTo>
                  <a:cubicBezTo>
                    <a:pt x="1" y="1403"/>
                    <a:pt x="404" y="1807"/>
                    <a:pt x="903" y="1807"/>
                  </a:cubicBezTo>
                  <a:cubicBezTo>
                    <a:pt x="1403" y="1807"/>
                    <a:pt x="1807" y="1403"/>
                    <a:pt x="1807" y="904"/>
                  </a:cubicBezTo>
                  <a:cubicBezTo>
                    <a:pt x="1807" y="405"/>
                    <a:pt x="1403" y="1"/>
                    <a:pt x="903" y="1"/>
                  </a:cubicBezTo>
                  <a:close/>
                </a:path>
              </a:pathLst>
            </a:custGeom>
            <a:solidFill>
              <a:srgbClr val="0C343D"/>
            </a:solidFill>
            <a:ln cap="flat" cmpd="sng" w="9525">
              <a:solidFill>
                <a:srgbClr val="0C343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0" name="Google Shape;290;p23"/>
          <p:cNvSpPr txBox="1"/>
          <p:nvPr>
            <p:ph type="ctrTitle"/>
          </p:nvPr>
        </p:nvSpPr>
        <p:spPr>
          <a:xfrm>
            <a:off x="1374925" y="416354"/>
            <a:ext cx="63903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Market Basket Analysis</a:t>
            </a:r>
            <a:endParaRPr/>
          </a:p>
        </p:txBody>
      </p:sp>
      <p:pic>
        <p:nvPicPr>
          <p:cNvPr id="291" name="Google Shape;29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0725" y="1638100"/>
            <a:ext cx="4661550" cy="331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6" name="Google Shape;296;p24"/>
          <p:cNvGrpSpPr/>
          <p:nvPr/>
        </p:nvGrpSpPr>
        <p:grpSpPr>
          <a:xfrm>
            <a:off x="4121900" y="0"/>
            <a:ext cx="4702500" cy="2301750"/>
            <a:chOff x="4121900" y="0"/>
            <a:chExt cx="4702500" cy="2301750"/>
          </a:xfrm>
        </p:grpSpPr>
        <p:sp>
          <p:nvSpPr>
            <p:cNvPr id="297" name="Google Shape;297;p24"/>
            <p:cNvSpPr/>
            <p:nvPr/>
          </p:nvSpPr>
          <p:spPr>
            <a:xfrm>
              <a:off x="4121900" y="363150"/>
              <a:ext cx="4702500" cy="19386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98" name="Google Shape;298;p24"/>
            <p:cNvGrpSpPr/>
            <p:nvPr/>
          </p:nvGrpSpPr>
          <p:grpSpPr>
            <a:xfrm>
              <a:off x="4444825" y="0"/>
              <a:ext cx="4133762" cy="641924"/>
              <a:chOff x="4444825" y="0"/>
              <a:chExt cx="4133762" cy="641924"/>
            </a:xfrm>
          </p:grpSpPr>
          <p:grpSp>
            <p:nvGrpSpPr>
              <p:cNvPr id="299" name="Google Shape;299;p24"/>
              <p:cNvGrpSpPr/>
              <p:nvPr/>
            </p:nvGrpSpPr>
            <p:grpSpPr>
              <a:xfrm>
                <a:off x="4444825" y="0"/>
                <a:ext cx="46887" cy="641924"/>
                <a:chOff x="4444825" y="0"/>
                <a:chExt cx="46887" cy="641924"/>
              </a:xfrm>
            </p:grpSpPr>
            <p:sp>
              <p:nvSpPr>
                <p:cNvPr id="300" name="Google Shape;300;p24"/>
                <p:cNvSpPr/>
                <p:nvPr/>
              </p:nvSpPr>
              <p:spPr>
                <a:xfrm>
                  <a:off x="4444825" y="595011"/>
                  <a:ext cx="46887" cy="46913"/>
                </a:xfrm>
                <a:custGeom>
                  <a:rect b="b" l="l" r="r" t="t"/>
                  <a:pathLst>
                    <a:path extrusionOk="0" h="1808" w="1807">
                      <a:moveTo>
                        <a:pt x="903" y="283"/>
                      </a:moveTo>
                      <a:cubicBezTo>
                        <a:pt x="1247" y="283"/>
                        <a:pt x="1524" y="561"/>
                        <a:pt x="1524" y="904"/>
                      </a:cubicBezTo>
                      <a:cubicBezTo>
                        <a:pt x="1524" y="1247"/>
                        <a:pt x="1247" y="1525"/>
                        <a:pt x="903" y="1525"/>
                      </a:cubicBezTo>
                      <a:cubicBezTo>
                        <a:pt x="560" y="1525"/>
                        <a:pt x="283" y="1247"/>
                        <a:pt x="283" y="904"/>
                      </a:cubicBezTo>
                      <a:cubicBezTo>
                        <a:pt x="283" y="561"/>
                        <a:pt x="560" y="283"/>
                        <a:pt x="903" y="283"/>
                      </a:cubicBezTo>
                      <a:close/>
                      <a:moveTo>
                        <a:pt x="903" y="1"/>
                      </a:moveTo>
                      <a:cubicBezTo>
                        <a:pt x="404" y="1"/>
                        <a:pt x="1" y="405"/>
                        <a:pt x="1" y="904"/>
                      </a:cubicBezTo>
                      <a:cubicBezTo>
                        <a:pt x="1" y="1403"/>
                        <a:pt x="404" y="1807"/>
                        <a:pt x="903" y="1807"/>
                      </a:cubicBezTo>
                      <a:cubicBezTo>
                        <a:pt x="1398" y="1807"/>
                        <a:pt x="1806" y="1403"/>
                        <a:pt x="1806" y="904"/>
                      </a:cubicBezTo>
                      <a:cubicBezTo>
                        <a:pt x="1806" y="405"/>
                        <a:pt x="1398" y="1"/>
                        <a:pt x="903" y="1"/>
                      </a:cubicBezTo>
                      <a:close/>
                    </a:path>
                  </a:pathLst>
                </a:custGeom>
                <a:solidFill>
                  <a:srgbClr val="0C343D"/>
                </a:solidFill>
                <a:ln cap="flat" cmpd="sng" w="9525">
                  <a:solidFill>
                    <a:srgbClr val="0C343D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1" name="Google Shape;301;p24"/>
                <p:cNvSpPr/>
                <p:nvPr/>
              </p:nvSpPr>
              <p:spPr>
                <a:xfrm>
                  <a:off x="4464545" y="0"/>
                  <a:ext cx="7343" cy="618485"/>
                </a:xfrm>
                <a:custGeom>
                  <a:rect b="b" l="l" r="r" t="t"/>
                  <a:pathLst>
                    <a:path extrusionOk="0" h="23836" w="283">
                      <a:moveTo>
                        <a:pt x="0" y="1"/>
                      </a:moveTo>
                      <a:lnTo>
                        <a:pt x="0" y="23835"/>
                      </a:lnTo>
                      <a:lnTo>
                        <a:pt x="282" y="23835"/>
                      </a:lnTo>
                      <a:lnTo>
                        <a:pt x="282" y="1"/>
                      </a:lnTo>
                      <a:close/>
                    </a:path>
                  </a:pathLst>
                </a:custGeom>
                <a:solidFill>
                  <a:srgbClr val="0C343D"/>
                </a:solidFill>
                <a:ln cap="flat" cmpd="sng" w="9525">
                  <a:solidFill>
                    <a:srgbClr val="0C343D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02" name="Google Shape;302;p24"/>
              <p:cNvGrpSpPr/>
              <p:nvPr/>
            </p:nvGrpSpPr>
            <p:grpSpPr>
              <a:xfrm>
                <a:off x="8531700" y="0"/>
                <a:ext cx="46887" cy="641924"/>
                <a:chOff x="2783050" y="0"/>
                <a:chExt cx="46887" cy="641924"/>
              </a:xfrm>
            </p:grpSpPr>
            <p:sp>
              <p:nvSpPr>
                <p:cNvPr id="303" name="Google Shape;303;p24"/>
                <p:cNvSpPr/>
                <p:nvPr/>
              </p:nvSpPr>
              <p:spPr>
                <a:xfrm>
                  <a:off x="2783050" y="595011"/>
                  <a:ext cx="46887" cy="46913"/>
                </a:xfrm>
                <a:custGeom>
                  <a:rect b="b" l="l" r="r" t="t"/>
                  <a:pathLst>
                    <a:path extrusionOk="0" h="1808" w="1807">
                      <a:moveTo>
                        <a:pt x="903" y="283"/>
                      </a:moveTo>
                      <a:cubicBezTo>
                        <a:pt x="1247" y="283"/>
                        <a:pt x="1524" y="561"/>
                        <a:pt x="1524" y="904"/>
                      </a:cubicBezTo>
                      <a:cubicBezTo>
                        <a:pt x="1524" y="1247"/>
                        <a:pt x="1247" y="1525"/>
                        <a:pt x="903" y="1525"/>
                      </a:cubicBezTo>
                      <a:cubicBezTo>
                        <a:pt x="560" y="1525"/>
                        <a:pt x="283" y="1247"/>
                        <a:pt x="283" y="904"/>
                      </a:cubicBezTo>
                      <a:cubicBezTo>
                        <a:pt x="283" y="561"/>
                        <a:pt x="560" y="283"/>
                        <a:pt x="903" y="283"/>
                      </a:cubicBezTo>
                      <a:close/>
                      <a:moveTo>
                        <a:pt x="903" y="1"/>
                      </a:moveTo>
                      <a:cubicBezTo>
                        <a:pt x="404" y="1"/>
                        <a:pt x="1" y="405"/>
                        <a:pt x="1" y="904"/>
                      </a:cubicBezTo>
                      <a:cubicBezTo>
                        <a:pt x="1" y="1403"/>
                        <a:pt x="404" y="1807"/>
                        <a:pt x="903" y="1807"/>
                      </a:cubicBezTo>
                      <a:cubicBezTo>
                        <a:pt x="1398" y="1807"/>
                        <a:pt x="1806" y="1403"/>
                        <a:pt x="1806" y="904"/>
                      </a:cubicBezTo>
                      <a:cubicBezTo>
                        <a:pt x="1806" y="405"/>
                        <a:pt x="1398" y="1"/>
                        <a:pt x="903" y="1"/>
                      </a:cubicBezTo>
                      <a:close/>
                    </a:path>
                  </a:pathLst>
                </a:custGeom>
                <a:solidFill>
                  <a:srgbClr val="0C343D"/>
                </a:solidFill>
                <a:ln cap="flat" cmpd="sng" w="9525">
                  <a:solidFill>
                    <a:srgbClr val="0C343D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4" name="Google Shape;304;p24"/>
                <p:cNvSpPr/>
                <p:nvPr/>
              </p:nvSpPr>
              <p:spPr>
                <a:xfrm>
                  <a:off x="2802770" y="0"/>
                  <a:ext cx="7343" cy="618485"/>
                </a:xfrm>
                <a:custGeom>
                  <a:rect b="b" l="l" r="r" t="t"/>
                  <a:pathLst>
                    <a:path extrusionOk="0" h="23836" w="283">
                      <a:moveTo>
                        <a:pt x="0" y="1"/>
                      </a:moveTo>
                      <a:lnTo>
                        <a:pt x="0" y="23835"/>
                      </a:lnTo>
                      <a:lnTo>
                        <a:pt x="282" y="23835"/>
                      </a:lnTo>
                      <a:lnTo>
                        <a:pt x="282" y="1"/>
                      </a:lnTo>
                      <a:close/>
                    </a:path>
                  </a:pathLst>
                </a:custGeom>
                <a:solidFill>
                  <a:srgbClr val="0C343D"/>
                </a:solidFill>
                <a:ln cap="flat" cmpd="sng" w="9525">
                  <a:solidFill>
                    <a:srgbClr val="0C343D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305" name="Google Shape;305;p24"/>
          <p:cNvSpPr txBox="1"/>
          <p:nvPr>
            <p:ph idx="1" type="subTitle"/>
          </p:nvPr>
        </p:nvSpPr>
        <p:spPr>
          <a:xfrm>
            <a:off x="4121900" y="2583214"/>
            <a:ext cx="4302900" cy="176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 best recommendations engine.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Improve product recommendations on an e-commerce store.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Cross-sell products in a retail setting.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Improve inventory management.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Upsell products.</a:t>
            </a:r>
            <a:endParaRPr/>
          </a:p>
        </p:txBody>
      </p:sp>
      <p:sp>
        <p:nvSpPr>
          <p:cNvPr id="306" name="Google Shape;306;p24"/>
          <p:cNvSpPr txBox="1"/>
          <p:nvPr>
            <p:ph type="ctrTitle"/>
          </p:nvPr>
        </p:nvSpPr>
        <p:spPr>
          <a:xfrm>
            <a:off x="5175350" y="472200"/>
            <a:ext cx="3249600" cy="170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/>
              <a:t>Why Market Basket Analysis?</a:t>
            </a:r>
            <a:endParaRPr sz="3700"/>
          </a:p>
        </p:txBody>
      </p:sp>
      <p:grpSp>
        <p:nvGrpSpPr>
          <p:cNvPr id="307" name="Google Shape;307;p24"/>
          <p:cNvGrpSpPr/>
          <p:nvPr/>
        </p:nvGrpSpPr>
        <p:grpSpPr>
          <a:xfrm>
            <a:off x="1128542" y="932451"/>
            <a:ext cx="1757756" cy="3787553"/>
            <a:chOff x="1128542" y="932451"/>
            <a:chExt cx="1757756" cy="3787553"/>
          </a:xfrm>
        </p:grpSpPr>
        <p:sp>
          <p:nvSpPr>
            <p:cNvPr id="308" name="Google Shape;308;p24"/>
            <p:cNvSpPr/>
            <p:nvPr/>
          </p:nvSpPr>
          <p:spPr>
            <a:xfrm flipH="1">
              <a:off x="1189778" y="4453604"/>
              <a:ext cx="1696520" cy="266400"/>
            </a:xfrm>
            <a:custGeom>
              <a:rect b="b" l="l" r="r" t="t"/>
              <a:pathLst>
                <a:path extrusionOk="0" h="5050" w="32160">
                  <a:moveTo>
                    <a:pt x="16082" y="1"/>
                  </a:moveTo>
                  <a:cubicBezTo>
                    <a:pt x="7202" y="1"/>
                    <a:pt x="0" y="1130"/>
                    <a:pt x="0" y="2523"/>
                  </a:cubicBezTo>
                  <a:cubicBezTo>
                    <a:pt x="0" y="3920"/>
                    <a:pt x="7202" y="5049"/>
                    <a:pt x="16082" y="5049"/>
                  </a:cubicBezTo>
                  <a:cubicBezTo>
                    <a:pt x="24962" y="5049"/>
                    <a:pt x="32160" y="3920"/>
                    <a:pt x="32160" y="2523"/>
                  </a:cubicBezTo>
                  <a:cubicBezTo>
                    <a:pt x="32160" y="1130"/>
                    <a:pt x="24962" y="1"/>
                    <a:pt x="16082" y="1"/>
                  </a:cubicBezTo>
                  <a:close/>
                </a:path>
              </a:pathLst>
            </a:custGeom>
            <a:solidFill>
              <a:srgbClr val="092329">
                <a:alpha val="12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24"/>
            <p:cNvSpPr/>
            <p:nvPr/>
          </p:nvSpPr>
          <p:spPr>
            <a:xfrm flipH="1">
              <a:off x="1741895" y="4269024"/>
              <a:ext cx="69792" cy="169652"/>
            </a:xfrm>
            <a:custGeom>
              <a:rect b="b" l="l" r="r" t="t"/>
              <a:pathLst>
                <a:path extrusionOk="0" h="3216" w="1323">
                  <a:moveTo>
                    <a:pt x="1323" y="0"/>
                  </a:moveTo>
                  <a:lnTo>
                    <a:pt x="1" y="173"/>
                  </a:lnTo>
                  <a:lnTo>
                    <a:pt x="1" y="3216"/>
                  </a:lnTo>
                  <a:lnTo>
                    <a:pt x="1279" y="3216"/>
                  </a:lnTo>
                  <a:lnTo>
                    <a:pt x="1323" y="0"/>
                  </a:lnTo>
                  <a:close/>
                </a:path>
              </a:pathLst>
            </a:custGeom>
            <a:solidFill>
              <a:srgbClr val="E185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24"/>
            <p:cNvSpPr/>
            <p:nvPr/>
          </p:nvSpPr>
          <p:spPr>
            <a:xfrm flipH="1">
              <a:off x="2257282" y="4242332"/>
              <a:ext cx="76702" cy="196345"/>
            </a:xfrm>
            <a:custGeom>
              <a:rect b="b" l="l" r="r" t="t"/>
              <a:pathLst>
                <a:path extrusionOk="0" h="3722" w="1454">
                  <a:moveTo>
                    <a:pt x="0" y="0"/>
                  </a:moveTo>
                  <a:lnTo>
                    <a:pt x="0" y="3315"/>
                  </a:lnTo>
                  <a:lnTo>
                    <a:pt x="1240" y="3722"/>
                  </a:lnTo>
                  <a:lnTo>
                    <a:pt x="1453" y="0"/>
                  </a:lnTo>
                  <a:close/>
                </a:path>
              </a:pathLst>
            </a:custGeom>
            <a:solidFill>
              <a:srgbClr val="E185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24"/>
            <p:cNvSpPr/>
            <p:nvPr/>
          </p:nvSpPr>
          <p:spPr>
            <a:xfrm flipH="1">
              <a:off x="1369195" y="932451"/>
              <a:ext cx="862609" cy="833384"/>
            </a:xfrm>
            <a:custGeom>
              <a:rect b="b" l="l" r="r" t="t"/>
              <a:pathLst>
                <a:path extrusionOk="0" h="15798" w="16352">
                  <a:moveTo>
                    <a:pt x="8470" y="0"/>
                  </a:moveTo>
                  <a:cubicBezTo>
                    <a:pt x="8113" y="0"/>
                    <a:pt x="7756" y="45"/>
                    <a:pt x="7409" y="133"/>
                  </a:cubicBezTo>
                  <a:cubicBezTo>
                    <a:pt x="6966" y="244"/>
                    <a:pt x="6536" y="434"/>
                    <a:pt x="6212" y="749"/>
                  </a:cubicBezTo>
                  <a:cubicBezTo>
                    <a:pt x="5711" y="1235"/>
                    <a:pt x="5518" y="1949"/>
                    <a:pt x="5345" y="2623"/>
                  </a:cubicBezTo>
                  <a:cubicBezTo>
                    <a:pt x="4963" y="2166"/>
                    <a:pt x="4369" y="1883"/>
                    <a:pt x="3780" y="1883"/>
                  </a:cubicBezTo>
                  <a:cubicBezTo>
                    <a:pt x="3597" y="1883"/>
                    <a:pt x="3414" y="1911"/>
                    <a:pt x="3237" y="1969"/>
                  </a:cubicBezTo>
                  <a:cubicBezTo>
                    <a:pt x="2495" y="2213"/>
                    <a:pt x="1963" y="3035"/>
                    <a:pt x="2121" y="3800"/>
                  </a:cubicBezTo>
                  <a:cubicBezTo>
                    <a:pt x="1990" y="3804"/>
                    <a:pt x="1856" y="3811"/>
                    <a:pt x="1722" y="3816"/>
                  </a:cubicBezTo>
                  <a:cubicBezTo>
                    <a:pt x="1707" y="3967"/>
                    <a:pt x="1813" y="4115"/>
                    <a:pt x="1953" y="4172"/>
                  </a:cubicBezTo>
                  <a:lnTo>
                    <a:pt x="1953" y="4172"/>
                  </a:lnTo>
                  <a:cubicBezTo>
                    <a:pt x="1906" y="4168"/>
                    <a:pt x="1860" y="4166"/>
                    <a:pt x="1814" y="4166"/>
                  </a:cubicBezTo>
                  <a:cubicBezTo>
                    <a:pt x="1203" y="4166"/>
                    <a:pt x="599" y="4531"/>
                    <a:pt x="321" y="5079"/>
                  </a:cubicBezTo>
                  <a:cubicBezTo>
                    <a:pt x="1" y="5718"/>
                    <a:pt x="127" y="6543"/>
                    <a:pt x="605" y="7075"/>
                  </a:cubicBezTo>
                  <a:cubicBezTo>
                    <a:pt x="973" y="7489"/>
                    <a:pt x="1529" y="7717"/>
                    <a:pt x="2084" y="7717"/>
                  </a:cubicBezTo>
                  <a:cubicBezTo>
                    <a:pt x="2244" y="7717"/>
                    <a:pt x="2403" y="7698"/>
                    <a:pt x="2558" y="7660"/>
                  </a:cubicBezTo>
                  <a:lnTo>
                    <a:pt x="4626" y="11156"/>
                  </a:lnTo>
                  <a:cubicBezTo>
                    <a:pt x="4910" y="11969"/>
                    <a:pt x="5254" y="12762"/>
                    <a:pt x="5653" y="13524"/>
                  </a:cubicBezTo>
                  <a:cubicBezTo>
                    <a:pt x="5862" y="13918"/>
                    <a:pt x="6150" y="14353"/>
                    <a:pt x="6596" y="14392"/>
                  </a:cubicBezTo>
                  <a:cubicBezTo>
                    <a:pt x="6620" y="14394"/>
                    <a:pt x="6644" y="14395"/>
                    <a:pt x="6668" y="14395"/>
                  </a:cubicBezTo>
                  <a:cubicBezTo>
                    <a:pt x="6819" y="14395"/>
                    <a:pt x="6969" y="14358"/>
                    <a:pt x="7120" y="14358"/>
                  </a:cubicBezTo>
                  <a:cubicBezTo>
                    <a:pt x="7162" y="14358"/>
                    <a:pt x="7204" y="14361"/>
                    <a:pt x="7247" y="14368"/>
                  </a:cubicBezTo>
                  <a:cubicBezTo>
                    <a:pt x="7452" y="14408"/>
                    <a:pt x="7622" y="14554"/>
                    <a:pt x="7788" y="14688"/>
                  </a:cubicBezTo>
                  <a:cubicBezTo>
                    <a:pt x="8567" y="15323"/>
                    <a:pt x="9563" y="15798"/>
                    <a:pt x="10545" y="15798"/>
                  </a:cubicBezTo>
                  <a:cubicBezTo>
                    <a:pt x="10850" y="15798"/>
                    <a:pt x="11154" y="15752"/>
                    <a:pt x="11450" y="15651"/>
                  </a:cubicBezTo>
                  <a:cubicBezTo>
                    <a:pt x="11773" y="15541"/>
                    <a:pt x="12097" y="15348"/>
                    <a:pt x="12232" y="15031"/>
                  </a:cubicBezTo>
                  <a:cubicBezTo>
                    <a:pt x="12362" y="14736"/>
                    <a:pt x="12245" y="14322"/>
                    <a:pt x="11946" y="14210"/>
                  </a:cubicBezTo>
                  <a:lnTo>
                    <a:pt x="11946" y="14210"/>
                  </a:lnTo>
                  <a:cubicBezTo>
                    <a:pt x="12218" y="14294"/>
                    <a:pt x="12507" y="14371"/>
                    <a:pt x="12786" y="14371"/>
                  </a:cubicBezTo>
                  <a:cubicBezTo>
                    <a:pt x="12950" y="14371"/>
                    <a:pt x="13110" y="14345"/>
                    <a:pt x="13261" y="14277"/>
                  </a:cubicBezTo>
                  <a:cubicBezTo>
                    <a:pt x="13684" y="14088"/>
                    <a:pt x="13889" y="13417"/>
                    <a:pt x="13498" y="13161"/>
                  </a:cubicBezTo>
                  <a:lnTo>
                    <a:pt x="13498" y="13161"/>
                  </a:lnTo>
                  <a:cubicBezTo>
                    <a:pt x="13521" y="13162"/>
                    <a:pt x="13544" y="13162"/>
                    <a:pt x="13567" y="13162"/>
                  </a:cubicBezTo>
                  <a:cubicBezTo>
                    <a:pt x="14116" y="13162"/>
                    <a:pt x="14659" y="12853"/>
                    <a:pt x="14935" y="12379"/>
                  </a:cubicBezTo>
                  <a:cubicBezTo>
                    <a:pt x="15208" y="11912"/>
                    <a:pt x="15215" y="11299"/>
                    <a:pt x="14956" y="10823"/>
                  </a:cubicBezTo>
                  <a:lnTo>
                    <a:pt x="14956" y="10823"/>
                  </a:lnTo>
                  <a:cubicBezTo>
                    <a:pt x="15012" y="10887"/>
                    <a:pt x="15100" y="10923"/>
                    <a:pt x="15185" y="10923"/>
                  </a:cubicBezTo>
                  <a:cubicBezTo>
                    <a:pt x="15246" y="10923"/>
                    <a:pt x="15306" y="10905"/>
                    <a:pt x="15353" y="10864"/>
                  </a:cubicBezTo>
                  <a:cubicBezTo>
                    <a:pt x="15254" y="10635"/>
                    <a:pt x="15057" y="10450"/>
                    <a:pt x="14820" y="10375"/>
                  </a:cubicBezTo>
                  <a:lnTo>
                    <a:pt x="14820" y="10375"/>
                  </a:lnTo>
                  <a:cubicBezTo>
                    <a:pt x="14835" y="10376"/>
                    <a:pt x="14849" y="10376"/>
                    <a:pt x="14863" y="10376"/>
                  </a:cubicBezTo>
                  <a:cubicBezTo>
                    <a:pt x="15337" y="10376"/>
                    <a:pt x="15782" y="10074"/>
                    <a:pt x="16032" y="9665"/>
                  </a:cubicBezTo>
                  <a:cubicBezTo>
                    <a:pt x="16285" y="9246"/>
                    <a:pt x="16352" y="8733"/>
                    <a:pt x="16308" y="8244"/>
                  </a:cubicBezTo>
                  <a:cubicBezTo>
                    <a:pt x="16268" y="7758"/>
                    <a:pt x="16126" y="7273"/>
                    <a:pt x="15831" y="6886"/>
                  </a:cubicBezTo>
                  <a:cubicBezTo>
                    <a:pt x="15547" y="6516"/>
                    <a:pt x="15112" y="6250"/>
                    <a:pt x="14649" y="6228"/>
                  </a:cubicBezTo>
                  <a:lnTo>
                    <a:pt x="14649" y="6228"/>
                  </a:lnTo>
                  <a:cubicBezTo>
                    <a:pt x="14819" y="6228"/>
                    <a:pt x="15007" y="6192"/>
                    <a:pt x="15049" y="6037"/>
                  </a:cubicBezTo>
                  <a:cubicBezTo>
                    <a:pt x="15088" y="5904"/>
                    <a:pt x="14966" y="5761"/>
                    <a:pt x="14828" y="5725"/>
                  </a:cubicBezTo>
                  <a:cubicBezTo>
                    <a:pt x="14793" y="5718"/>
                    <a:pt x="14758" y="5714"/>
                    <a:pt x="14723" y="5714"/>
                  </a:cubicBezTo>
                  <a:cubicBezTo>
                    <a:pt x="14618" y="5714"/>
                    <a:pt x="14513" y="5744"/>
                    <a:pt x="14410" y="5773"/>
                  </a:cubicBezTo>
                  <a:cubicBezTo>
                    <a:pt x="15361" y="5315"/>
                    <a:pt x="15704" y="3993"/>
                    <a:pt x="15223" y="3054"/>
                  </a:cubicBezTo>
                  <a:cubicBezTo>
                    <a:pt x="14783" y="2195"/>
                    <a:pt x="13798" y="1703"/>
                    <a:pt x="12830" y="1703"/>
                  </a:cubicBezTo>
                  <a:cubicBezTo>
                    <a:pt x="12739" y="1703"/>
                    <a:pt x="12648" y="1707"/>
                    <a:pt x="12558" y="1716"/>
                  </a:cubicBezTo>
                  <a:cubicBezTo>
                    <a:pt x="12047" y="1766"/>
                    <a:pt x="11513" y="1981"/>
                    <a:pt x="11205" y="2382"/>
                  </a:cubicBezTo>
                  <a:lnTo>
                    <a:pt x="11205" y="2382"/>
                  </a:lnTo>
                  <a:cubicBezTo>
                    <a:pt x="11233" y="2261"/>
                    <a:pt x="11214" y="2129"/>
                    <a:pt x="11142" y="2028"/>
                  </a:cubicBezTo>
                  <a:lnTo>
                    <a:pt x="11142" y="2028"/>
                  </a:lnTo>
                  <a:cubicBezTo>
                    <a:pt x="10968" y="2135"/>
                    <a:pt x="10815" y="2272"/>
                    <a:pt x="10692" y="2434"/>
                  </a:cubicBezTo>
                  <a:cubicBezTo>
                    <a:pt x="11019" y="1925"/>
                    <a:pt x="10977" y="1207"/>
                    <a:pt x="10585" y="745"/>
                  </a:cubicBezTo>
                  <a:cubicBezTo>
                    <a:pt x="10281" y="383"/>
                    <a:pt x="9816" y="193"/>
                    <a:pt x="9354" y="94"/>
                  </a:cubicBezTo>
                  <a:cubicBezTo>
                    <a:pt x="9064" y="31"/>
                    <a:pt x="8767" y="0"/>
                    <a:pt x="84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24"/>
            <p:cNvSpPr/>
            <p:nvPr/>
          </p:nvSpPr>
          <p:spPr>
            <a:xfrm flipH="1">
              <a:off x="1799919" y="1412126"/>
              <a:ext cx="433098" cy="836866"/>
            </a:xfrm>
            <a:custGeom>
              <a:rect b="b" l="l" r="r" t="t"/>
              <a:pathLst>
                <a:path extrusionOk="0" h="15864" w="8210">
                  <a:moveTo>
                    <a:pt x="2274" y="0"/>
                  </a:moveTo>
                  <a:cubicBezTo>
                    <a:pt x="2114" y="0"/>
                    <a:pt x="1966" y="16"/>
                    <a:pt x="1836" y="51"/>
                  </a:cubicBezTo>
                  <a:cubicBezTo>
                    <a:pt x="1836" y="51"/>
                    <a:pt x="0" y="6290"/>
                    <a:pt x="3639" y="8590"/>
                  </a:cubicBezTo>
                  <a:cubicBezTo>
                    <a:pt x="5340" y="7588"/>
                    <a:pt x="6306" y="6922"/>
                    <a:pt x="6306" y="6921"/>
                  </a:cubicBezTo>
                  <a:lnTo>
                    <a:pt x="6306" y="6921"/>
                  </a:lnTo>
                  <a:lnTo>
                    <a:pt x="5774" y="10493"/>
                  </a:lnTo>
                  <a:lnTo>
                    <a:pt x="4306" y="11258"/>
                  </a:lnTo>
                  <a:lnTo>
                    <a:pt x="4906" y="15864"/>
                  </a:lnTo>
                  <a:lnTo>
                    <a:pt x="8209" y="11559"/>
                  </a:lnTo>
                  <a:lnTo>
                    <a:pt x="6974" y="10493"/>
                  </a:lnTo>
                  <a:cubicBezTo>
                    <a:pt x="6974" y="10493"/>
                    <a:pt x="7676" y="2450"/>
                    <a:pt x="7708" y="2284"/>
                  </a:cubicBezTo>
                  <a:cubicBezTo>
                    <a:pt x="7741" y="2132"/>
                    <a:pt x="4127" y="0"/>
                    <a:pt x="2274" y="0"/>
                  </a:cubicBezTo>
                  <a:close/>
                </a:path>
              </a:pathLst>
            </a:custGeom>
            <a:solidFill>
              <a:srgbClr val="E185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24"/>
            <p:cNvSpPr/>
            <p:nvPr/>
          </p:nvSpPr>
          <p:spPr>
            <a:xfrm flipH="1">
              <a:off x="1704385" y="1326562"/>
              <a:ext cx="456204" cy="384882"/>
            </a:xfrm>
            <a:custGeom>
              <a:rect b="b" l="l" r="r" t="t"/>
              <a:pathLst>
                <a:path extrusionOk="0" h="7296" w="8648">
                  <a:moveTo>
                    <a:pt x="2092" y="0"/>
                  </a:moveTo>
                  <a:cubicBezTo>
                    <a:pt x="1701" y="0"/>
                    <a:pt x="1317" y="50"/>
                    <a:pt x="952" y="153"/>
                  </a:cubicBezTo>
                  <a:cubicBezTo>
                    <a:pt x="237" y="800"/>
                    <a:pt x="1" y="3129"/>
                    <a:pt x="1" y="3129"/>
                  </a:cubicBezTo>
                  <a:cubicBezTo>
                    <a:pt x="1" y="3129"/>
                    <a:pt x="778" y="2691"/>
                    <a:pt x="1923" y="2691"/>
                  </a:cubicBezTo>
                  <a:cubicBezTo>
                    <a:pt x="3396" y="2691"/>
                    <a:pt x="5477" y="3416"/>
                    <a:pt x="7294" y="6731"/>
                  </a:cubicBezTo>
                  <a:lnTo>
                    <a:pt x="7523" y="7296"/>
                  </a:lnTo>
                  <a:cubicBezTo>
                    <a:pt x="7523" y="7296"/>
                    <a:pt x="8647" y="6254"/>
                    <a:pt x="7443" y="3602"/>
                  </a:cubicBezTo>
                  <a:cubicBezTo>
                    <a:pt x="6436" y="1373"/>
                    <a:pt x="4154" y="0"/>
                    <a:pt x="209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24"/>
            <p:cNvSpPr/>
            <p:nvPr/>
          </p:nvSpPr>
          <p:spPr>
            <a:xfrm flipH="1">
              <a:off x="1739099" y="1629729"/>
              <a:ext cx="113787" cy="128505"/>
            </a:xfrm>
            <a:custGeom>
              <a:rect b="b" l="l" r="r" t="t"/>
              <a:pathLst>
                <a:path extrusionOk="0" h="2436" w="2157">
                  <a:moveTo>
                    <a:pt x="934" y="1"/>
                  </a:moveTo>
                  <a:cubicBezTo>
                    <a:pt x="460" y="1"/>
                    <a:pt x="0" y="263"/>
                    <a:pt x="0" y="263"/>
                  </a:cubicBezTo>
                  <a:lnTo>
                    <a:pt x="0" y="2062"/>
                  </a:lnTo>
                  <a:cubicBezTo>
                    <a:pt x="306" y="2324"/>
                    <a:pt x="607" y="2435"/>
                    <a:pt x="877" y="2435"/>
                  </a:cubicBezTo>
                  <a:cubicBezTo>
                    <a:pt x="1640" y="2435"/>
                    <a:pt x="2156" y="1547"/>
                    <a:pt x="1836" y="662"/>
                  </a:cubicBezTo>
                  <a:cubicBezTo>
                    <a:pt x="1652" y="148"/>
                    <a:pt x="1289" y="1"/>
                    <a:pt x="934" y="1"/>
                  </a:cubicBezTo>
                  <a:close/>
                </a:path>
              </a:pathLst>
            </a:custGeom>
            <a:solidFill>
              <a:srgbClr val="E185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24"/>
            <p:cNvSpPr/>
            <p:nvPr/>
          </p:nvSpPr>
          <p:spPr>
            <a:xfrm flipH="1">
              <a:off x="2241717" y="2051007"/>
              <a:ext cx="496981" cy="794083"/>
            </a:xfrm>
            <a:custGeom>
              <a:rect b="b" l="l" r="r" t="t"/>
              <a:pathLst>
                <a:path extrusionOk="0" h="15053" w="9421">
                  <a:moveTo>
                    <a:pt x="2755" y="0"/>
                  </a:moveTo>
                  <a:cubicBezTo>
                    <a:pt x="2591" y="0"/>
                    <a:pt x="2369" y="266"/>
                    <a:pt x="2163" y="868"/>
                  </a:cubicBezTo>
                  <a:cubicBezTo>
                    <a:pt x="1137" y="2403"/>
                    <a:pt x="1575" y="2991"/>
                    <a:pt x="1575" y="2991"/>
                  </a:cubicBezTo>
                  <a:lnTo>
                    <a:pt x="0" y="5280"/>
                  </a:lnTo>
                  <a:lnTo>
                    <a:pt x="1871" y="6018"/>
                  </a:lnTo>
                  <a:cubicBezTo>
                    <a:pt x="1871" y="6018"/>
                    <a:pt x="6362" y="13244"/>
                    <a:pt x="8169" y="15052"/>
                  </a:cubicBezTo>
                  <a:cubicBezTo>
                    <a:pt x="9049" y="13931"/>
                    <a:pt x="9421" y="13327"/>
                    <a:pt x="9421" y="13327"/>
                  </a:cubicBezTo>
                  <a:lnTo>
                    <a:pt x="7779" y="10805"/>
                  </a:lnTo>
                  <a:lnTo>
                    <a:pt x="2897" y="5280"/>
                  </a:lnTo>
                  <a:cubicBezTo>
                    <a:pt x="2897" y="5280"/>
                    <a:pt x="2554" y="2743"/>
                    <a:pt x="2897" y="1326"/>
                  </a:cubicBezTo>
                  <a:cubicBezTo>
                    <a:pt x="3094" y="505"/>
                    <a:pt x="2980" y="0"/>
                    <a:pt x="2755" y="0"/>
                  </a:cubicBezTo>
                  <a:close/>
                </a:path>
              </a:pathLst>
            </a:custGeom>
            <a:solidFill>
              <a:srgbClr val="E185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24"/>
            <p:cNvSpPr/>
            <p:nvPr/>
          </p:nvSpPr>
          <p:spPr>
            <a:xfrm flipH="1">
              <a:off x="2632295" y="1984962"/>
              <a:ext cx="218184" cy="344632"/>
            </a:xfrm>
            <a:custGeom>
              <a:rect b="b" l="l" r="r" t="t"/>
              <a:pathLst>
                <a:path extrusionOk="0" h="6533" w="4136">
                  <a:moveTo>
                    <a:pt x="4136" y="1"/>
                  </a:moveTo>
                  <a:lnTo>
                    <a:pt x="0" y="380"/>
                  </a:lnTo>
                  <a:lnTo>
                    <a:pt x="1634" y="6532"/>
                  </a:lnTo>
                  <a:lnTo>
                    <a:pt x="4136" y="6126"/>
                  </a:lnTo>
                  <a:lnTo>
                    <a:pt x="413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24"/>
            <p:cNvSpPr/>
            <p:nvPr/>
          </p:nvSpPr>
          <p:spPr>
            <a:xfrm flipH="1">
              <a:off x="2621850" y="1957900"/>
              <a:ext cx="237175" cy="66257"/>
            </a:xfrm>
            <a:custGeom>
              <a:rect b="b" l="l" r="r" t="t"/>
              <a:pathLst>
                <a:path extrusionOk="0" h="1256" w="4496">
                  <a:moveTo>
                    <a:pt x="3753" y="0"/>
                  </a:moveTo>
                  <a:lnTo>
                    <a:pt x="569" y="344"/>
                  </a:lnTo>
                  <a:lnTo>
                    <a:pt x="509" y="628"/>
                  </a:lnTo>
                  <a:lnTo>
                    <a:pt x="0" y="893"/>
                  </a:lnTo>
                  <a:lnTo>
                    <a:pt x="0" y="1255"/>
                  </a:lnTo>
                  <a:lnTo>
                    <a:pt x="4496" y="893"/>
                  </a:lnTo>
                  <a:lnTo>
                    <a:pt x="4496" y="399"/>
                  </a:lnTo>
                  <a:lnTo>
                    <a:pt x="3840" y="399"/>
                  </a:lnTo>
                  <a:lnTo>
                    <a:pt x="37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24"/>
            <p:cNvSpPr/>
            <p:nvPr/>
          </p:nvSpPr>
          <p:spPr>
            <a:xfrm flipH="1">
              <a:off x="2681092" y="2106766"/>
              <a:ext cx="162952" cy="229632"/>
            </a:xfrm>
            <a:custGeom>
              <a:rect b="b" l="l" r="r" t="t"/>
              <a:pathLst>
                <a:path extrusionOk="0" h="4353" w="3089">
                  <a:moveTo>
                    <a:pt x="391" y="1"/>
                  </a:moveTo>
                  <a:cubicBezTo>
                    <a:pt x="391" y="1"/>
                    <a:pt x="1" y="48"/>
                    <a:pt x="391" y="956"/>
                  </a:cubicBezTo>
                  <a:cubicBezTo>
                    <a:pt x="346" y="940"/>
                    <a:pt x="307" y="932"/>
                    <a:pt x="274" y="932"/>
                  </a:cubicBezTo>
                  <a:cubicBezTo>
                    <a:pt x="73" y="932"/>
                    <a:pt x="106" y="1230"/>
                    <a:pt x="600" y="2056"/>
                  </a:cubicBezTo>
                  <a:cubicBezTo>
                    <a:pt x="573" y="2054"/>
                    <a:pt x="547" y="2052"/>
                    <a:pt x="522" y="2052"/>
                  </a:cubicBezTo>
                  <a:cubicBezTo>
                    <a:pt x="81" y="2052"/>
                    <a:pt x="149" y="2488"/>
                    <a:pt x="991" y="3216"/>
                  </a:cubicBezTo>
                  <a:cubicBezTo>
                    <a:pt x="414" y="3493"/>
                    <a:pt x="1252" y="4116"/>
                    <a:pt x="2219" y="4310"/>
                  </a:cubicBezTo>
                  <a:cubicBezTo>
                    <a:pt x="2362" y="4339"/>
                    <a:pt x="2477" y="4352"/>
                    <a:pt x="2568" y="4352"/>
                  </a:cubicBezTo>
                  <a:cubicBezTo>
                    <a:pt x="3088" y="4352"/>
                    <a:pt x="2771" y="3912"/>
                    <a:pt x="1997" y="3414"/>
                  </a:cubicBezTo>
                  <a:lnTo>
                    <a:pt x="1997" y="3414"/>
                  </a:lnTo>
                  <a:cubicBezTo>
                    <a:pt x="2057" y="3429"/>
                    <a:pt x="2114" y="3437"/>
                    <a:pt x="2166" y="3437"/>
                  </a:cubicBezTo>
                  <a:cubicBezTo>
                    <a:pt x="2471" y="3437"/>
                    <a:pt x="2599" y="3172"/>
                    <a:pt x="1946" y="2518"/>
                  </a:cubicBezTo>
                  <a:lnTo>
                    <a:pt x="1946" y="2518"/>
                  </a:lnTo>
                  <a:cubicBezTo>
                    <a:pt x="2093" y="2554"/>
                    <a:pt x="2207" y="2573"/>
                    <a:pt x="2288" y="2573"/>
                  </a:cubicBezTo>
                  <a:cubicBezTo>
                    <a:pt x="2604" y="2573"/>
                    <a:pt x="2397" y="2278"/>
                    <a:pt x="1563" y="1508"/>
                  </a:cubicBezTo>
                  <a:lnTo>
                    <a:pt x="1563" y="1508"/>
                  </a:lnTo>
                  <a:cubicBezTo>
                    <a:pt x="1688" y="1571"/>
                    <a:pt x="1869" y="1609"/>
                    <a:pt x="2035" y="1609"/>
                  </a:cubicBezTo>
                  <a:cubicBezTo>
                    <a:pt x="2361" y="1609"/>
                    <a:pt x="2632" y="1463"/>
                    <a:pt x="2321" y="1066"/>
                  </a:cubicBezTo>
                  <a:cubicBezTo>
                    <a:pt x="1851" y="466"/>
                    <a:pt x="391" y="1"/>
                    <a:pt x="391" y="1"/>
                  </a:cubicBezTo>
                  <a:close/>
                </a:path>
              </a:pathLst>
            </a:custGeom>
            <a:solidFill>
              <a:srgbClr val="E185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24"/>
            <p:cNvSpPr/>
            <p:nvPr/>
          </p:nvSpPr>
          <p:spPr>
            <a:xfrm flipH="1">
              <a:off x="1128542" y="2652224"/>
              <a:ext cx="590459" cy="575266"/>
            </a:xfrm>
            <a:custGeom>
              <a:rect b="b" l="l" r="r" t="t"/>
              <a:pathLst>
                <a:path extrusionOk="0" h="10905" w="11193">
                  <a:moveTo>
                    <a:pt x="7248" y="0"/>
                  </a:moveTo>
                  <a:cubicBezTo>
                    <a:pt x="5774" y="0"/>
                    <a:pt x="4297" y="599"/>
                    <a:pt x="3280" y="1674"/>
                  </a:cubicBezTo>
                  <a:lnTo>
                    <a:pt x="2127" y="1820"/>
                  </a:lnTo>
                  <a:cubicBezTo>
                    <a:pt x="1508" y="2001"/>
                    <a:pt x="979" y="2475"/>
                    <a:pt x="730" y="3074"/>
                  </a:cubicBezTo>
                  <a:cubicBezTo>
                    <a:pt x="533" y="2550"/>
                    <a:pt x="340" y="2025"/>
                    <a:pt x="143" y="1500"/>
                  </a:cubicBezTo>
                  <a:cubicBezTo>
                    <a:pt x="12" y="2605"/>
                    <a:pt x="1" y="3721"/>
                    <a:pt x="114" y="4827"/>
                  </a:cubicBezTo>
                  <a:cubicBezTo>
                    <a:pt x="143" y="5131"/>
                    <a:pt x="190" y="5450"/>
                    <a:pt x="371" y="5699"/>
                  </a:cubicBezTo>
                  <a:cubicBezTo>
                    <a:pt x="547" y="5943"/>
                    <a:pt x="846" y="6084"/>
                    <a:pt x="1143" y="6084"/>
                  </a:cubicBezTo>
                  <a:cubicBezTo>
                    <a:pt x="1240" y="6084"/>
                    <a:pt x="1337" y="6069"/>
                    <a:pt x="1429" y="6038"/>
                  </a:cubicBezTo>
                  <a:cubicBezTo>
                    <a:pt x="1808" y="5908"/>
                    <a:pt x="2076" y="5517"/>
                    <a:pt x="2061" y="5123"/>
                  </a:cubicBezTo>
                  <a:lnTo>
                    <a:pt x="2061" y="5123"/>
                  </a:lnTo>
                  <a:cubicBezTo>
                    <a:pt x="2613" y="6027"/>
                    <a:pt x="3165" y="6934"/>
                    <a:pt x="3714" y="7838"/>
                  </a:cubicBezTo>
                  <a:cubicBezTo>
                    <a:pt x="4389" y="8947"/>
                    <a:pt x="5115" y="10103"/>
                    <a:pt x="6256" y="10723"/>
                  </a:cubicBezTo>
                  <a:cubicBezTo>
                    <a:pt x="6434" y="10822"/>
                    <a:pt x="6644" y="10905"/>
                    <a:pt x="6844" y="10905"/>
                  </a:cubicBezTo>
                  <a:cubicBezTo>
                    <a:pt x="6945" y="10905"/>
                    <a:pt x="7044" y="10884"/>
                    <a:pt x="7136" y="10834"/>
                  </a:cubicBezTo>
                  <a:cubicBezTo>
                    <a:pt x="7436" y="10664"/>
                    <a:pt x="7495" y="10262"/>
                    <a:pt x="7495" y="9914"/>
                  </a:cubicBezTo>
                  <a:cubicBezTo>
                    <a:pt x="7487" y="8503"/>
                    <a:pt x="7000" y="7099"/>
                    <a:pt x="6132" y="5986"/>
                  </a:cubicBezTo>
                  <a:lnTo>
                    <a:pt x="6132" y="5986"/>
                  </a:lnTo>
                  <a:cubicBezTo>
                    <a:pt x="7017" y="7115"/>
                    <a:pt x="7899" y="8244"/>
                    <a:pt x="8786" y="9373"/>
                  </a:cubicBezTo>
                  <a:cubicBezTo>
                    <a:pt x="9050" y="9712"/>
                    <a:pt x="9338" y="10064"/>
                    <a:pt x="9744" y="10202"/>
                  </a:cubicBezTo>
                  <a:cubicBezTo>
                    <a:pt x="9865" y="8114"/>
                    <a:pt x="9115" y="5999"/>
                    <a:pt x="7741" y="4426"/>
                  </a:cubicBezTo>
                  <a:lnTo>
                    <a:pt x="7741" y="4426"/>
                  </a:lnTo>
                  <a:cubicBezTo>
                    <a:pt x="8800" y="5392"/>
                    <a:pt x="9956" y="6249"/>
                    <a:pt x="11192" y="6978"/>
                  </a:cubicBezTo>
                  <a:cubicBezTo>
                    <a:pt x="10761" y="5032"/>
                    <a:pt x="9372" y="3334"/>
                    <a:pt x="7573" y="2491"/>
                  </a:cubicBezTo>
                  <a:lnTo>
                    <a:pt x="7573" y="2491"/>
                  </a:lnTo>
                  <a:cubicBezTo>
                    <a:pt x="8397" y="2810"/>
                    <a:pt x="9253" y="3078"/>
                    <a:pt x="10108" y="3078"/>
                  </a:cubicBezTo>
                  <a:cubicBezTo>
                    <a:pt x="10383" y="3078"/>
                    <a:pt x="10658" y="3050"/>
                    <a:pt x="10932" y="2987"/>
                  </a:cubicBezTo>
                  <a:cubicBezTo>
                    <a:pt x="9700" y="1741"/>
                    <a:pt x="8055" y="904"/>
                    <a:pt x="6318" y="643"/>
                  </a:cubicBezTo>
                  <a:lnTo>
                    <a:pt x="6318" y="643"/>
                  </a:lnTo>
                  <a:cubicBezTo>
                    <a:pt x="6358" y="644"/>
                    <a:pt x="6397" y="644"/>
                    <a:pt x="6437" y="644"/>
                  </a:cubicBezTo>
                  <a:cubicBezTo>
                    <a:pt x="7211" y="644"/>
                    <a:pt x="7985" y="495"/>
                    <a:pt x="8706" y="206"/>
                  </a:cubicBezTo>
                  <a:cubicBezTo>
                    <a:pt x="8232" y="67"/>
                    <a:pt x="7740" y="0"/>
                    <a:pt x="72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24"/>
            <p:cNvSpPr/>
            <p:nvPr/>
          </p:nvSpPr>
          <p:spPr>
            <a:xfrm flipH="1">
              <a:off x="1348989" y="1957900"/>
              <a:ext cx="1037747" cy="1044552"/>
            </a:xfrm>
            <a:custGeom>
              <a:rect b="b" l="l" r="r" t="t"/>
              <a:pathLst>
                <a:path extrusionOk="0" h="19801" w="19672">
                  <a:moveTo>
                    <a:pt x="7947" y="0"/>
                  </a:moveTo>
                  <a:lnTo>
                    <a:pt x="6825" y="794"/>
                  </a:lnTo>
                  <a:lnTo>
                    <a:pt x="4040" y="1236"/>
                  </a:lnTo>
                  <a:cubicBezTo>
                    <a:pt x="4040" y="1236"/>
                    <a:pt x="2524" y="5778"/>
                    <a:pt x="1889" y="7195"/>
                  </a:cubicBezTo>
                  <a:cubicBezTo>
                    <a:pt x="1257" y="8612"/>
                    <a:pt x="326" y="10076"/>
                    <a:pt x="961" y="11213"/>
                  </a:cubicBezTo>
                  <a:cubicBezTo>
                    <a:pt x="400" y="10935"/>
                    <a:pt x="159" y="10816"/>
                    <a:pt x="102" y="10816"/>
                  </a:cubicBezTo>
                  <a:cubicBezTo>
                    <a:pt x="0" y="10816"/>
                    <a:pt x="488" y="11194"/>
                    <a:pt x="799" y="11718"/>
                  </a:cubicBezTo>
                  <a:cubicBezTo>
                    <a:pt x="635" y="11646"/>
                    <a:pt x="528" y="11615"/>
                    <a:pt x="464" y="11615"/>
                  </a:cubicBezTo>
                  <a:cubicBezTo>
                    <a:pt x="107" y="11615"/>
                    <a:pt x="1107" y="12570"/>
                    <a:pt x="1107" y="12570"/>
                  </a:cubicBezTo>
                  <a:lnTo>
                    <a:pt x="3747" y="16623"/>
                  </a:lnTo>
                  <a:lnTo>
                    <a:pt x="12054" y="19801"/>
                  </a:lnTo>
                  <a:cubicBezTo>
                    <a:pt x="12054" y="19801"/>
                    <a:pt x="13076" y="19701"/>
                    <a:pt x="13076" y="18012"/>
                  </a:cubicBezTo>
                  <a:cubicBezTo>
                    <a:pt x="13076" y="16324"/>
                    <a:pt x="13459" y="11970"/>
                    <a:pt x="13459" y="11970"/>
                  </a:cubicBezTo>
                  <a:cubicBezTo>
                    <a:pt x="13459" y="11970"/>
                    <a:pt x="16936" y="16233"/>
                    <a:pt x="17229" y="16402"/>
                  </a:cubicBezTo>
                  <a:cubicBezTo>
                    <a:pt x="17240" y="16409"/>
                    <a:pt x="17253" y="16412"/>
                    <a:pt x="17266" y="16412"/>
                  </a:cubicBezTo>
                  <a:cubicBezTo>
                    <a:pt x="17612" y="16412"/>
                    <a:pt x="18710" y="14488"/>
                    <a:pt x="17863" y="13597"/>
                  </a:cubicBezTo>
                  <a:lnTo>
                    <a:pt x="17863" y="13597"/>
                  </a:lnTo>
                  <a:cubicBezTo>
                    <a:pt x="18118" y="13701"/>
                    <a:pt x="18313" y="13750"/>
                    <a:pt x="18438" y="13750"/>
                  </a:cubicBezTo>
                  <a:cubicBezTo>
                    <a:pt x="18719" y="13750"/>
                    <a:pt x="18636" y="13497"/>
                    <a:pt x="18061" y="13056"/>
                  </a:cubicBezTo>
                  <a:lnTo>
                    <a:pt x="18061" y="13056"/>
                  </a:lnTo>
                  <a:cubicBezTo>
                    <a:pt x="18334" y="13134"/>
                    <a:pt x="18532" y="13169"/>
                    <a:pt x="18665" y="13169"/>
                  </a:cubicBezTo>
                  <a:cubicBezTo>
                    <a:pt x="19196" y="13169"/>
                    <a:pt x="18665" y="12605"/>
                    <a:pt x="17572" y="11970"/>
                  </a:cubicBezTo>
                  <a:cubicBezTo>
                    <a:pt x="18207" y="11812"/>
                    <a:pt x="18546" y="11935"/>
                    <a:pt x="18254" y="11347"/>
                  </a:cubicBezTo>
                  <a:cubicBezTo>
                    <a:pt x="17963" y="10763"/>
                    <a:pt x="15863" y="9590"/>
                    <a:pt x="17765" y="9492"/>
                  </a:cubicBezTo>
                  <a:cubicBezTo>
                    <a:pt x="19671" y="9393"/>
                    <a:pt x="17181" y="7096"/>
                    <a:pt x="16202" y="6595"/>
                  </a:cubicBezTo>
                  <a:cubicBezTo>
                    <a:pt x="15227" y="6094"/>
                    <a:pt x="14150" y="2617"/>
                    <a:pt x="14150" y="2617"/>
                  </a:cubicBezTo>
                  <a:lnTo>
                    <a:pt x="11123" y="1213"/>
                  </a:lnTo>
                  <a:lnTo>
                    <a:pt x="10440" y="0"/>
                  </a:lnTo>
                  <a:lnTo>
                    <a:pt x="8045" y="4239"/>
                  </a:lnTo>
                  <a:lnTo>
                    <a:pt x="794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24"/>
            <p:cNvSpPr/>
            <p:nvPr/>
          </p:nvSpPr>
          <p:spPr>
            <a:xfrm flipH="1">
              <a:off x="1989197" y="1999785"/>
              <a:ext cx="72060" cy="190489"/>
            </a:xfrm>
            <a:custGeom>
              <a:rect b="b" l="l" r="r" t="t"/>
              <a:pathLst>
                <a:path extrusionOk="0" h="3611" w="1366">
                  <a:moveTo>
                    <a:pt x="655" y="0"/>
                  </a:moveTo>
                  <a:cubicBezTo>
                    <a:pt x="584" y="284"/>
                    <a:pt x="522" y="568"/>
                    <a:pt x="466" y="852"/>
                  </a:cubicBezTo>
                  <a:cubicBezTo>
                    <a:pt x="407" y="1140"/>
                    <a:pt x="347" y="1425"/>
                    <a:pt x="300" y="1709"/>
                  </a:cubicBezTo>
                  <a:cubicBezTo>
                    <a:pt x="198" y="2281"/>
                    <a:pt x="103" y="2858"/>
                    <a:pt x="24" y="3433"/>
                  </a:cubicBezTo>
                  <a:lnTo>
                    <a:pt x="1" y="3611"/>
                  </a:lnTo>
                  <a:lnTo>
                    <a:pt x="143" y="3505"/>
                  </a:lnTo>
                  <a:cubicBezTo>
                    <a:pt x="347" y="3350"/>
                    <a:pt x="553" y="3189"/>
                    <a:pt x="758" y="3031"/>
                  </a:cubicBezTo>
                  <a:cubicBezTo>
                    <a:pt x="963" y="2873"/>
                    <a:pt x="1168" y="2707"/>
                    <a:pt x="1365" y="2541"/>
                  </a:cubicBezTo>
                  <a:lnTo>
                    <a:pt x="1365" y="2541"/>
                  </a:lnTo>
                  <a:cubicBezTo>
                    <a:pt x="1141" y="2672"/>
                    <a:pt x="919" y="2810"/>
                    <a:pt x="702" y="2952"/>
                  </a:cubicBezTo>
                  <a:cubicBezTo>
                    <a:pt x="535" y="3065"/>
                    <a:pt x="368" y="3173"/>
                    <a:pt x="202" y="3283"/>
                  </a:cubicBezTo>
                  <a:lnTo>
                    <a:pt x="202" y="3283"/>
                  </a:lnTo>
                  <a:cubicBezTo>
                    <a:pt x="295" y="2769"/>
                    <a:pt x="379" y="2255"/>
                    <a:pt x="454" y="1736"/>
                  </a:cubicBezTo>
                  <a:cubicBezTo>
                    <a:pt x="498" y="1448"/>
                    <a:pt x="529" y="1160"/>
                    <a:pt x="564" y="872"/>
                  </a:cubicBezTo>
                  <a:cubicBezTo>
                    <a:pt x="604" y="584"/>
                    <a:pt x="628" y="292"/>
                    <a:pt x="655" y="0"/>
                  </a:cubicBezTo>
                  <a:close/>
                </a:path>
              </a:pathLst>
            </a:custGeom>
            <a:solidFill>
              <a:srgbClr val="D0C2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24"/>
            <p:cNvSpPr/>
            <p:nvPr/>
          </p:nvSpPr>
          <p:spPr>
            <a:xfrm flipH="1">
              <a:off x="1806358" y="2024104"/>
              <a:ext cx="100019" cy="206579"/>
            </a:xfrm>
            <a:custGeom>
              <a:rect b="b" l="l" r="r" t="t"/>
              <a:pathLst>
                <a:path extrusionOk="0" h="3916" w="1896">
                  <a:moveTo>
                    <a:pt x="1895" y="0"/>
                  </a:moveTo>
                  <a:lnTo>
                    <a:pt x="1895" y="0"/>
                  </a:lnTo>
                  <a:cubicBezTo>
                    <a:pt x="1852" y="308"/>
                    <a:pt x="1816" y="621"/>
                    <a:pt x="1784" y="932"/>
                  </a:cubicBezTo>
                  <a:cubicBezTo>
                    <a:pt x="1757" y="1244"/>
                    <a:pt x="1725" y="1556"/>
                    <a:pt x="1701" y="1867"/>
                  </a:cubicBezTo>
                  <a:cubicBezTo>
                    <a:pt x="1651" y="2436"/>
                    <a:pt x="1617" y="3003"/>
                    <a:pt x="1585" y="3571"/>
                  </a:cubicBezTo>
                  <a:lnTo>
                    <a:pt x="1585" y="3571"/>
                  </a:lnTo>
                  <a:cubicBezTo>
                    <a:pt x="1348" y="3361"/>
                    <a:pt x="1106" y="3153"/>
                    <a:pt x="865" y="2949"/>
                  </a:cubicBezTo>
                  <a:cubicBezTo>
                    <a:pt x="584" y="2708"/>
                    <a:pt x="293" y="2471"/>
                    <a:pt x="1" y="2238"/>
                  </a:cubicBezTo>
                  <a:lnTo>
                    <a:pt x="1" y="2238"/>
                  </a:lnTo>
                  <a:cubicBezTo>
                    <a:pt x="261" y="2506"/>
                    <a:pt x="522" y="2771"/>
                    <a:pt x="794" y="3031"/>
                  </a:cubicBezTo>
                  <a:cubicBezTo>
                    <a:pt x="1058" y="3292"/>
                    <a:pt x="1327" y="3548"/>
                    <a:pt x="1602" y="3801"/>
                  </a:cubicBezTo>
                  <a:lnTo>
                    <a:pt x="1725" y="3916"/>
                  </a:lnTo>
                  <a:lnTo>
                    <a:pt x="1737" y="3746"/>
                  </a:lnTo>
                  <a:cubicBezTo>
                    <a:pt x="1781" y="3122"/>
                    <a:pt x="1824" y="2499"/>
                    <a:pt x="1852" y="1876"/>
                  </a:cubicBezTo>
                  <a:cubicBezTo>
                    <a:pt x="1863" y="1563"/>
                    <a:pt x="1871" y="1252"/>
                    <a:pt x="1883" y="940"/>
                  </a:cubicBezTo>
                  <a:cubicBezTo>
                    <a:pt x="1890" y="624"/>
                    <a:pt x="1895" y="313"/>
                    <a:pt x="1895" y="0"/>
                  </a:cubicBezTo>
                  <a:close/>
                </a:path>
              </a:pathLst>
            </a:custGeom>
            <a:solidFill>
              <a:srgbClr val="D0C2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24"/>
            <p:cNvSpPr/>
            <p:nvPr/>
          </p:nvSpPr>
          <p:spPr>
            <a:xfrm flipH="1">
              <a:off x="1674848" y="2289131"/>
              <a:ext cx="21681" cy="325852"/>
            </a:xfrm>
            <a:custGeom>
              <a:rect b="b" l="l" r="r" t="t"/>
              <a:pathLst>
                <a:path extrusionOk="0" h="6177" w="411">
                  <a:moveTo>
                    <a:pt x="411" y="1"/>
                  </a:moveTo>
                  <a:lnTo>
                    <a:pt x="411" y="1"/>
                  </a:lnTo>
                  <a:cubicBezTo>
                    <a:pt x="300" y="506"/>
                    <a:pt x="225" y="1019"/>
                    <a:pt x="162" y="1535"/>
                  </a:cubicBezTo>
                  <a:cubicBezTo>
                    <a:pt x="91" y="2049"/>
                    <a:pt x="52" y="2566"/>
                    <a:pt x="28" y="3087"/>
                  </a:cubicBezTo>
                  <a:cubicBezTo>
                    <a:pt x="5" y="3604"/>
                    <a:pt x="1" y="4129"/>
                    <a:pt x="36" y="4646"/>
                  </a:cubicBezTo>
                  <a:cubicBezTo>
                    <a:pt x="76" y="5163"/>
                    <a:pt x="134" y="5691"/>
                    <a:pt x="324" y="6176"/>
                  </a:cubicBezTo>
                  <a:lnTo>
                    <a:pt x="253" y="5798"/>
                  </a:lnTo>
                  <a:lnTo>
                    <a:pt x="209" y="5411"/>
                  </a:lnTo>
                  <a:cubicBezTo>
                    <a:pt x="190" y="5154"/>
                    <a:pt x="170" y="4898"/>
                    <a:pt x="170" y="4642"/>
                  </a:cubicBezTo>
                  <a:cubicBezTo>
                    <a:pt x="162" y="4125"/>
                    <a:pt x="170" y="3612"/>
                    <a:pt x="198" y="3094"/>
                  </a:cubicBezTo>
                  <a:cubicBezTo>
                    <a:pt x="222" y="2577"/>
                    <a:pt x="257" y="2065"/>
                    <a:pt x="293" y="1548"/>
                  </a:cubicBezTo>
                  <a:lnTo>
                    <a:pt x="411" y="1"/>
                  </a:lnTo>
                  <a:close/>
                </a:path>
              </a:pathLst>
            </a:custGeom>
            <a:solidFill>
              <a:srgbClr val="D0C2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24"/>
            <p:cNvSpPr/>
            <p:nvPr/>
          </p:nvSpPr>
          <p:spPr>
            <a:xfrm flipH="1">
              <a:off x="2144868" y="2235218"/>
              <a:ext cx="98172" cy="518874"/>
            </a:xfrm>
            <a:custGeom>
              <a:rect b="b" l="l" r="r" t="t"/>
              <a:pathLst>
                <a:path extrusionOk="0" h="9836" w="1861">
                  <a:moveTo>
                    <a:pt x="1860" y="0"/>
                  </a:moveTo>
                  <a:cubicBezTo>
                    <a:pt x="1595" y="794"/>
                    <a:pt x="1414" y="1610"/>
                    <a:pt x="1216" y="2424"/>
                  </a:cubicBezTo>
                  <a:cubicBezTo>
                    <a:pt x="1027" y="3236"/>
                    <a:pt x="857" y="4054"/>
                    <a:pt x="684" y="4870"/>
                  </a:cubicBezTo>
                  <a:cubicBezTo>
                    <a:pt x="529" y="5692"/>
                    <a:pt x="372" y="6512"/>
                    <a:pt x="250" y="7337"/>
                  </a:cubicBezTo>
                  <a:cubicBezTo>
                    <a:pt x="132" y="8165"/>
                    <a:pt x="1" y="8994"/>
                    <a:pt x="25" y="9835"/>
                  </a:cubicBezTo>
                  <a:cubicBezTo>
                    <a:pt x="44" y="9417"/>
                    <a:pt x="99" y="9003"/>
                    <a:pt x="167" y="8592"/>
                  </a:cubicBezTo>
                  <a:cubicBezTo>
                    <a:pt x="230" y="8182"/>
                    <a:pt x="305" y="7771"/>
                    <a:pt x="380" y="7360"/>
                  </a:cubicBezTo>
                  <a:cubicBezTo>
                    <a:pt x="529" y="6540"/>
                    <a:pt x="684" y="5719"/>
                    <a:pt x="853" y="4906"/>
                  </a:cubicBezTo>
                  <a:cubicBezTo>
                    <a:pt x="1011" y="4085"/>
                    <a:pt x="1181" y="3268"/>
                    <a:pt x="1347" y="2451"/>
                  </a:cubicBezTo>
                  <a:lnTo>
                    <a:pt x="1595" y="1224"/>
                  </a:lnTo>
                  <a:cubicBezTo>
                    <a:pt x="1678" y="817"/>
                    <a:pt x="1753" y="403"/>
                    <a:pt x="1860" y="0"/>
                  </a:cubicBezTo>
                  <a:close/>
                </a:path>
              </a:pathLst>
            </a:custGeom>
            <a:solidFill>
              <a:srgbClr val="D0C2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24"/>
            <p:cNvSpPr/>
            <p:nvPr/>
          </p:nvSpPr>
          <p:spPr>
            <a:xfrm flipH="1">
              <a:off x="1439994" y="2579742"/>
              <a:ext cx="194287" cy="100652"/>
            </a:xfrm>
            <a:custGeom>
              <a:rect b="b" l="l" r="r" t="t"/>
              <a:pathLst>
                <a:path extrusionOk="0" h="1908" w="3683">
                  <a:moveTo>
                    <a:pt x="0" y="1"/>
                  </a:moveTo>
                  <a:lnTo>
                    <a:pt x="0" y="1"/>
                  </a:lnTo>
                  <a:cubicBezTo>
                    <a:pt x="340" y="92"/>
                    <a:pt x="659" y="218"/>
                    <a:pt x="976" y="356"/>
                  </a:cubicBezTo>
                  <a:cubicBezTo>
                    <a:pt x="1291" y="498"/>
                    <a:pt x="1599" y="660"/>
                    <a:pt x="1899" y="826"/>
                  </a:cubicBezTo>
                  <a:cubicBezTo>
                    <a:pt x="2202" y="991"/>
                    <a:pt x="2499" y="1173"/>
                    <a:pt x="2799" y="1354"/>
                  </a:cubicBezTo>
                  <a:cubicBezTo>
                    <a:pt x="3091" y="1536"/>
                    <a:pt x="3391" y="1718"/>
                    <a:pt x="3683" y="1907"/>
                  </a:cubicBezTo>
                  <a:cubicBezTo>
                    <a:pt x="3173" y="1425"/>
                    <a:pt x="2593" y="1023"/>
                    <a:pt x="1982" y="676"/>
                  </a:cubicBezTo>
                  <a:cubicBezTo>
                    <a:pt x="1674" y="510"/>
                    <a:pt x="1358" y="352"/>
                    <a:pt x="1027" y="234"/>
                  </a:cubicBezTo>
                  <a:cubicBezTo>
                    <a:pt x="695" y="111"/>
                    <a:pt x="351" y="24"/>
                    <a:pt x="0" y="1"/>
                  </a:cubicBezTo>
                  <a:close/>
                </a:path>
              </a:pathLst>
            </a:custGeom>
            <a:solidFill>
              <a:srgbClr val="D0C2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24"/>
            <p:cNvSpPr/>
            <p:nvPr/>
          </p:nvSpPr>
          <p:spPr>
            <a:xfrm flipH="1">
              <a:off x="1422902" y="2540811"/>
              <a:ext cx="218237" cy="108723"/>
            </a:xfrm>
            <a:custGeom>
              <a:rect b="b" l="l" r="r" t="t"/>
              <a:pathLst>
                <a:path extrusionOk="0" h="2061" w="4137">
                  <a:moveTo>
                    <a:pt x="0" y="1"/>
                  </a:moveTo>
                  <a:lnTo>
                    <a:pt x="0" y="1"/>
                  </a:lnTo>
                  <a:cubicBezTo>
                    <a:pt x="186" y="56"/>
                    <a:pt x="375" y="112"/>
                    <a:pt x="556" y="179"/>
                  </a:cubicBezTo>
                  <a:cubicBezTo>
                    <a:pt x="742" y="238"/>
                    <a:pt x="928" y="301"/>
                    <a:pt x="1109" y="368"/>
                  </a:cubicBezTo>
                  <a:cubicBezTo>
                    <a:pt x="1476" y="506"/>
                    <a:pt x="1840" y="644"/>
                    <a:pt x="2190" y="810"/>
                  </a:cubicBezTo>
                  <a:cubicBezTo>
                    <a:pt x="2542" y="972"/>
                    <a:pt x="2885" y="1150"/>
                    <a:pt x="3213" y="1351"/>
                  </a:cubicBezTo>
                  <a:cubicBezTo>
                    <a:pt x="3374" y="1461"/>
                    <a:pt x="3540" y="1560"/>
                    <a:pt x="3690" y="1686"/>
                  </a:cubicBezTo>
                  <a:cubicBezTo>
                    <a:pt x="3852" y="1797"/>
                    <a:pt x="3986" y="1935"/>
                    <a:pt x="4137" y="2061"/>
                  </a:cubicBezTo>
                  <a:cubicBezTo>
                    <a:pt x="3904" y="1745"/>
                    <a:pt x="3607" y="1476"/>
                    <a:pt x="3288" y="1240"/>
                  </a:cubicBezTo>
                  <a:cubicBezTo>
                    <a:pt x="2968" y="1011"/>
                    <a:pt x="2616" y="822"/>
                    <a:pt x="2261" y="652"/>
                  </a:cubicBezTo>
                  <a:cubicBezTo>
                    <a:pt x="1898" y="490"/>
                    <a:pt x="1532" y="352"/>
                    <a:pt x="1153" y="241"/>
                  </a:cubicBezTo>
                  <a:cubicBezTo>
                    <a:pt x="774" y="135"/>
                    <a:pt x="391" y="44"/>
                    <a:pt x="0" y="1"/>
                  </a:cubicBezTo>
                  <a:close/>
                </a:path>
              </a:pathLst>
            </a:custGeom>
            <a:solidFill>
              <a:srgbClr val="D0C2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24"/>
            <p:cNvSpPr/>
            <p:nvPr/>
          </p:nvSpPr>
          <p:spPr>
            <a:xfrm flipH="1">
              <a:off x="2241720" y="2549357"/>
              <a:ext cx="94321" cy="65624"/>
            </a:xfrm>
            <a:custGeom>
              <a:rect b="b" l="l" r="r" t="t"/>
              <a:pathLst>
                <a:path extrusionOk="0" h="1244" w="1788">
                  <a:moveTo>
                    <a:pt x="0" y="1"/>
                  </a:moveTo>
                  <a:lnTo>
                    <a:pt x="0" y="1"/>
                  </a:lnTo>
                  <a:cubicBezTo>
                    <a:pt x="300" y="221"/>
                    <a:pt x="607" y="407"/>
                    <a:pt x="911" y="609"/>
                  </a:cubicBezTo>
                  <a:cubicBezTo>
                    <a:pt x="1061" y="704"/>
                    <a:pt x="1212" y="806"/>
                    <a:pt x="1361" y="908"/>
                  </a:cubicBezTo>
                  <a:cubicBezTo>
                    <a:pt x="1507" y="1011"/>
                    <a:pt x="1649" y="1117"/>
                    <a:pt x="1788" y="1243"/>
                  </a:cubicBezTo>
                  <a:cubicBezTo>
                    <a:pt x="1709" y="1074"/>
                    <a:pt x="1578" y="932"/>
                    <a:pt x="1445" y="802"/>
                  </a:cubicBezTo>
                  <a:cubicBezTo>
                    <a:pt x="1310" y="675"/>
                    <a:pt x="1161" y="565"/>
                    <a:pt x="1006" y="462"/>
                  </a:cubicBezTo>
                  <a:cubicBezTo>
                    <a:pt x="848" y="364"/>
                    <a:pt x="687" y="273"/>
                    <a:pt x="521" y="194"/>
                  </a:cubicBezTo>
                  <a:cubicBezTo>
                    <a:pt x="351" y="115"/>
                    <a:pt x="181" y="48"/>
                    <a:pt x="0" y="1"/>
                  </a:cubicBezTo>
                  <a:close/>
                </a:path>
              </a:pathLst>
            </a:custGeom>
            <a:solidFill>
              <a:srgbClr val="D0C2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24"/>
            <p:cNvSpPr/>
            <p:nvPr/>
          </p:nvSpPr>
          <p:spPr>
            <a:xfrm flipH="1">
              <a:off x="2231328" y="2582063"/>
              <a:ext cx="90998" cy="100599"/>
            </a:xfrm>
            <a:custGeom>
              <a:rect b="b" l="l" r="r" t="t"/>
              <a:pathLst>
                <a:path extrusionOk="0" h="1907" w="1725">
                  <a:moveTo>
                    <a:pt x="1" y="0"/>
                  </a:moveTo>
                  <a:lnTo>
                    <a:pt x="1" y="0"/>
                  </a:lnTo>
                  <a:cubicBezTo>
                    <a:pt x="185" y="103"/>
                    <a:pt x="344" y="237"/>
                    <a:pt x="493" y="383"/>
                  </a:cubicBezTo>
                  <a:cubicBezTo>
                    <a:pt x="644" y="529"/>
                    <a:pt x="777" y="691"/>
                    <a:pt x="904" y="856"/>
                  </a:cubicBezTo>
                  <a:cubicBezTo>
                    <a:pt x="1156" y="1184"/>
                    <a:pt x="1378" y="1543"/>
                    <a:pt x="1575" y="1907"/>
                  </a:cubicBezTo>
                  <a:lnTo>
                    <a:pt x="1725" y="1820"/>
                  </a:lnTo>
                  <a:cubicBezTo>
                    <a:pt x="1496" y="1461"/>
                    <a:pt x="1247" y="1121"/>
                    <a:pt x="972" y="802"/>
                  </a:cubicBezTo>
                  <a:cubicBezTo>
                    <a:pt x="829" y="643"/>
                    <a:pt x="683" y="490"/>
                    <a:pt x="525" y="352"/>
                  </a:cubicBezTo>
                  <a:cubicBezTo>
                    <a:pt x="363" y="213"/>
                    <a:pt x="190" y="87"/>
                    <a:pt x="1" y="0"/>
                  </a:cubicBezTo>
                  <a:close/>
                </a:path>
              </a:pathLst>
            </a:custGeom>
            <a:solidFill>
              <a:srgbClr val="D0C2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24"/>
            <p:cNvSpPr/>
            <p:nvPr/>
          </p:nvSpPr>
          <p:spPr>
            <a:xfrm flipH="1">
              <a:off x="1962293" y="2181464"/>
              <a:ext cx="34236" cy="165801"/>
            </a:xfrm>
            <a:custGeom>
              <a:rect b="b" l="l" r="r" t="t"/>
              <a:pathLst>
                <a:path extrusionOk="0" h="3143" w="649">
                  <a:moveTo>
                    <a:pt x="648" y="1"/>
                  </a:moveTo>
                  <a:lnTo>
                    <a:pt x="648" y="1"/>
                  </a:lnTo>
                  <a:cubicBezTo>
                    <a:pt x="474" y="510"/>
                    <a:pt x="352" y="1031"/>
                    <a:pt x="242" y="1556"/>
                  </a:cubicBezTo>
                  <a:cubicBezTo>
                    <a:pt x="135" y="2081"/>
                    <a:pt x="44" y="2606"/>
                    <a:pt x="0" y="3143"/>
                  </a:cubicBezTo>
                  <a:cubicBezTo>
                    <a:pt x="174" y="2634"/>
                    <a:pt x="297" y="2113"/>
                    <a:pt x="407" y="1587"/>
                  </a:cubicBezTo>
                  <a:cubicBezTo>
                    <a:pt x="514" y="1066"/>
                    <a:pt x="608" y="538"/>
                    <a:pt x="648" y="1"/>
                  </a:cubicBezTo>
                  <a:close/>
                </a:path>
              </a:pathLst>
            </a:custGeom>
            <a:solidFill>
              <a:srgbClr val="D0C2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24"/>
            <p:cNvSpPr/>
            <p:nvPr/>
          </p:nvSpPr>
          <p:spPr>
            <a:xfrm flipH="1">
              <a:off x="1994208" y="2248934"/>
              <a:ext cx="28592" cy="28592"/>
            </a:xfrm>
            <a:custGeom>
              <a:rect b="b" l="l" r="r" t="t"/>
              <a:pathLst>
                <a:path extrusionOk="0" h="542" w="542">
                  <a:moveTo>
                    <a:pt x="274" y="1"/>
                  </a:moveTo>
                  <a:cubicBezTo>
                    <a:pt x="124" y="1"/>
                    <a:pt x="1" y="124"/>
                    <a:pt x="1" y="270"/>
                  </a:cubicBezTo>
                  <a:cubicBezTo>
                    <a:pt x="1" y="419"/>
                    <a:pt x="124" y="541"/>
                    <a:pt x="274" y="541"/>
                  </a:cubicBezTo>
                  <a:cubicBezTo>
                    <a:pt x="423" y="541"/>
                    <a:pt x="542" y="419"/>
                    <a:pt x="542" y="270"/>
                  </a:cubicBezTo>
                  <a:cubicBezTo>
                    <a:pt x="542" y="124"/>
                    <a:pt x="423" y="1"/>
                    <a:pt x="274" y="1"/>
                  </a:cubicBezTo>
                  <a:close/>
                </a:path>
              </a:pathLst>
            </a:custGeom>
            <a:solidFill>
              <a:srgbClr val="D0C2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24"/>
            <p:cNvSpPr/>
            <p:nvPr/>
          </p:nvSpPr>
          <p:spPr>
            <a:xfrm flipH="1">
              <a:off x="1631109" y="2004955"/>
              <a:ext cx="810120" cy="2260392"/>
            </a:xfrm>
            <a:custGeom>
              <a:rect b="b" l="l" r="r" t="t"/>
              <a:pathLst>
                <a:path extrusionOk="0" h="42849" w="15357">
                  <a:moveTo>
                    <a:pt x="14018" y="1184"/>
                  </a:moveTo>
                  <a:lnTo>
                    <a:pt x="14018" y="1184"/>
                  </a:lnTo>
                  <a:cubicBezTo>
                    <a:pt x="14022" y="1186"/>
                    <a:pt x="14024" y="1187"/>
                    <a:pt x="14024" y="1187"/>
                  </a:cubicBezTo>
                  <a:cubicBezTo>
                    <a:pt x="14024" y="1187"/>
                    <a:pt x="14022" y="1186"/>
                    <a:pt x="14018" y="1184"/>
                  </a:cubicBezTo>
                  <a:cubicBezTo>
                    <a:pt x="14018" y="1184"/>
                    <a:pt x="14018" y="1184"/>
                    <a:pt x="14018" y="1184"/>
                  </a:cubicBezTo>
                  <a:close/>
                  <a:moveTo>
                    <a:pt x="7246" y="1"/>
                  </a:moveTo>
                  <a:lnTo>
                    <a:pt x="6667" y="91"/>
                  </a:lnTo>
                  <a:lnTo>
                    <a:pt x="5834" y="6066"/>
                  </a:lnTo>
                  <a:lnTo>
                    <a:pt x="5475" y="6007"/>
                  </a:lnTo>
                  <a:lnTo>
                    <a:pt x="4196" y="13683"/>
                  </a:lnTo>
                  <a:lnTo>
                    <a:pt x="3600" y="13865"/>
                  </a:lnTo>
                  <a:cubicBezTo>
                    <a:pt x="3600" y="13865"/>
                    <a:pt x="656" y="28266"/>
                    <a:pt x="328" y="30905"/>
                  </a:cubicBezTo>
                  <a:cubicBezTo>
                    <a:pt x="1" y="33546"/>
                    <a:pt x="119" y="36482"/>
                    <a:pt x="834" y="42105"/>
                  </a:cubicBezTo>
                  <a:cubicBezTo>
                    <a:pt x="1248" y="42256"/>
                    <a:pt x="4224" y="42583"/>
                    <a:pt x="4224" y="42583"/>
                  </a:cubicBezTo>
                  <a:cubicBezTo>
                    <a:pt x="4224" y="42583"/>
                    <a:pt x="4405" y="41064"/>
                    <a:pt x="4523" y="39872"/>
                  </a:cubicBezTo>
                  <a:cubicBezTo>
                    <a:pt x="4642" y="38684"/>
                    <a:pt x="6248" y="29189"/>
                    <a:pt x="6248" y="29189"/>
                  </a:cubicBezTo>
                  <a:cubicBezTo>
                    <a:pt x="6248" y="29189"/>
                    <a:pt x="7262" y="27732"/>
                    <a:pt x="8601" y="24126"/>
                  </a:cubicBezTo>
                  <a:cubicBezTo>
                    <a:pt x="8869" y="25400"/>
                    <a:pt x="10684" y="42583"/>
                    <a:pt x="10684" y="42583"/>
                  </a:cubicBezTo>
                  <a:lnTo>
                    <a:pt x="14524" y="42848"/>
                  </a:lnTo>
                  <a:cubicBezTo>
                    <a:pt x="14524" y="42848"/>
                    <a:pt x="14761" y="36956"/>
                    <a:pt x="15057" y="33297"/>
                  </a:cubicBezTo>
                  <a:cubicBezTo>
                    <a:pt x="15357" y="29635"/>
                    <a:pt x="14942" y="15925"/>
                    <a:pt x="14942" y="15925"/>
                  </a:cubicBezTo>
                  <a:lnTo>
                    <a:pt x="12598" y="15222"/>
                  </a:lnTo>
                  <a:lnTo>
                    <a:pt x="12977" y="6840"/>
                  </a:lnTo>
                  <a:lnTo>
                    <a:pt x="12468" y="6544"/>
                  </a:lnTo>
                  <a:cubicBezTo>
                    <a:pt x="12468" y="6544"/>
                    <a:pt x="13938" y="1184"/>
                    <a:pt x="14018" y="1184"/>
                  </a:cubicBezTo>
                  <a:lnTo>
                    <a:pt x="14018" y="1184"/>
                  </a:lnTo>
                  <a:cubicBezTo>
                    <a:pt x="13950" y="1153"/>
                    <a:pt x="13348" y="873"/>
                    <a:pt x="13348" y="873"/>
                  </a:cubicBezTo>
                  <a:lnTo>
                    <a:pt x="11576" y="6544"/>
                  </a:lnTo>
                  <a:lnTo>
                    <a:pt x="6694" y="6066"/>
                  </a:lnTo>
                  <a:lnTo>
                    <a:pt x="724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24"/>
            <p:cNvSpPr/>
            <p:nvPr/>
          </p:nvSpPr>
          <p:spPr>
            <a:xfrm flipH="1">
              <a:off x="1837429" y="3308830"/>
              <a:ext cx="110411" cy="919212"/>
            </a:xfrm>
            <a:custGeom>
              <a:rect b="b" l="l" r="r" t="t"/>
              <a:pathLst>
                <a:path extrusionOk="0" h="17425" w="2093">
                  <a:moveTo>
                    <a:pt x="104" y="1"/>
                  </a:moveTo>
                  <a:lnTo>
                    <a:pt x="1" y="12"/>
                  </a:lnTo>
                  <a:lnTo>
                    <a:pt x="40" y="352"/>
                  </a:lnTo>
                  <a:lnTo>
                    <a:pt x="143" y="340"/>
                  </a:lnTo>
                  <a:lnTo>
                    <a:pt x="104" y="1"/>
                  </a:lnTo>
                  <a:close/>
                  <a:moveTo>
                    <a:pt x="183" y="683"/>
                  </a:moveTo>
                  <a:lnTo>
                    <a:pt x="80" y="695"/>
                  </a:lnTo>
                  <a:lnTo>
                    <a:pt x="119" y="1035"/>
                  </a:lnTo>
                  <a:lnTo>
                    <a:pt x="222" y="1023"/>
                  </a:lnTo>
                  <a:lnTo>
                    <a:pt x="183" y="683"/>
                  </a:lnTo>
                  <a:close/>
                  <a:moveTo>
                    <a:pt x="257" y="1366"/>
                  </a:moveTo>
                  <a:lnTo>
                    <a:pt x="159" y="1378"/>
                  </a:lnTo>
                  <a:lnTo>
                    <a:pt x="195" y="1717"/>
                  </a:lnTo>
                  <a:lnTo>
                    <a:pt x="297" y="1705"/>
                  </a:lnTo>
                  <a:lnTo>
                    <a:pt x="257" y="1366"/>
                  </a:lnTo>
                  <a:close/>
                  <a:moveTo>
                    <a:pt x="337" y="2048"/>
                  </a:moveTo>
                  <a:lnTo>
                    <a:pt x="234" y="2061"/>
                  </a:lnTo>
                  <a:lnTo>
                    <a:pt x="273" y="2400"/>
                  </a:lnTo>
                  <a:lnTo>
                    <a:pt x="376" y="2388"/>
                  </a:lnTo>
                  <a:lnTo>
                    <a:pt x="337" y="2048"/>
                  </a:lnTo>
                  <a:close/>
                  <a:moveTo>
                    <a:pt x="416" y="2731"/>
                  </a:moveTo>
                  <a:lnTo>
                    <a:pt x="313" y="2744"/>
                  </a:lnTo>
                  <a:lnTo>
                    <a:pt x="352" y="3083"/>
                  </a:lnTo>
                  <a:lnTo>
                    <a:pt x="455" y="3071"/>
                  </a:lnTo>
                  <a:lnTo>
                    <a:pt x="416" y="2731"/>
                  </a:lnTo>
                  <a:close/>
                  <a:moveTo>
                    <a:pt x="494" y="3414"/>
                  </a:moveTo>
                  <a:lnTo>
                    <a:pt x="392" y="3426"/>
                  </a:lnTo>
                  <a:lnTo>
                    <a:pt x="432" y="3766"/>
                  </a:lnTo>
                  <a:lnTo>
                    <a:pt x="534" y="3753"/>
                  </a:lnTo>
                  <a:lnTo>
                    <a:pt x="494" y="3414"/>
                  </a:lnTo>
                  <a:close/>
                  <a:moveTo>
                    <a:pt x="574" y="4097"/>
                  </a:moveTo>
                  <a:lnTo>
                    <a:pt x="470" y="4108"/>
                  </a:lnTo>
                  <a:lnTo>
                    <a:pt x="510" y="4448"/>
                  </a:lnTo>
                  <a:lnTo>
                    <a:pt x="609" y="4436"/>
                  </a:lnTo>
                  <a:lnTo>
                    <a:pt x="574" y="4097"/>
                  </a:lnTo>
                  <a:close/>
                  <a:moveTo>
                    <a:pt x="649" y="4780"/>
                  </a:moveTo>
                  <a:lnTo>
                    <a:pt x="545" y="4791"/>
                  </a:lnTo>
                  <a:lnTo>
                    <a:pt x="585" y="5131"/>
                  </a:lnTo>
                  <a:lnTo>
                    <a:pt x="687" y="5119"/>
                  </a:lnTo>
                  <a:lnTo>
                    <a:pt x="649" y="4780"/>
                  </a:lnTo>
                  <a:close/>
                  <a:moveTo>
                    <a:pt x="727" y="5463"/>
                  </a:moveTo>
                  <a:lnTo>
                    <a:pt x="625" y="5474"/>
                  </a:lnTo>
                  <a:lnTo>
                    <a:pt x="664" y="5818"/>
                  </a:lnTo>
                  <a:lnTo>
                    <a:pt x="767" y="5806"/>
                  </a:lnTo>
                  <a:lnTo>
                    <a:pt x="727" y="5463"/>
                  </a:lnTo>
                  <a:close/>
                  <a:moveTo>
                    <a:pt x="806" y="6145"/>
                  </a:moveTo>
                  <a:lnTo>
                    <a:pt x="703" y="6157"/>
                  </a:lnTo>
                  <a:lnTo>
                    <a:pt x="743" y="6500"/>
                  </a:lnTo>
                  <a:lnTo>
                    <a:pt x="846" y="6489"/>
                  </a:lnTo>
                  <a:lnTo>
                    <a:pt x="806" y="6145"/>
                  </a:lnTo>
                  <a:close/>
                  <a:moveTo>
                    <a:pt x="885" y="6828"/>
                  </a:moveTo>
                  <a:lnTo>
                    <a:pt x="782" y="6840"/>
                  </a:lnTo>
                  <a:lnTo>
                    <a:pt x="822" y="7183"/>
                  </a:lnTo>
                  <a:lnTo>
                    <a:pt x="924" y="7171"/>
                  </a:lnTo>
                  <a:lnTo>
                    <a:pt x="885" y="6828"/>
                  </a:lnTo>
                  <a:close/>
                  <a:moveTo>
                    <a:pt x="960" y="7511"/>
                  </a:moveTo>
                  <a:lnTo>
                    <a:pt x="862" y="7523"/>
                  </a:lnTo>
                  <a:lnTo>
                    <a:pt x="897" y="7866"/>
                  </a:lnTo>
                  <a:lnTo>
                    <a:pt x="1000" y="7854"/>
                  </a:lnTo>
                  <a:lnTo>
                    <a:pt x="960" y="7511"/>
                  </a:lnTo>
                  <a:close/>
                  <a:moveTo>
                    <a:pt x="1039" y="8193"/>
                  </a:moveTo>
                  <a:lnTo>
                    <a:pt x="936" y="8205"/>
                  </a:lnTo>
                  <a:lnTo>
                    <a:pt x="976" y="8549"/>
                  </a:lnTo>
                  <a:lnTo>
                    <a:pt x="1079" y="8536"/>
                  </a:lnTo>
                  <a:lnTo>
                    <a:pt x="1039" y="8193"/>
                  </a:lnTo>
                  <a:close/>
                  <a:moveTo>
                    <a:pt x="1118" y="8876"/>
                  </a:moveTo>
                  <a:lnTo>
                    <a:pt x="1015" y="8888"/>
                  </a:lnTo>
                  <a:lnTo>
                    <a:pt x="1055" y="9232"/>
                  </a:lnTo>
                  <a:lnTo>
                    <a:pt x="1157" y="9219"/>
                  </a:lnTo>
                  <a:lnTo>
                    <a:pt x="1118" y="8876"/>
                  </a:lnTo>
                  <a:close/>
                  <a:moveTo>
                    <a:pt x="1197" y="9559"/>
                  </a:moveTo>
                  <a:lnTo>
                    <a:pt x="1095" y="9571"/>
                  </a:lnTo>
                  <a:lnTo>
                    <a:pt x="1133" y="9914"/>
                  </a:lnTo>
                  <a:lnTo>
                    <a:pt x="1237" y="9902"/>
                  </a:lnTo>
                  <a:lnTo>
                    <a:pt x="1197" y="9559"/>
                  </a:lnTo>
                  <a:close/>
                  <a:moveTo>
                    <a:pt x="1276" y="10241"/>
                  </a:moveTo>
                  <a:lnTo>
                    <a:pt x="1173" y="10254"/>
                  </a:lnTo>
                  <a:lnTo>
                    <a:pt x="1213" y="10596"/>
                  </a:lnTo>
                  <a:lnTo>
                    <a:pt x="1312" y="10585"/>
                  </a:lnTo>
                  <a:lnTo>
                    <a:pt x="1276" y="10241"/>
                  </a:lnTo>
                  <a:close/>
                  <a:moveTo>
                    <a:pt x="1350" y="10924"/>
                  </a:moveTo>
                  <a:lnTo>
                    <a:pt x="1248" y="10936"/>
                  </a:lnTo>
                  <a:lnTo>
                    <a:pt x="1288" y="11279"/>
                  </a:lnTo>
                  <a:lnTo>
                    <a:pt x="1390" y="11268"/>
                  </a:lnTo>
                  <a:lnTo>
                    <a:pt x="1350" y="10924"/>
                  </a:lnTo>
                  <a:close/>
                  <a:moveTo>
                    <a:pt x="1430" y="11607"/>
                  </a:moveTo>
                  <a:lnTo>
                    <a:pt x="1327" y="11619"/>
                  </a:lnTo>
                  <a:lnTo>
                    <a:pt x="1366" y="11962"/>
                  </a:lnTo>
                  <a:lnTo>
                    <a:pt x="1469" y="11951"/>
                  </a:lnTo>
                  <a:lnTo>
                    <a:pt x="1430" y="11607"/>
                  </a:lnTo>
                  <a:close/>
                  <a:moveTo>
                    <a:pt x="1509" y="12290"/>
                  </a:moveTo>
                  <a:lnTo>
                    <a:pt x="1406" y="12301"/>
                  </a:lnTo>
                  <a:lnTo>
                    <a:pt x="1445" y="12645"/>
                  </a:lnTo>
                  <a:lnTo>
                    <a:pt x="1548" y="12633"/>
                  </a:lnTo>
                  <a:lnTo>
                    <a:pt x="1509" y="12290"/>
                  </a:lnTo>
                  <a:close/>
                  <a:moveTo>
                    <a:pt x="1587" y="12977"/>
                  </a:moveTo>
                  <a:lnTo>
                    <a:pt x="1485" y="12984"/>
                  </a:lnTo>
                  <a:lnTo>
                    <a:pt x="1525" y="13328"/>
                  </a:lnTo>
                  <a:lnTo>
                    <a:pt x="1627" y="13316"/>
                  </a:lnTo>
                  <a:lnTo>
                    <a:pt x="1587" y="12977"/>
                  </a:lnTo>
                  <a:close/>
                  <a:moveTo>
                    <a:pt x="1663" y="13660"/>
                  </a:moveTo>
                  <a:lnTo>
                    <a:pt x="1563" y="13671"/>
                  </a:lnTo>
                  <a:lnTo>
                    <a:pt x="1599" y="14011"/>
                  </a:lnTo>
                  <a:lnTo>
                    <a:pt x="1702" y="13999"/>
                  </a:lnTo>
                  <a:lnTo>
                    <a:pt x="1663" y="13660"/>
                  </a:lnTo>
                  <a:close/>
                  <a:moveTo>
                    <a:pt x="1742" y="14342"/>
                  </a:moveTo>
                  <a:lnTo>
                    <a:pt x="1639" y="14354"/>
                  </a:lnTo>
                  <a:lnTo>
                    <a:pt x="1678" y="14693"/>
                  </a:lnTo>
                  <a:lnTo>
                    <a:pt x="1781" y="14681"/>
                  </a:lnTo>
                  <a:lnTo>
                    <a:pt x="1742" y="14342"/>
                  </a:lnTo>
                  <a:close/>
                  <a:moveTo>
                    <a:pt x="1820" y="15024"/>
                  </a:moveTo>
                  <a:lnTo>
                    <a:pt x="1718" y="15037"/>
                  </a:lnTo>
                  <a:lnTo>
                    <a:pt x="1758" y="15376"/>
                  </a:lnTo>
                  <a:lnTo>
                    <a:pt x="1860" y="15364"/>
                  </a:lnTo>
                  <a:lnTo>
                    <a:pt x="1820" y="15024"/>
                  </a:lnTo>
                  <a:close/>
                  <a:moveTo>
                    <a:pt x="1900" y="15707"/>
                  </a:moveTo>
                  <a:lnTo>
                    <a:pt x="1796" y="15720"/>
                  </a:lnTo>
                  <a:lnTo>
                    <a:pt x="1836" y="16059"/>
                  </a:lnTo>
                  <a:lnTo>
                    <a:pt x="1939" y="16047"/>
                  </a:lnTo>
                  <a:lnTo>
                    <a:pt x="1900" y="15707"/>
                  </a:lnTo>
                  <a:close/>
                  <a:moveTo>
                    <a:pt x="1978" y="16390"/>
                  </a:moveTo>
                  <a:lnTo>
                    <a:pt x="1876" y="16402"/>
                  </a:lnTo>
                  <a:lnTo>
                    <a:pt x="1915" y="16742"/>
                  </a:lnTo>
                  <a:lnTo>
                    <a:pt x="2013" y="16729"/>
                  </a:lnTo>
                  <a:lnTo>
                    <a:pt x="1978" y="16390"/>
                  </a:lnTo>
                  <a:close/>
                  <a:moveTo>
                    <a:pt x="2053" y="17073"/>
                  </a:moveTo>
                  <a:lnTo>
                    <a:pt x="1951" y="17084"/>
                  </a:lnTo>
                  <a:lnTo>
                    <a:pt x="1990" y="17424"/>
                  </a:lnTo>
                  <a:lnTo>
                    <a:pt x="2093" y="17412"/>
                  </a:lnTo>
                  <a:lnTo>
                    <a:pt x="2053" y="17073"/>
                  </a:lnTo>
                  <a:close/>
                </a:path>
              </a:pathLst>
            </a:custGeom>
            <a:solidFill>
              <a:srgbClr val="87D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24"/>
            <p:cNvSpPr/>
            <p:nvPr/>
          </p:nvSpPr>
          <p:spPr>
            <a:xfrm flipH="1">
              <a:off x="1967303" y="3157695"/>
              <a:ext cx="292829" cy="1083642"/>
            </a:xfrm>
            <a:custGeom>
              <a:rect b="b" l="l" r="r" t="t"/>
              <a:pathLst>
                <a:path extrusionOk="0" h="20542" w="5551">
                  <a:moveTo>
                    <a:pt x="5507" y="0"/>
                  </a:moveTo>
                  <a:cubicBezTo>
                    <a:pt x="5471" y="17"/>
                    <a:pt x="5408" y="59"/>
                    <a:pt x="5254" y="265"/>
                  </a:cubicBezTo>
                  <a:lnTo>
                    <a:pt x="5337" y="328"/>
                  </a:lnTo>
                  <a:cubicBezTo>
                    <a:pt x="5479" y="139"/>
                    <a:pt x="5534" y="103"/>
                    <a:pt x="5550" y="95"/>
                  </a:cubicBezTo>
                  <a:lnTo>
                    <a:pt x="5507" y="0"/>
                  </a:lnTo>
                  <a:close/>
                  <a:moveTo>
                    <a:pt x="5053" y="553"/>
                  </a:moveTo>
                  <a:cubicBezTo>
                    <a:pt x="4993" y="640"/>
                    <a:pt x="4931" y="734"/>
                    <a:pt x="4864" y="841"/>
                  </a:cubicBezTo>
                  <a:lnTo>
                    <a:pt x="4950" y="896"/>
                  </a:lnTo>
                  <a:cubicBezTo>
                    <a:pt x="5017" y="793"/>
                    <a:pt x="5081" y="695"/>
                    <a:pt x="5139" y="608"/>
                  </a:cubicBezTo>
                  <a:lnTo>
                    <a:pt x="5053" y="553"/>
                  </a:lnTo>
                  <a:close/>
                  <a:moveTo>
                    <a:pt x="4682" y="1133"/>
                  </a:moveTo>
                  <a:cubicBezTo>
                    <a:pt x="4623" y="1228"/>
                    <a:pt x="4563" y="1326"/>
                    <a:pt x="4500" y="1429"/>
                  </a:cubicBezTo>
                  <a:lnTo>
                    <a:pt x="4587" y="1480"/>
                  </a:lnTo>
                  <a:cubicBezTo>
                    <a:pt x="4651" y="1381"/>
                    <a:pt x="4709" y="1283"/>
                    <a:pt x="4769" y="1188"/>
                  </a:cubicBezTo>
                  <a:lnTo>
                    <a:pt x="4682" y="1133"/>
                  </a:lnTo>
                  <a:close/>
                  <a:moveTo>
                    <a:pt x="4323" y="1725"/>
                  </a:moveTo>
                  <a:cubicBezTo>
                    <a:pt x="4268" y="1820"/>
                    <a:pt x="4208" y="1915"/>
                    <a:pt x="4145" y="2021"/>
                  </a:cubicBezTo>
                  <a:lnTo>
                    <a:pt x="4192" y="2044"/>
                  </a:lnTo>
                  <a:lnTo>
                    <a:pt x="4239" y="2064"/>
                  </a:lnTo>
                  <a:cubicBezTo>
                    <a:pt x="4299" y="1966"/>
                    <a:pt x="4354" y="1871"/>
                    <a:pt x="4410" y="1776"/>
                  </a:cubicBezTo>
                  <a:lnTo>
                    <a:pt x="4323" y="1725"/>
                  </a:lnTo>
                  <a:close/>
                  <a:moveTo>
                    <a:pt x="3971" y="2317"/>
                  </a:moveTo>
                  <a:lnTo>
                    <a:pt x="3798" y="2616"/>
                  </a:lnTo>
                  <a:lnTo>
                    <a:pt x="3889" y="2669"/>
                  </a:lnTo>
                  <a:lnTo>
                    <a:pt x="4062" y="2368"/>
                  </a:lnTo>
                  <a:lnTo>
                    <a:pt x="3971" y="2317"/>
                  </a:lnTo>
                  <a:close/>
                  <a:moveTo>
                    <a:pt x="3629" y="2913"/>
                  </a:moveTo>
                  <a:lnTo>
                    <a:pt x="3454" y="3213"/>
                  </a:lnTo>
                  <a:lnTo>
                    <a:pt x="3545" y="3264"/>
                  </a:lnTo>
                  <a:lnTo>
                    <a:pt x="3715" y="2964"/>
                  </a:lnTo>
                  <a:lnTo>
                    <a:pt x="3629" y="2913"/>
                  </a:lnTo>
                  <a:close/>
                  <a:moveTo>
                    <a:pt x="3285" y="3512"/>
                  </a:moveTo>
                  <a:lnTo>
                    <a:pt x="3115" y="3813"/>
                  </a:lnTo>
                  <a:lnTo>
                    <a:pt x="3206" y="3864"/>
                  </a:lnTo>
                  <a:lnTo>
                    <a:pt x="3376" y="3564"/>
                  </a:lnTo>
                  <a:lnTo>
                    <a:pt x="3285" y="3512"/>
                  </a:lnTo>
                  <a:close/>
                  <a:moveTo>
                    <a:pt x="2946" y="4113"/>
                  </a:moveTo>
                  <a:lnTo>
                    <a:pt x="2780" y="4412"/>
                  </a:lnTo>
                  <a:lnTo>
                    <a:pt x="2866" y="4463"/>
                  </a:lnTo>
                  <a:lnTo>
                    <a:pt x="3037" y="4164"/>
                  </a:lnTo>
                  <a:lnTo>
                    <a:pt x="2946" y="4113"/>
                  </a:lnTo>
                  <a:close/>
                  <a:moveTo>
                    <a:pt x="2610" y="4716"/>
                  </a:moveTo>
                  <a:lnTo>
                    <a:pt x="2445" y="5017"/>
                  </a:lnTo>
                  <a:lnTo>
                    <a:pt x="2531" y="5068"/>
                  </a:lnTo>
                  <a:lnTo>
                    <a:pt x="2700" y="4764"/>
                  </a:lnTo>
                  <a:lnTo>
                    <a:pt x="2610" y="4716"/>
                  </a:lnTo>
                  <a:close/>
                  <a:moveTo>
                    <a:pt x="2274" y="5316"/>
                  </a:moveTo>
                  <a:lnTo>
                    <a:pt x="2108" y="5620"/>
                  </a:lnTo>
                  <a:lnTo>
                    <a:pt x="2199" y="5667"/>
                  </a:lnTo>
                  <a:lnTo>
                    <a:pt x="2365" y="5368"/>
                  </a:lnTo>
                  <a:lnTo>
                    <a:pt x="2274" y="5316"/>
                  </a:lnTo>
                  <a:close/>
                  <a:moveTo>
                    <a:pt x="1943" y="5920"/>
                  </a:moveTo>
                  <a:lnTo>
                    <a:pt x="1777" y="6224"/>
                  </a:lnTo>
                  <a:lnTo>
                    <a:pt x="1868" y="6275"/>
                  </a:lnTo>
                  <a:lnTo>
                    <a:pt x="2034" y="5971"/>
                  </a:lnTo>
                  <a:lnTo>
                    <a:pt x="1943" y="5920"/>
                  </a:lnTo>
                  <a:close/>
                  <a:moveTo>
                    <a:pt x="1611" y="6528"/>
                  </a:moveTo>
                  <a:cubicBezTo>
                    <a:pt x="1540" y="6658"/>
                    <a:pt x="1509" y="6718"/>
                    <a:pt x="1497" y="6749"/>
                  </a:cubicBezTo>
                  <a:lnTo>
                    <a:pt x="1485" y="6864"/>
                  </a:lnTo>
                  <a:lnTo>
                    <a:pt x="1587" y="6875"/>
                  </a:lnTo>
                  <a:lnTo>
                    <a:pt x="1596" y="6769"/>
                  </a:lnTo>
                  <a:cubicBezTo>
                    <a:pt x="1607" y="6745"/>
                    <a:pt x="1647" y="6678"/>
                    <a:pt x="1702" y="6576"/>
                  </a:cubicBezTo>
                  <a:lnTo>
                    <a:pt x="1611" y="6528"/>
                  </a:lnTo>
                  <a:close/>
                  <a:moveTo>
                    <a:pt x="1445" y="7206"/>
                  </a:moveTo>
                  <a:lnTo>
                    <a:pt x="1410" y="7550"/>
                  </a:lnTo>
                  <a:lnTo>
                    <a:pt x="1513" y="7558"/>
                  </a:lnTo>
                  <a:lnTo>
                    <a:pt x="1549" y="7219"/>
                  </a:lnTo>
                  <a:lnTo>
                    <a:pt x="1445" y="7206"/>
                  </a:lnTo>
                  <a:close/>
                  <a:moveTo>
                    <a:pt x="1371" y="7889"/>
                  </a:moveTo>
                  <a:lnTo>
                    <a:pt x="1335" y="8233"/>
                  </a:lnTo>
                  <a:lnTo>
                    <a:pt x="1438" y="8241"/>
                  </a:lnTo>
                  <a:lnTo>
                    <a:pt x="1474" y="7902"/>
                  </a:lnTo>
                  <a:lnTo>
                    <a:pt x="1371" y="7889"/>
                  </a:lnTo>
                  <a:close/>
                  <a:moveTo>
                    <a:pt x="1299" y="8572"/>
                  </a:moveTo>
                  <a:lnTo>
                    <a:pt x="1261" y="8915"/>
                  </a:lnTo>
                  <a:lnTo>
                    <a:pt x="1363" y="8927"/>
                  </a:lnTo>
                  <a:lnTo>
                    <a:pt x="1403" y="8584"/>
                  </a:lnTo>
                  <a:lnTo>
                    <a:pt x="1299" y="8572"/>
                  </a:lnTo>
                  <a:close/>
                  <a:moveTo>
                    <a:pt x="1225" y="9255"/>
                  </a:moveTo>
                  <a:lnTo>
                    <a:pt x="1190" y="9598"/>
                  </a:lnTo>
                  <a:lnTo>
                    <a:pt x="1288" y="9610"/>
                  </a:lnTo>
                  <a:lnTo>
                    <a:pt x="1327" y="9266"/>
                  </a:lnTo>
                  <a:lnTo>
                    <a:pt x="1225" y="9255"/>
                  </a:lnTo>
                  <a:close/>
                  <a:moveTo>
                    <a:pt x="1150" y="9942"/>
                  </a:moveTo>
                  <a:lnTo>
                    <a:pt x="1114" y="10281"/>
                  </a:lnTo>
                  <a:lnTo>
                    <a:pt x="1217" y="10293"/>
                  </a:lnTo>
                  <a:lnTo>
                    <a:pt x="1252" y="9949"/>
                  </a:lnTo>
                  <a:lnTo>
                    <a:pt x="1150" y="9942"/>
                  </a:lnTo>
                  <a:close/>
                  <a:moveTo>
                    <a:pt x="1075" y="10625"/>
                  </a:moveTo>
                  <a:lnTo>
                    <a:pt x="1039" y="10964"/>
                  </a:lnTo>
                  <a:lnTo>
                    <a:pt x="1142" y="10975"/>
                  </a:lnTo>
                  <a:lnTo>
                    <a:pt x="1177" y="10636"/>
                  </a:lnTo>
                  <a:lnTo>
                    <a:pt x="1075" y="10625"/>
                  </a:lnTo>
                  <a:close/>
                  <a:moveTo>
                    <a:pt x="1004" y="11307"/>
                  </a:moveTo>
                  <a:lnTo>
                    <a:pt x="964" y="11647"/>
                  </a:lnTo>
                  <a:lnTo>
                    <a:pt x="1066" y="11658"/>
                  </a:lnTo>
                  <a:lnTo>
                    <a:pt x="1106" y="11319"/>
                  </a:lnTo>
                  <a:lnTo>
                    <a:pt x="1004" y="11307"/>
                  </a:lnTo>
                  <a:close/>
                  <a:moveTo>
                    <a:pt x="929" y="11990"/>
                  </a:moveTo>
                  <a:lnTo>
                    <a:pt x="889" y="12333"/>
                  </a:lnTo>
                  <a:lnTo>
                    <a:pt x="992" y="12341"/>
                  </a:lnTo>
                  <a:lnTo>
                    <a:pt x="1031" y="12002"/>
                  </a:lnTo>
                  <a:lnTo>
                    <a:pt x="929" y="11990"/>
                  </a:lnTo>
                  <a:close/>
                  <a:moveTo>
                    <a:pt x="853" y="12672"/>
                  </a:moveTo>
                  <a:lnTo>
                    <a:pt x="818" y="13016"/>
                  </a:lnTo>
                  <a:lnTo>
                    <a:pt x="921" y="13028"/>
                  </a:lnTo>
                  <a:lnTo>
                    <a:pt x="957" y="12685"/>
                  </a:lnTo>
                  <a:lnTo>
                    <a:pt x="853" y="12672"/>
                  </a:lnTo>
                  <a:close/>
                  <a:moveTo>
                    <a:pt x="779" y="13355"/>
                  </a:moveTo>
                  <a:lnTo>
                    <a:pt x="744" y="13698"/>
                  </a:lnTo>
                  <a:lnTo>
                    <a:pt x="846" y="13711"/>
                  </a:lnTo>
                  <a:lnTo>
                    <a:pt x="882" y="13367"/>
                  </a:lnTo>
                  <a:lnTo>
                    <a:pt x="779" y="13355"/>
                  </a:lnTo>
                  <a:close/>
                  <a:moveTo>
                    <a:pt x="708" y="14042"/>
                  </a:moveTo>
                  <a:lnTo>
                    <a:pt x="669" y="14381"/>
                  </a:lnTo>
                  <a:lnTo>
                    <a:pt x="771" y="14393"/>
                  </a:lnTo>
                  <a:lnTo>
                    <a:pt x="811" y="14050"/>
                  </a:lnTo>
                  <a:lnTo>
                    <a:pt x="708" y="14042"/>
                  </a:lnTo>
                  <a:close/>
                  <a:moveTo>
                    <a:pt x="633" y="14725"/>
                  </a:moveTo>
                  <a:lnTo>
                    <a:pt x="593" y="15064"/>
                  </a:lnTo>
                  <a:lnTo>
                    <a:pt x="696" y="15076"/>
                  </a:lnTo>
                  <a:lnTo>
                    <a:pt x="735" y="14732"/>
                  </a:lnTo>
                  <a:lnTo>
                    <a:pt x="633" y="14725"/>
                  </a:lnTo>
                  <a:close/>
                  <a:moveTo>
                    <a:pt x="558" y="15408"/>
                  </a:moveTo>
                  <a:lnTo>
                    <a:pt x="522" y="15747"/>
                  </a:lnTo>
                  <a:lnTo>
                    <a:pt x="625" y="15758"/>
                  </a:lnTo>
                  <a:lnTo>
                    <a:pt x="660" y="15419"/>
                  </a:lnTo>
                  <a:lnTo>
                    <a:pt x="558" y="15408"/>
                  </a:lnTo>
                  <a:close/>
                  <a:moveTo>
                    <a:pt x="483" y="16090"/>
                  </a:moveTo>
                  <a:lnTo>
                    <a:pt x="447" y="16434"/>
                  </a:lnTo>
                  <a:lnTo>
                    <a:pt x="550" y="16441"/>
                  </a:lnTo>
                  <a:lnTo>
                    <a:pt x="585" y="16102"/>
                  </a:lnTo>
                  <a:lnTo>
                    <a:pt x="483" y="16090"/>
                  </a:lnTo>
                  <a:close/>
                  <a:moveTo>
                    <a:pt x="412" y="16773"/>
                  </a:moveTo>
                  <a:lnTo>
                    <a:pt x="372" y="17116"/>
                  </a:lnTo>
                  <a:lnTo>
                    <a:pt x="475" y="17128"/>
                  </a:lnTo>
                  <a:lnTo>
                    <a:pt x="511" y="16785"/>
                  </a:lnTo>
                  <a:lnTo>
                    <a:pt x="412" y="16773"/>
                  </a:lnTo>
                  <a:close/>
                  <a:moveTo>
                    <a:pt x="337" y="17456"/>
                  </a:moveTo>
                  <a:lnTo>
                    <a:pt x="297" y="17799"/>
                  </a:lnTo>
                  <a:lnTo>
                    <a:pt x="400" y="17811"/>
                  </a:lnTo>
                  <a:lnTo>
                    <a:pt x="439" y="17468"/>
                  </a:lnTo>
                  <a:lnTo>
                    <a:pt x="337" y="17456"/>
                  </a:lnTo>
                  <a:close/>
                  <a:moveTo>
                    <a:pt x="261" y="18138"/>
                  </a:moveTo>
                  <a:lnTo>
                    <a:pt x="226" y="18481"/>
                  </a:lnTo>
                  <a:lnTo>
                    <a:pt x="329" y="18494"/>
                  </a:lnTo>
                  <a:lnTo>
                    <a:pt x="365" y="18150"/>
                  </a:lnTo>
                  <a:lnTo>
                    <a:pt x="261" y="18138"/>
                  </a:lnTo>
                  <a:close/>
                  <a:moveTo>
                    <a:pt x="187" y="18825"/>
                  </a:moveTo>
                  <a:lnTo>
                    <a:pt x="152" y="19164"/>
                  </a:lnTo>
                  <a:lnTo>
                    <a:pt x="254" y="19177"/>
                  </a:lnTo>
                  <a:lnTo>
                    <a:pt x="290" y="18833"/>
                  </a:lnTo>
                  <a:lnTo>
                    <a:pt x="187" y="18825"/>
                  </a:lnTo>
                  <a:close/>
                  <a:moveTo>
                    <a:pt x="116" y="19508"/>
                  </a:moveTo>
                  <a:lnTo>
                    <a:pt x="77" y="19847"/>
                  </a:lnTo>
                  <a:lnTo>
                    <a:pt x="179" y="19859"/>
                  </a:lnTo>
                  <a:lnTo>
                    <a:pt x="214" y="19519"/>
                  </a:lnTo>
                  <a:lnTo>
                    <a:pt x="116" y="19508"/>
                  </a:lnTo>
                  <a:close/>
                  <a:moveTo>
                    <a:pt x="41" y="20191"/>
                  </a:moveTo>
                  <a:lnTo>
                    <a:pt x="1" y="20534"/>
                  </a:lnTo>
                  <a:lnTo>
                    <a:pt x="104" y="20541"/>
                  </a:lnTo>
                  <a:lnTo>
                    <a:pt x="143" y="20202"/>
                  </a:lnTo>
                  <a:lnTo>
                    <a:pt x="41" y="20191"/>
                  </a:lnTo>
                  <a:close/>
                </a:path>
              </a:pathLst>
            </a:custGeom>
            <a:solidFill>
              <a:srgbClr val="87D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24"/>
            <p:cNvSpPr/>
            <p:nvPr/>
          </p:nvSpPr>
          <p:spPr>
            <a:xfrm flipH="1">
              <a:off x="1681700" y="2831845"/>
              <a:ext cx="590037" cy="110411"/>
            </a:xfrm>
            <a:custGeom>
              <a:rect b="b" l="l" r="r" t="t"/>
              <a:pathLst>
                <a:path extrusionOk="0" h="2093" w="11185">
                  <a:moveTo>
                    <a:pt x="16" y="1"/>
                  </a:moveTo>
                  <a:lnTo>
                    <a:pt x="0" y="103"/>
                  </a:lnTo>
                  <a:lnTo>
                    <a:pt x="339" y="163"/>
                  </a:lnTo>
                  <a:lnTo>
                    <a:pt x="355" y="61"/>
                  </a:lnTo>
                  <a:lnTo>
                    <a:pt x="16" y="1"/>
                  </a:lnTo>
                  <a:close/>
                  <a:moveTo>
                    <a:pt x="695" y="123"/>
                  </a:moveTo>
                  <a:lnTo>
                    <a:pt x="676" y="222"/>
                  </a:lnTo>
                  <a:lnTo>
                    <a:pt x="1015" y="285"/>
                  </a:lnTo>
                  <a:lnTo>
                    <a:pt x="1035" y="183"/>
                  </a:lnTo>
                  <a:lnTo>
                    <a:pt x="695" y="123"/>
                  </a:lnTo>
                  <a:close/>
                  <a:moveTo>
                    <a:pt x="1370" y="242"/>
                  </a:moveTo>
                  <a:lnTo>
                    <a:pt x="1354" y="345"/>
                  </a:lnTo>
                  <a:lnTo>
                    <a:pt x="1694" y="404"/>
                  </a:lnTo>
                  <a:lnTo>
                    <a:pt x="1709" y="301"/>
                  </a:lnTo>
                  <a:lnTo>
                    <a:pt x="1370" y="242"/>
                  </a:lnTo>
                  <a:close/>
                  <a:moveTo>
                    <a:pt x="2049" y="364"/>
                  </a:moveTo>
                  <a:lnTo>
                    <a:pt x="2029" y="467"/>
                  </a:lnTo>
                  <a:lnTo>
                    <a:pt x="2368" y="526"/>
                  </a:lnTo>
                  <a:lnTo>
                    <a:pt x="2388" y="423"/>
                  </a:lnTo>
                  <a:lnTo>
                    <a:pt x="2049" y="364"/>
                  </a:lnTo>
                  <a:close/>
                  <a:moveTo>
                    <a:pt x="2723" y="482"/>
                  </a:moveTo>
                  <a:lnTo>
                    <a:pt x="2707" y="585"/>
                  </a:lnTo>
                  <a:lnTo>
                    <a:pt x="3043" y="644"/>
                  </a:lnTo>
                  <a:lnTo>
                    <a:pt x="3062" y="546"/>
                  </a:lnTo>
                  <a:lnTo>
                    <a:pt x="2723" y="482"/>
                  </a:lnTo>
                  <a:close/>
                  <a:moveTo>
                    <a:pt x="3402" y="605"/>
                  </a:moveTo>
                  <a:lnTo>
                    <a:pt x="3383" y="708"/>
                  </a:lnTo>
                  <a:lnTo>
                    <a:pt x="3722" y="766"/>
                  </a:lnTo>
                  <a:lnTo>
                    <a:pt x="3738" y="664"/>
                  </a:lnTo>
                  <a:lnTo>
                    <a:pt x="3402" y="605"/>
                  </a:lnTo>
                  <a:close/>
                  <a:moveTo>
                    <a:pt x="4077" y="724"/>
                  </a:moveTo>
                  <a:lnTo>
                    <a:pt x="4062" y="826"/>
                  </a:lnTo>
                  <a:lnTo>
                    <a:pt x="4397" y="885"/>
                  </a:lnTo>
                  <a:lnTo>
                    <a:pt x="4417" y="786"/>
                  </a:lnTo>
                  <a:lnTo>
                    <a:pt x="4077" y="724"/>
                  </a:lnTo>
                  <a:close/>
                  <a:moveTo>
                    <a:pt x="4756" y="846"/>
                  </a:moveTo>
                  <a:lnTo>
                    <a:pt x="4736" y="948"/>
                  </a:lnTo>
                  <a:lnTo>
                    <a:pt x="5075" y="1008"/>
                  </a:lnTo>
                  <a:lnTo>
                    <a:pt x="5091" y="905"/>
                  </a:lnTo>
                  <a:lnTo>
                    <a:pt x="4756" y="846"/>
                  </a:lnTo>
                  <a:close/>
                  <a:moveTo>
                    <a:pt x="5430" y="968"/>
                  </a:moveTo>
                  <a:lnTo>
                    <a:pt x="5415" y="1067"/>
                  </a:lnTo>
                  <a:lnTo>
                    <a:pt x="5750" y="1130"/>
                  </a:lnTo>
                  <a:lnTo>
                    <a:pt x="5770" y="1027"/>
                  </a:lnTo>
                  <a:lnTo>
                    <a:pt x="5430" y="968"/>
                  </a:lnTo>
                  <a:close/>
                  <a:moveTo>
                    <a:pt x="6109" y="1086"/>
                  </a:moveTo>
                  <a:lnTo>
                    <a:pt x="6090" y="1189"/>
                  </a:lnTo>
                  <a:lnTo>
                    <a:pt x="6430" y="1248"/>
                  </a:lnTo>
                  <a:lnTo>
                    <a:pt x="6445" y="1145"/>
                  </a:lnTo>
                  <a:lnTo>
                    <a:pt x="6109" y="1086"/>
                  </a:lnTo>
                  <a:close/>
                  <a:moveTo>
                    <a:pt x="6785" y="1209"/>
                  </a:moveTo>
                  <a:lnTo>
                    <a:pt x="6769" y="1307"/>
                  </a:lnTo>
                  <a:lnTo>
                    <a:pt x="7104" y="1371"/>
                  </a:lnTo>
                  <a:lnTo>
                    <a:pt x="7124" y="1268"/>
                  </a:lnTo>
                  <a:lnTo>
                    <a:pt x="6785" y="1209"/>
                  </a:lnTo>
                  <a:close/>
                  <a:moveTo>
                    <a:pt x="7463" y="1327"/>
                  </a:moveTo>
                  <a:lnTo>
                    <a:pt x="7443" y="1429"/>
                  </a:lnTo>
                  <a:lnTo>
                    <a:pt x="7783" y="1489"/>
                  </a:lnTo>
                  <a:lnTo>
                    <a:pt x="7798" y="1387"/>
                  </a:lnTo>
                  <a:lnTo>
                    <a:pt x="7463" y="1327"/>
                  </a:lnTo>
                  <a:close/>
                  <a:moveTo>
                    <a:pt x="8138" y="1449"/>
                  </a:moveTo>
                  <a:lnTo>
                    <a:pt x="8118" y="1548"/>
                  </a:lnTo>
                  <a:lnTo>
                    <a:pt x="8457" y="1611"/>
                  </a:lnTo>
                  <a:lnTo>
                    <a:pt x="8477" y="1509"/>
                  </a:lnTo>
                  <a:lnTo>
                    <a:pt x="8138" y="1449"/>
                  </a:lnTo>
                  <a:close/>
                  <a:moveTo>
                    <a:pt x="8816" y="1568"/>
                  </a:moveTo>
                  <a:lnTo>
                    <a:pt x="8797" y="1671"/>
                  </a:lnTo>
                  <a:lnTo>
                    <a:pt x="9137" y="1730"/>
                  </a:lnTo>
                  <a:lnTo>
                    <a:pt x="9153" y="1631"/>
                  </a:lnTo>
                  <a:lnTo>
                    <a:pt x="8816" y="1568"/>
                  </a:lnTo>
                  <a:close/>
                  <a:moveTo>
                    <a:pt x="9492" y="1690"/>
                  </a:moveTo>
                  <a:lnTo>
                    <a:pt x="9472" y="1793"/>
                  </a:lnTo>
                  <a:lnTo>
                    <a:pt x="9811" y="1852"/>
                  </a:lnTo>
                  <a:lnTo>
                    <a:pt x="9831" y="1749"/>
                  </a:lnTo>
                  <a:lnTo>
                    <a:pt x="9492" y="1690"/>
                  </a:lnTo>
                  <a:close/>
                  <a:moveTo>
                    <a:pt x="10166" y="1808"/>
                  </a:moveTo>
                  <a:lnTo>
                    <a:pt x="10151" y="1911"/>
                  </a:lnTo>
                  <a:lnTo>
                    <a:pt x="10490" y="1970"/>
                  </a:lnTo>
                  <a:lnTo>
                    <a:pt x="10506" y="1872"/>
                  </a:lnTo>
                  <a:lnTo>
                    <a:pt x="10166" y="1808"/>
                  </a:lnTo>
                  <a:close/>
                  <a:moveTo>
                    <a:pt x="10845" y="1931"/>
                  </a:moveTo>
                  <a:lnTo>
                    <a:pt x="10825" y="2034"/>
                  </a:lnTo>
                  <a:lnTo>
                    <a:pt x="11165" y="2092"/>
                  </a:lnTo>
                  <a:lnTo>
                    <a:pt x="11184" y="1990"/>
                  </a:lnTo>
                  <a:lnTo>
                    <a:pt x="10845" y="1931"/>
                  </a:lnTo>
                  <a:close/>
                </a:path>
              </a:pathLst>
            </a:custGeom>
            <a:solidFill>
              <a:srgbClr val="87D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24"/>
            <p:cNvSpPr/>
            <p:nvPr/>
          </p:nvSpPr>
          <p:spPr>
            <a:xfrm flipH="1">
              <a:off x="1753708" y="2865606"/>
              <a:ext cx="518030" cy="101443"/>
            </a:xfrm>
            <a:custGeom>
              <a:rect b="b" l="l" r="r" t="t"/>
              <a:pathLst>
                <a:path extrusionOk="0" h="1923" w="9820">
                  <a:moveTo>
                    <a:pt x="20" y="0"/>
                  </a:moveTo>
                  <a:lnTo>
                    <a:pt x="0" y="103"/>
                  </a:lnTo>
                  <a:lnTo>
                    <a:pt x="336" y="162"/>
                  </a:lnTo>
                  <a:lnTo>
                    <a:pt x="355" y="64"/>
                  </a:lnTo>
                  <a:lnTo>
                    <a:pt x="20" y="0"/>
                  </a:lnTo>
                  <a:close/>
                  <a:moveTo>
                    <a:pt x="695" y="126"/>
                  </a:moveTo>
                  <a:lnTo>
                    <a:pt x="676" y="226"/>
                  </a:lnTo>
                  <a:lnTo>
                    <a:pt x="1015" y="288"/>
                  </a:lnTo>
                  <a:lnTo>
                    <a:pt x="1031" y="190"/>
                  </a:lnTo>
                  <a:lnTo>
                    <a:pt x="695" y="126"/>
                  </a:lnTo>
                  <a:close/>
                  <a:moveTo>
                    <a:pt x="1370" y="249"/>
                  </a:moveTo>
                  <a:lnTo>
                    <a:pt x="1350" y="352"/>
                  </a:lnTo>
                  <a:lnTo>
                    <a:pt x="1689" y="415"/>
                  </a:lnTo>
                  <a:lnTo>
                    <a:pt x="1709" y="312"/>
                  </a:lnTo>
                  <a:lnTo>
                    <a:pt x="1370" y="249"/>
                  </a:lnTo>
                  <a:close/>
                  <a:moveTo>
                    <a:pt x="2044" y="375"/>
                  </a:moveTo>
                  <a:lnTo>
                    <a:pt x="2025" y="478"/>
                  </a:lnTo>
                  <a:lnTo>
                    <a:pt x="2364" y="541"/>
                  </a:lnTo>
                  <a:lnTo>
                    <a:pt x="2384" y="439"/>
                  </a:lnTo>
                  <a:lnTo>
                    <a:pt x="2044" y="375"/>
                  </a:lnTo>
                  <a:close/>
                  <a:moveTo>
                    <a:pt x="2720" y="501"/>
                  </a:moveTo>
                  <a:lnTo>
                    <a:pt x="2703" y="605"/>
                  </a:lnTo>
                  <a:lnTo>
                    <a:pt x="3039" y="667"/>
                  </a:lnTo>
                  <a:lnTo>
                    <a:pt x="3059" y="565"/>
                  </a:lnTo>
                  <a:lnTo>
                    <a:pt x="2720" y="501"/>
                  </a:lnTo>
                  <a:close/>
                  <a:moveTo>
                    <a:pt x="3399" y="628"/>
                  </a:moveTo>
                  <a:lnTo>
                    <a:pt x="3379" y="731"/>
                  </a:lnTo>
                  <a:lnTo>
                    <a:pt x="3718" y="789"/>
                  </a:lnTo>
                  <a:lnTo>
                    <a:pt x="3734" y="691"/>
                  </a:lnTo>
                  <a:lnTo>
                    <a:pt x="3399" y="628"/>
                  </a:lnTo>
                  <a:close/>
                  <a:moveTo>
                    <a:pt x="4073" y="754"/>
                  </a:moveTo>
                  <a:lnTo>
                    <a:pt x="4053" y="853"/>
                  </a:lnTo>
                  <a:lnTo>
                    <a:pt x="4393" y="916"/>
                  </a:lnTo>
                  <a:lnTo>
                    <a:pt x="4412" y="818"/>
                  </a:lnTo>
                  <a:lnTo>
                    <a:pt x="4073" y="754"/>
                  </a:lnTo>
                  <a:close/>
                  <a:moveTo>
                    <a:pt x="4748" y="876"/>
                  </a:moveTo>
                  <a:lnTo>
                    <a:pt x="4728" y="979"/>
                  </a:lnTo>
                  <a:lnTo>
                    <a:pt x="5068" y="1042"/>
                  </a:lnTo>
                  <a:lnTo>
                    <a:pt x="5087" y="940"/>
                  </a:lnTo>
                  <a:lnTo>
                    <a:pt x="4748" y="876"/>
                  </a:lnTo>
                  <a:close/>
                  <a:moveTo>
                    <a:pt x="5423" y="1002"/>
                  </a:moveTo>
                  <a:lnTo>
                    <a:pt x="5407" y="1106"/>
                  </a:lnTo>
                  <a:lnTo>
                    <a:pt x="5743" y="1168"/>
                  </a:lnTo>
                  <a:lnTo>
                    <a:pt x="5762" y="1066"/>
                  </a:lnTo>
                  <a:lnTo>
                    <a:pt x="5423" y="1002"/>
                  </a:lnTo>
                  <a:close/>
                  <a:moveTo>
                    <a:pt x="6102" y="1129"/>
                  </a:moveTo>
                  <a:lnTo>
                    <a:pt x="6082" y="1232"/>
                  </a:lnTo>
                  <a:lnTo>
                    <a:pt x="6421" y="1295"/>
                  </a:lnTo>
                  <a:lnTo>
                    <a:pt x="6437" y="1192"/>
                  </a:lnTo>
                  <a:lnTo>
                    <a:pt x="6102" y="1129"/>
                  </a:lnTo>
                  <a:close/>
                  <a:moveTo>
                    <a:pt x="6776" y="1255"/>
                  </a:moveTo>
                  <a:lnTo>
                    <a:pt x="6756" y="1354"/>
                  </a:lnTo>
                  <a:lnTo>
                    <a:pt x="7096" y="1417"/>
                  </a:lnTo>
                  <a:lnTo>
                    <a:pt x="7116" y="1319"/>
                  </a:lnTo>
                  <a:lnTo>
                    <a:pt x="6776" y="1255"/>
                  </a:lnTo>
                  <a:close/>
                  <a:moveTo>
                    <a:pt x="7452" y="1381"/>
                  </a:moveTo>
                  <a:lnTo>
                    <a:pt x="7432" y="1481"/>
                  </a:lnTo>
                  <a:lnTo>
                    <a:pt x="7771" y="1543"/>
                  </a:lnTo>
                  <a:lnTo>
                    <a:pt x="7791" y="1445"/>
                  </a:lnTo>
                  <a:lnTo>
                    <a:pt x="7452" y="1381"/>
                  </a:lnTo>
                  <a:close/>
                  <a:moveTo>
                    <a:pt x="8126" y="1504"/>
                  </a:moveTo>
                  <a:lnTo>
                    <a:pt x="8111" y="1607"/>
                  </a:lnTo>
                  <a:lnTo>
                    <a:pt x="8446" y="1670"/>
                  </a:lnTo>
                  <a:lnTo>
                    <a:pt x="8466" y="1567"/>
                  </a:lnTo>
                  <a:lnTo>
                    <a:pt x="8126" y="1504"/>
                  </a:lnTo>
                  <a:close/>
                  <a:moveTo>
                    <a:pt x="8805" y="1630"/>
                  </a:moveTo>
                  <a:lnTo>
                    <a:pt x="8785" y="1733"/>
                  </a:lnTo>
                  <a:lnTo>
                    <a:pt x="9124" y="1796"/>
                  </a:lnTo>
                  <a:lnTo>
                    <a:pt x="9140" y="1694"/>
                  </a:lnTo>
                  <a:lnTo>
                    <a:pt x="8805" y="1630"/>
                  </a:lnTo>
                  <a:close/>
                  <a:moveTo>
                    <a:pt x="9479" y="1756"/>
                  </a:moveTo>
                  <a:lnTo>
                    <a:pt x="9460" y="1860"/>
                  </a:lnTo>
                  <a:lnTo>
                    <a:pt x="9800" y="1922"/>
                  </a:lnTo>
                  <a:lnTo>
                    <a:pt x="9819" y="1820"/>
                  </a:lnTo>
                  <a:lnTo>
                    <a:pt x="9479" y="1756"/>
                  </a:lnTo>
                  <a:close/>
                </a:path>
              </a:pathLst>
            </a:custGeom>
            <a:solidFill>
              <a:srgbClr val="87D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24"/>
            <p:cNvSpPr/>
            <p:nvPr/>
          </p:nvSpPr>
          <p:spPr>
            <a:xfrm flipH="1">
              <a:off x="2105357" y="2365358"/>
              <a:ext cx="13610" cy="12291"/>
            </a:xfrm>
            <a:custGeom>
              <a:rect b="b" l="l" r="r" t="t"/>
              <a:pathLst>
                <a:path extrusionOk="0" h="233" w="258">
                  <a:moveTo>
                    <a:pt x="37" y="0"/>
                  </a:moveTo>
                  <a:lnTo>
                    <a:pt x="1" y="217"/>
                  </a:lnTo>
                  <a:lnTo>
                    <a:pt x="104" y="232"/>
                  </a:lnTo>
                  <a:lnTo>
                    <a:pt x="124" y="110"/>
                  </a:lnTo>
                  <a:lnTo>
                    <a:pt x="250" y="119"/>
                  </a:lnTo>
                  <a:lnTo>
                    <a:pt x="257" y="16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87D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24"/>
            <p:cNvSpPr/>
            <p:nvPr/>
          </p:nvSpPr>
          <p:spPr>
            <a:xfrm flipH="1">
              <a:off x="2116804" y="2395057"/>
              <a:ext cx="59610" cy="312822"/>
            </a:xfrm>
            <a:custGeom>
              <a:rect b="b" l="l" r="r" t="t"/>
              <a:pathLst>
                <a:path extrusionOk="0" h="5930" w="1130">
                  <a:moveTo>
                    <a:pt x="1031" y="1"/>
                  </a:moveTo>
                  <a:lnTo>
                    <a:pt x="967" y="349"/>
                  </a:lnTo>
                  <a:lnTo>
                    <a:pt x="1071" y="365"/>
                  </a:lnTo>
                  <a:lnTo>
                    <a:pt x="1129" y="17"/>
                  </a:lnTo>
                  <a:lnTo>
                    <a:pt x="1031" y="1"/>
                  </a:lnTo>
                  <a:close/>
                  <a:moveTo>
                    <a:pt x="909" y="696"/>
                  </a:moveTo>
                  <a:lnTo>
                    <a:pt x="849" y="1043"/>
                  </a:lnTo>
                  <a:lnTo>
                    <a:pt x="948" y="1059"/>
                  </a:lnTo>
                  <a:lnTo>
                    <a:pt x="1011" y="711"/>
                  </a:lnTo>
                  <a:lnTo>
                    <a:pt x="909" y="696"/>
                  </a:lnTo>
                  <a:close/>
                  <a:moveTo>
                    <a:pt x="787" y="1390"/>
                  </a:moveTo>
                  <a:lnTo>
                    <a:pt x="727" y="1738"/>
                  </a:lnTo>
                  <a:lnTo>
                    <a:pt x="829" y="1758"/>
                  </a:lnTo>
                  <a:lnTo>
                    <a:pt x="889" y="1410"/>
                  </a:lnTo>
                  <a:lnTo>
                    <a:pt x="787" y="1390"/>
                  </a:lnTo>
                  <a:close/>
                  <a:moveTo>
                    <a:pt x="663" y="2085"/>
                  </a:moveTo>
                  <a:lnTo>
                    <a:pt x="605" y="2432"/>
                  </a:lnTo>
                  <a:lnTo>
                    <a:pt x="707" y="2452"/>
                  </a:lnTo>
                  <a:lnTo>
                    <a:pt x="767" y="2105"/>
                  </a:lnTo>
                  <a:lnTo>
                    <a:pt x="663" y="2085"/>
                  </a:lnTo>
                  <a:close/>
                  <a:moveTo>
                    <a:pt x="545" y="2780"/>
                  </a:moveTo>
                  <a:lnTo>
                    <a:pt x="483" y="3127"/>
                  </a:lnTo>
                  <a:lnTo>
                    <a:pt x="585" y="3146"/>
                  </a:lnTo>
                  <a:lnTo>
                    <a:pt x="648" y="2800"/>
                  </a:lnTo>
                  <a:lnTo>
                    <a:pt x="545" y="2780"/>
                  </a:lnTo>
                  <a:close/>
                  <a:moveTo>
                    <a:pt x="423" y="3478"/>
                  </a:moveTo>
                  <a:lnTo>
                    <a:pt x="364" y="3826"/>
                  </a:lnTo>
                  <a:lnTo>
                    <a:pt x="466" y="3842"/>
                  </a:lnTo>
                  <a:lnTo>
                    <a:pt x="526" y="3494"/>
                  </a:lnTo>
                  <a:lnTo>
                    <a:pt x="423" y="3478"/>
                  </a:lnTo>
                  <a:close/>
                  <a:moveTo>
                    <a:pt x="301" y="4173"/>
                  </a:moveTo>
                  <a:lnTo>
                    <a:pt x="242" y="4520"/>
                  </a:lnTo>
                  <a:lnTo>
                    <a:pt x="344" y="4536"/>
                  </a:lnTo>
                  <a:lnTo>
                    <a:pt x="403" y="4188"/>
                  </a:lnTo>
                  <a:lnTo>
                    <a:pt x="301" y="4173"/>
                  </a:lnTo>
                  <a:close/>
                  <a:moveTo>
                    <a:pt x="182" y="4867"/>
                  </a:moveTo>
                  <a:lnTo>
                    <a:pt x="119" y="5215"/>
                  </a:lnTo>
                  <a:lnTo>
                    <a:pt x="222" y="5230"/>
                  </a:lnTo>
                  <a:lnTo>
                    <a:pt x="281" y="4884"/>
                  </a:lnTo>
                  <a:lnTo>
                    <a:pt x="182" y="4867"/>
                  </a:lnTo>
                  <a:close/>
                  <a:moveTo>
                    <a:pt x="60" y="5562"/>
                  </a:moveTo>
                  <a:lnTo>
                    <a:pt x="0" y="5909"/>
                  </a:lnTo>
                  <a:lnTo>
                    <a:pt x="100" y="5929"/>
                  </a:lnTo>
                  <a:lnTo>
                    <a:pt x="162" y="5582"/>
                  </a:lnTo>
                  <a:lnTo>
                    <a:pt x="60" y="5562"/>
                  </a:lnTo>
                  <a:close/>
                </a:path>
              </a:pathLst>
            </a:custGeom>
            <a:solidFill>
              <a:srgbClr val="87D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24"/>
            <p:cNvSpPr/>
            <p:nvPr/>
          </p:nvSpPr>
          <p:spPr>
            <a:xfrm flipH="1">
              <a:off x="2169082" y="2725074"/>
              <a:ext cx="12555" cy="13557"/>
            </a:xfrm>
            <a:custGeom>
              <a:rect b="b" l="l" r="r" t="t"/>
              <a:pathLst>
                <a:path extrusionOk="0" h="257" w="238">
                  <a:moveTo>
                    <a:pt x="37" y="1"/>
                  </a:moveTo>
                  <a:lnTo>
                    <a:pt x="1" y="222"/>
                  </a:lnTo>
                  <a:lnTo>
                    <a:pt x="223" y="257"/>
                  </a:lnTo>
                  <a:lnTo>
                    <a:pt x="238" y="158"/>
                  </a:lnTo>
                  <a:lnTo>
                    <a:pt x="119" y="138"/>
                  </a:lnTo>
                  <a:lnTo>
                    <a:pt x="139" y="20"/>
                  </a:lnTo>
                  <a:lnTo>
                    <a:pt x="37" y="1"/>
                  </a:lnTo>
                  <a:close/>
                </a:path>
              </a:pathLst>
            </a:custGeom>
            <a:solidFill>
              <a:srgbClr val="87D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24"/>
            <p:cNvSpPr/>
            <p:nvPr/>
          </p:nvSpPr>
          <p:spPr>
            <a:xfrm flipH="1">
              <a:off x="1859266" y="2736100"/>
              <a:ext cx="293620" cy="53544"/>
            </a:xfrm>
            <a:custGeom>
              <a:rect b="b" l="l" r="r" t="t"/>
              <a:pathLst>
                <a:path extrusionOk="0" h="1015" w="5566">
                  <a:moveTo>
                    <a:pt x="20" y="0"/>
                  </a:moveTo>
                  <a:lnTo>
                    <a:pt x="1" y="104"/>
                  </a:lnTo>
                  <a:lnTo>
                    <a:pt x="328" y="158"/>
                  </a:lnTo>
                  <a:lnTo>
                    <a:pt x="344" y="56"/>
                  </a:lnTo>
                  <a:lnTo>
                    <a:pt x="20" y="0"/>
                  </a:lnTo>
                  <a:close/>
                  <a:moveTo>
                    <a:pt x="672" y="107"/>
                  </a:moveTo>
                  <a:lnTo>
                    <a:pt x="656" y="210"/>
                  </a:lnTo>
                  <a:lnTo>
                    <a:pt x="980" y="266"/>
                  </a:lnTo>
                  <a:lnTo>
                    <a:pt x="999" y="162"/>
                  </a:lnTo>
                  <a:lnTo>
                    <a:pt x="672" y="107"/>
                  </a:lnTo>
                  <a:close/>
                  <a:moveTo>
                    <a:pt x="1323" y="218"/>
                  </a:moveTo>
                  <a:lnTo>
                    <a:pt x="1307" y="317"/>
                  </a:lnTo>
                  <a:lnTo>
                    <a:pt x="1634" y="372"/>
                  </a:lnTo>
                  <a:lnTo>
                    <a:pt x="1650" y="269"/>
                  </a:lnTo>
                  <a:lnTo>
                    <a:pt x="1323" y="218"/>
                  </a:lnTo>
                  <a:close/>
                  <a:moveTo>
                    <a:pt x="1978" y="324"/>
                  </a:moveTo>
                  <a:lnTo>
                    <a:pt x="1958" y="423"/>
                  </a:lnTo>
                  <a:lnTo>
                    <a:pt x="2286" y="479"/>
                  </a:lnTo>
                  <a:lnTo>
                    <a:pt x="2301" y="375"/>
                  </a:lnTo>
                  <a:lnTo>
                    <a:pt x="1978" y="324"/>
                  </a:lnTo>
                  <a:close/>
                  <a:moveTo>
                    <a:pt x="2629" y="431"/>
                  </a:moveTo>
                  <a:lnTo>
                    <a:pt x="2614" y="534"/>
                  </a:lnTo>
                  <a:lnTo>
                    <a:pt x="2937" y="585"/>
                  </a:lnTo>
                  <a:lnTo>
                    <a:pt x="2957" y="486"/>
                  </a:lnTo>
                  <a:lnTo>
                    <a:pt x="2629" y="431"/>
                  </a:lnTo>
                  <a:close/>
                  <a:moveTo>
                    <a:pt x="3281" y="537"/>
                  </a:moveTo>
                  <a:lnTo>
                    <a:pt x="3264" y="640"/>
                  </a:lnTo>
                  <a:lnTo>
                    <a:pt x="3592" y="692"/>
                  </a:lnTo>
                  <a:lnTo>
                    <a:pt x="3608" y="592"/>
                  </a:lnTo>
                  <a:lnTo>
                    <a:pt x="3281" y="537"/>
                  </a:lnTo>
                  <a:close/>
                  <a:moveTo>
                    <a:pt x="3935" y="644"/>
                  </a:moveTo>
                  <a:lnTo>
                    <a:pt x="3916" y="747"/>
                  </a:lnTo>
                  <a:lnTo>
                    <a:pt x="4243" y="802"/>
                  </a:lnTo>
                  <a:lnTo>
                    <a:pt x="4259" y="699"/>
                  </a:lnTo>
                  <a:lnTo>
                    <a:pt x="3935" y="644"/>
                  </a:lnTo>
                  <a:close/>
                  <a:moveTo>
                    <a:pt x="4587" y="750"/>
                  </a:moveTo>
                  <a:lnTo>
                    <a:pt x="4571" y="853"/>
                  </a:lnTo>
                  <a:lnTo>
                    <a:pt x="4895" y="909"/>
                  </a:lnTo>
                  <a:lnTo>
                    <a:pt x="4914" y="805"/>
                  </a:lnTo>
                  <a:lnTo>
                    <a:pt x="4587" y="750"/>
                  </a:lnTo>
                  <a:close/>
                  <a:moveTo>
                    <a:pt x="5237" y="861"/>
                  </a:moveTo>
                  <a:lnTo>
                    <a:pt x="5222" y="960"/>
                  </a:lnTo>
                  <a:lnTo>
                    <a:pt x="5550" y="1015"/>
                  </a:lnTo>
                  <a:lnTo>
                    <a:pt x="5565" y="912"/>
                  </a:lnTo>
                  <a:lnTo>
                    <a:pt x="5237" y="861"/>
                  </a:lnTo>
                  <a:close/>
                </a:path>
              </a:pathLst>
            </a:custGeom>
            <a:solidFill>
              <a:srgbClr val="87D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24"/>
            <p:cNvSpPr/>
            <p:nvPr/>
          </p:nvSpPr>
          <p:spPr>
            <a:xfrm flipH="1">
              <a:off x="1830097" y="2781889"/>
              <a:ext cx="12819" cy="12555"/>
            </a:xfrm>
            <a:custGeom>
              <a:rect b="b" l="l" r="r" t="t"/>
              <a:pathLst>
                <a:path extrusionOk="0" h="238" w="243">
                  <a:moveTo>
                    <a:pt x="139" y="1"/>
                  </a:moveTo>
                  <a:lnTo>
                    <a:pt x="131" y="119"/>
                  </a:lnTo>
                  <a:lnTo>
                    <a:pt x="17" y="99"/>
                  </a:lnTo>
                  <a:lnTo>
                    <a:pt x="1" y="203"/>
                  </a:lnTo>
                  <a:lnTo>
                    <a:pt x="222" y="238"/>
                  </a:lnTo>
                  <a:lnTo>
                    <a:pt x="242" y="8"/>
                  </a:lnTo>
                  <a:lnTo>
                    <a:pt x="139" y="1"/>
                  </a:lnTo>
                  <a:close/>
                </a:path>
              </a:pathLst>
            </a:custGeom>
            <a:solidFill>
              <a:srgbClr val="87D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24"/>
            <p:cNvSpPr/>
            <p:nvPr/>
          </p:nvSpPr>
          <p:spPr>
            <a:xfrm flipH="1">
              <a:off x="1799553" y="2414681"/>
              <a:ext cx="34342" cy="349380"/>
            </a:xfrm>
            <a:custGeom>
              <a:rect b="b" l="l" r="r" t="t"/>
              <a:pathLst>
                <a:path extrusionOk="0" h="6623" w="651">
                  <a:moveTo>
                    <a:pt x="549" y="0"/>
                  </a:moveTo>
                  <a:lnTo>
                    <a:pt x="521" y="348"/>
                  </a:lnTo>
                  <a:lnTo>
                    <a:pt x="623" y="355"/>
                  </a:lnTo>
                  <a:lnTo>
                    <a:pt x="651" y="8"/>
                  </a:lnTo>
                  <a:lnTo>
                    <a:pt x="549" y="0"/>
                  </a:lnTo>
                  <a:close/>
                  <a:moveTo>
                    <a:pt x="489" y="695"/>
                  </a:moveTo>
                  <a:lnTo>
                    <a:pt x="461" y="1046"/>
                  </a:lnTo>
                  <a:lnTo>
                    <a:pt x="564" y="1054"/>
                  </a:lnTo>
                  <a:lnTo>
                    <a:pt x="592" y="707"/>
                  </a:lnTo>
                  <a:lnTo>
                    <a:pt x="489" y="695"/>
                  </a:lnTo>
                  <a:close/>
                  <a:moveTo>
                    <a:pt x="434" y="1394"/>
                  </a:moveTo>
                  <a:lnTo>
                    <a:pt x="403" y="1741"/>
                  </a:lnTo>
                  <a:lnTo>
                    <a:pt x="505" y="1749"/>
                  </a:lnTo>
                  <a:lnTo>
                    <a:pt x="536" y="1401"/>
                  </a:lnTo>
                  <a:lnTo>
                    <a:pt x="434" y="1394"/>
                  </a:lnTo>
                  <a:close/>
                  <a:moveTo>
                    <a:pt x="374" y="2088"/>
                  </a:moveTo>
                  <a:lnTo>
                    <a:pt x="347" y="2439"/>
                  </a:lnTo>
                  <a:lnTo>
                    <a:pt x="450" y="2447"/>
                  </a:lnTo>
                  <a:lnTo>
                    <a:pt x="478" y="2096"/>
                  </a:lnTo>
                  <a:lnTo>
                    <a:pt x="374" y="2088"/>
                  </a:lnTo>
                  <a:close/>
                  <a:moveTo>
                    <a:pt x="316" y="2787"/>
                  </a:moveTo>
                  <a:lnTo>
                    <a:pt x="288" y="3133"/>
                  </a:lnTo>
                  <a:lnTo>
                    <a:pt x="390" y="3142"/>
                  </a:lnTo>
                  <a:lnTo>
                    <a:pt x="418" y="2794"/>
                  </a:lnTo>
                  <a:lnTo>
                    <a:pt x="316" y="2787"/>
                  </a:lnTo>
                  <a:close/>
                  <a:moveTo>
                    <a:pt x="261" y="3481"/>
                  </a:moveTo>
                  <a:lnTo>
                    <a:pt x="228" y="3829"/>
                  </a:lnTo>
                  <a:lnTo>
                    <a:pt x="332" y="3840"/>
                  </a:lnTo>
                  <a:lnTo>
                    <a:pt x="363" y="3489"/>
                  </a:lnTo>
                  <a:lnTo>
                    <a:pt x="261" y="3481"/>
                  </a:lnTo>
                  <a:close/>
                  <a:moveTo>
                    <a:pt x="201" y="4180"/>
                  </a:moveTo>
                  <a:lnTo>
                    <a:pt x="174" y="4527"/>
                  </a:lnTo>
                  <a:lnTo>
                    <a:pt x="276" y="4535"/>
                  </a:lnTo>
                  <a:lnTo>
                    <a:pt x="303" y="4188"/>
                  </a:lnTo>
                  <a:lnTo>
                    <a:pt x="201" y="4180"/>
                  </a:lnTo>
                  <a:close/>
                  <a:moveTo>
                    <a:pt x="142" y="4874"/>
                  </a:moveTo>
                  <a:lnTo>
                    <a:pt x="114" y="5222"/>
                  </a:lnTo>
                  <a:lnTo>
                    <a:pt x="217" y="5229"/>
                  </a:lnTo>
                  <a:lnTo>
                    <a:pt x="245" y="4882"/>
                  </a:lnTo>
                  <a:lnTo>
                    <a:pt x="142" y="4874"/>
                  </a:lnTo>
                  <a:close/>
                  <a:moveTo>
                    <a:pt x="86" y="5569"/>
                  </a:moveTo>
                  <a:lnTo>
                    <a:pt x="55" y="5920"/>
                  </a:lnTo>
                  <a:lnTo>
                    <a:pt x="157" y="5928"/>
                  </a:lnTo>
                  <a:lnTo>
                    <a:pt x="190" y="5581"/>
                  </a:lnTo>
                  <a:lnTo>
                    <a:pt x="86" y="5569"/>
                  </a:lnTo>
                  <a:close/>
                  <a:moveTo>
                    <a:pt x="28" y="6268"/>
                  </a:moveTo>
                  <a:lnTo>
                    <a:pt x="0" y="6614"/>
                  </a:lnTo>
                  <a:lnTo>
                    <a:pt x="102" y="6623"/>
                  </a:lnTo>
                  <a:lnTo>
                    <a:pt x="130" y="6275"/>
                  </a:lnTo>
                  <a:lnTo>
                    <a:pt x="28" y="6268"/>
                  </a:lnTo>
                  <a:close/>
                </a:path>
              </a:pathLst>
            </a:custGeom>
            <a:solidFill>
              <a:srgbClr val="87D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24"/>
            <p:cNvSpPr/>
            <p:nvPr/>
          </p:nvSpPr>
          <p:spPr>
            <a:xfrm flipH="1">
              <a:off x="1797021" y="2384296"/>
              <a:ext cx="12133" cy="12555"/>
            </a:xfrm>
            <a:custGeom>
              <a:rect b="b" l="l" r="r" t="t"/>
              <a:pathLst>
                <a:path extrusionOk="0" h="238" w="230">
                  <a:moveTo>
                    <a:pt x="5" y="0"/>
                  </a:moveTo>
                  <a:lnTo>
                    <a:pt x="0" y="103"/>
                  </a:lnTo>
                  <a:lnTo>
                    <a:pt x="118" y="110"/>
                  </a:lnTo>
                  <a:lnTo>
                    <a:pt x="107" y="229"/>
                  </a:lnTo>
                  <a:lnTo>
                    <a:pt x="209" y="237"/>
                  </a:lnTo>
                  <a:lnTo>
                    <a:pt x="229" y="12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87D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24"/>
            <p:cNvSpPr/>
            <p:nvPr/>
          </p:nvSpPr>
          <p:spPr>
            <a:xfrm flipH="1">
              <a:off x="1826138" y="2367204"/>
              <a:ext cx="262180" cy="21470"/>
            </a:xfrm>
            <a:custGeom>
              <a:rect b="b" l="l" r="r" t="t"/>
              <a:pathLst>
                <a:path extrusionOk="0" h="407" w="4970">
                  <a:moveTo>
                    <a:pt x="4" y="0"/>
                  </a:moveTo>
                  <a:lnTo>
                    <a:pt x="0" y="103"/>
                  </a:lnTo>
                  <a:lnTo>
                    <a:pt x="328" y="123"/>
                  </a:lnTo>
                  <a:lnTo>
                    <a:pt x="336" y="20"/>
                  </a:lnTo>
                  <a:lnTo>
                    <a:pt x="4" y="0"/>
                  </a:lnTo>
                  <a:close/>
                  <a:moveTo>
                    <a:pt x="667" y="40"/>
                  </a:moveTo>
                  <a:lnTo>
                    <a:pt x="659" y="143"/>
                  </a:lnTo>
                  <a:lnTo>
                    <a:pt x="991" y="162"/>
                  </a:lnTo>
                  <a:lnTo>
                    <a:pt x="999" y="60"/>
                  </a:lnTo>
                  <a:lnTo>
                    <a:pt x="667" y="40"/>
                  </a:lnTo>
                  <a:close/>
                  <a:moveTo>
                    <a:pt x="1330" y="79"/>
                  </a:moveTo>
                  <a:lnTo>
                    <a:pt x="1323" y="182"/>
                  </a:lnTo>
                  <a:lnTo>
                    <a:pt x="1654" y="202"/>
                  </a:lnTo>
                  <a:lnTo>
                    <a:pt x="1658" y="99"/>
                  </a:lnTo>
                  <a:lnTo>
                    <a:pt x="1330" y="79"/>
                  </a:lnTo>
                  <a:close/>
                  <a:moveTo>
                    <a:pt x="1989" y="123"/>
                  </a:moveTo>
                  <a:lnTo>
                    <a:pt x="1986" y="226"/>
                  </a:lnTo>
                  <a:lnTo>
                    <a:pt x="2313" y="245"/>
                  </a:lnTo>
                  <a:lnTo>
                    <a:pt x="2321" y="143"/>
                  </a:lnTo>
                  <a:lnTo>
                    <a:pt x="1989" y="123"/>
                  </a:lnTo>
                  <a:close/>
                  <a:moveTo>
                    <a:pt x="2652" y="162"/>
                  </a:moveTo>
                  <a:lnTo>
                    <a:pt x="2645" y="265"/>
                  </a:lnTo>
                  <a:lnTo>
                    <a:pt x="2976" y="285"/>
                  </a:lnTo>
                  <a:lnTo>
                    <a:pt x="2984" y="182"/>
                  </a:lnTo>
                  <a:lnTo>
                    <a:pt x="2652" y="162"/>
                  </a:lnTo>
                  <a:close/>
                  <a:moveTo>
                    <a:pt x="3315" y="202"/>
                  </a:moveTo>
                  <a:lnTo>
                    <a:pt x="3308" y="304"/>
                  </a:lnTo>
                  <a:lnTo>
                    <a:pt x="3639" y="324"/>
                  </a:lnTo>
                  <a:lnTo>
                    <a:pt x="3643" y="221"/>
                  </a:lnTo>
                  <a:lnTo>
                    <a:pt x="3315" y="202"/>
                  </a:lnTo>
                  <a:close/>
                  <a:moveTo>
                    <a:pt x="3975" y="241"/>
                  </a:moveTo>
                  <a:lnTo>
                    <a:pt x="3971" y="344"/>
                  </a:lnTo>
                  <a:lnTo>
                    <a:pt x="4298" y="363"/>
                  </a:lnTo>
                  <a:lnTo>
                    <a:pt x="4306" y="261"/>
                  </a:lnTo>
                  <a:lnTo>
                    <a:pt x="3975" y="241"/>
                  </a:lnTo>
                  <a:close/>
                  <a:moveTo>
                    <a:pt x="4638" y="285"/>
                  </a:moveTo>
                  <a:lnTo>
                    <a:pt x="4629" y="387"/>
                  </a:lnTo>
                  <a:lnTo>
                    <a:pt x="4961" y="407"/>
                  </a:lnTo>
                  <a:lnTo>
                    <a:pt x="4969" y="304"/>
                  </a:lnTo>
                  <a:lnTo>
                    <a:pt x="4638" y="285"/>
                  </a:lnTo>
                  <a:close/>
                </a:path>
              </a:pathLst>
            </a:custGeom>
            <a:solidFill>
              <a:srgbClr val="87D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24"/>
            <p:cNvSpPr/>
            <p:nvPr/>
          </p:nvSpPr>
          <p:spPr>
            <a:xfrm flipH="1">
              <a:off x="1605741" y="2791278"/>
              <a:ext cx="174927" cy="174927"/>
            </a:xfrm>
            <a:custGeom>
              <a:rect b="b" l="l" r="r" t="t"/>
              <a:pathLst>
                <a:path extrusionOk="0" h="3316" w="3316">
                  <a:moveTo>
                    <a:pt x="1658" y="1"/>
                  </a:moveTo>
                  <a:cubicBezTo>
                    <a:pt x="743" y="1"/>
                    <a:pt x="1" y="743"/>
                    <a:pt x="1" y="1658"/>
                  </a:cubicBezTo>
                  <a:cubicBezTo>
                    <a:pt x="1" y="2573"/>
                    <a:pt x="743" y="3316"/>
                    <a:pt x="1658" y="3316"/>
                  </a:cubicBezTo>
                  <a:cubicBezTo>
                    <a:pt x="2574" y="3316"/>
                    <a:pt x="3316" y="2573"/>
                    <a:pt x="3316" y="1658"/>
                  </a:cubicBezTo>
                  <a:cubicBezTo>
                    <a:pt x="3316" y="743"/>
                    <a:pt x="2574" y="1"/>
                    <a:pt x="165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24"/>
            <p:cNvSpPr/>
            <p:nvPr/>
          </p:nvSpPr>
          <p:spPr>
            <a:xfrm flipH="1">
              <a:off x="1729181" y="2811693"/>
              <a:ext cx="154670" cy="154512"/>
            </a:xfrm>
            <a:custGeom>
              <a:rect b="b" l="l" r="r" t="t"/>
              <a:pathLst>
                <a:path extrusionOk="0" h="2929" w="2932">
                  <a:moveTo>
                    <a:pt x="1468" y="0"/>
                  </a:moveTo>
                  <a:cubicBezTo>
                    <a:pt x="658" y="0"/>
                    <a:pt x="0" y="656"/>
                    <a:pt x="0" y="1465"/>
                  </a:cubicBezTo>
                  <a:cubicBezTo>
                    <a:pt x="0" y="2274"/>
                    <a:pt x="658" y="2929"/>
                    <a:pt x="1468" y="2929"/>
                  </a:cubicBezTo>
                  <a:cubicBezTo>
                    <a:pt x="2277" y="2929"/>
                    <a:pt x="2931" y="2274"/>
                    <a:pt x="2931" y="1465"/>
                  </a:cubicBezTo>
                  <a:cubicBezTo>
                    <a:pt x="2931" y="656"/>
                    <a:pt x="2277" y="0"/>
                    <a:pt x="14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24"/>
            <p:cNvSpPr/>
            <p:nvPr/>
          </p:nvSpPr>
          <p:spPr>
            <a:xfrm flipH="1">
              <a:off x="1887384" y="2741322"/>
              <a:ext cx="157624" cy="166803"/>
            </a:xfrm>
            <a:custGeom>
              <a:rect b="b" l="l" r="r" t="t"/>
              <a:pathLst>
                <a:path extrusionOk="0" h="3162" w="2988">
                  <a:moveTo>
                    <a:pt x="332" y="1"/>
                  </a:moveTo>
                  <a:lnTo>
                    <a:pt x="0" y="289"/>
                  </a:lnTo>
                  <a:lnTo>
                    <a:pt x="1057" y="948"/>
                  </a:lnTo>
                  <a:cubicBezTo>
                    <a:pt x="1057" y="948"/>
                    <a:pt x="1125" y="2775"/>
                    <a:pt x="1057" y="3161"/>
                  </a:cubicBezTo>
                  <a:lnTo>
                    <a:pt x="2988" y="2779"/>
                  </a:lnTo>
                  <a:cubicBezTo>
                    <a:pt x="2988" y="2779"/>
                    <a:pt x="2534" y="415"/>
                    <a:pt x="3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24"/>
            <p:cNvSpPr/>
            <p:nvPr/>
          </p:nvSpPr>
          <p:spPr>
            <a:xfrm flipH="1">
              <a:off x="1305471" y="2868191"/>
              <a:ext cx="775356" cy="583865"/>
            </a:xfrm>
            <a:custGeom>
              <a:rect b="b" l="l" r="r" t="t"/>
              <a:pathLst>
                <a:path extrusionOk="0" h="11068" w="14698">
                  <a:moveTo>
                    <a:pt x="4433" y="0"/>
                  </a:moveTo>
                  <a:cubicBezTo>
                    <a:pt x="2693" y="0"/>
                    <a:pt x="1417" y="117"/>
                    <a:pt x="1417" y="117"/>
                  </a:cubicBezTo>
                  <a:lnTo>
                    <a:pt x="0" y="7568"/>
                  </a:lnTo>
                  <a:cubicBezTo>
                    <a:pt x="0" y="7568"/>
                    <a:pt x="3710" y="10343"/>
                    <a:pt x="8406" y="11002"/>
                  </a:cubicBezTo>
                  <a:cubicBezTo>
                    <a:pt x="8717" y="11046"/>
                    <a:pt x="9015" y="11067"/>
                    <a:pt x="9300" y="11067"/>
                  </a:cubicBezTo>
                  <a:cubicBezTo>
                    <a:pt x="13323" y="11067"/>
                    <a:pt x="14697" y="6783"/>
                    <a:pt x="10857" y="756"/>
                  </a:cubicBezTo>
                  <a:cubicBezTo>
                    <a:pt x="8885" y="145"/>
                    <a:pt x="6371" y="0"/>
                    <a:pt x="44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24"/>
            <p:cNvSpPr/>
            <p:nvPr/>
          </p:nvSpPr>
          <p:spPr>
            <a:xfrm flipH="1">
              <a:off x="1717469" y="2044730"/>
              <a:ext cx="232217" cy="843196"/>
            </a:xfrm>
            <a:custGeom>
              <a:rect b="b" l="l" r="r" t="t"/>
              <a:pathLst>
                <a:path extrusionOk="0" h="15984" w="4402">
                  <a:moveTo>
                    <a:pt x="3769" y="0"/>
                  </a:moveTo>
                  <a:cubicBezTo>
                    <a:pt x="3769" y="0"/>
                    <a:pt x="1571" y="3584"/>
                    <a:pt x="1097" y="4768"/>
                  </a:cubicBezTo>
                  <a:cubicBezTo>
                    <a:pt x="628" y="5948"/>
                    <a:pt x="1" y="15763"/>
                    <a:pt x="1" y="15763"/>
                  </a:cubicBezTo>
                  <a:lnTo>
                    <a:pt x="1181" y="15984"/>
                  </a:lnTo>
                  <a:lnTo>
                    <a:pt x="1618" y="5399"/>
                  </a:lnTo>
                  <a:lnTo>
                    <a:pt x="4401" y="292"/>
                  </a:lnTo>
                  <a:lnTo>
                    <a:pt x="37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24"/>
            <p:cNvSpPr/>
            <p:nvPr/>
          </p:nvSpPr>
          <p:spPr>
            <a:xfrm flipH="1">
              <a:off x="1477867" y="2196023"/>
              <a:ext cx="510328" cy="770187"/>
            </a:xfrm>
            <a:custGeom>
              <a:rect b="b" l="l" r="r" t="t"/>
              <a:pathLst>
                <a:path extrusionOk="0" h="14600" w="9674">
                  <a:moveTo>
                    <a:pt x="1374" y="1"/>
                  </a:moveTo>
                  <a:cubicBezTo>
                    <a:pt x="1088" y="1"/>
                    <a:pt x="910" y="386"/>
                    <a:pt x="979" y="1182"/>
                  </a:cubicBezTo>
                  <a:cubicBezTo>
                    <a:pt x="146" y="2827"/>
                    <a:pt x="0" y="4244"/>
                    <a:pt x="443" y="4733"/>
                  </a:cubicBezTo>
                  <a:cubicBezTo>
                    <a:pt x="880" y="5223"/>
                    <a:pt x="2565" y="5945"/>
                    <a:pt x="2565" y="5945"/>
                  </a:cubicBezTo>
                  <a:cubicBezTo>
                    <a:pt x="2565" y="5945"/>
                    <a:pt x="6694" y="13037"/>
                    <a:pt x="8552" y="14600"/>
                  </a:cubicBezTo>
                  <a:cubicBezTo>
                    <a:pt x="8552" y="14600"/>
                    <a:pt x="9674" y="12496"/>
                    <a:pt x="9674" y="11888"/>
                  </a:cubicBezTo>
                  <a:lnTo>
                    <a:pt x="3532" y="4536"/>
                  </a:lnTo>
                  <a:cubicBezTo>
                    <a:pt x="3532" y="4536"/>
                    <a:pt x="3130" y="1876"/>
                    <a:pt x="3224" y="1083"/>
                  </a:cubicBezTo>
                  <a:cubicBezTo>
                    <a:pt x="3257" y="817"/>
                    <a:pt x="3203" y="714"/>
                    <a:pt x="3114" y="714"/>
                  </a:cubicBezTo>
                  <a:cubicBezTo>
                    <a:pt x="2935" y="714"/>
                    <a:pt x="2616" y="1122"/>
                    <a:pt x="2565" y="1453"/>
                  </a:cubicBezTo>
                  <a:cubicBezTo>
                    <a:pt x="2163" y="497"/>
                    <a:pt x="1699" y="1"/>
                    <a:pt x="1374" y="1"/>
                  </a:cubicBezTo>
                  <a:close/>
                </a:path>
              </a:pathLst>
            </a:custGeom>
            <a:solidFill>
              <a:srgbClr val="E185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24"/>
            <p:cNvSpPr/>
            <p:nvPr/>
          </p:nvSpPr>
          <p:spPr>
            <a:xfrm flipH="1">
              <a:off x="1671470" y="4240011"/>
              <a:ext cx="207423" cy="58186"/>
            </a:xfrm>
            <a:custGeom>
              <a:rect b="b" l="l" r="r" t="t"/>
              <a:pathLst>
                <a:path extrusionOk="0" h="1103" w="3932">
                  <a:moveTo>
                    <a:pt x="1" y="1"/>
                  </a:moveTo>
                  <a:lnTo>
                    <a:pt x="138" y="1102"/>
                  </a:lnTo>
                  <a:cubicBezTo>
                    <a:pt x="138" y="1102"/>
                    <a:pt x="3931" y="1015"/>
                    <a:pt x="3872" y="956"/>
                  </a:cubicBezTo>
                  <a:cubicBezTo>
                    <a:pt x="3817" y="897"/>
                    <a:pt x="3872" y="230"/>
                    <a:pt x="3872" y="230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369B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24"/>
            <p:cNvSpPr/>
            <p:nvPr/>
          </p:nvSpPr>
          <p:spPr>
            <a:xfrm flipH="1">
              <a:off x="2208855" y="4206724"/>
              <a:ext cx="190911" cy="71480"/>
            </a:xfrm>
            <a:custGeom>
              <a:rect b="b" l="l" r="r" t="t"/>
              <a:pathLst>
                <a:path extrusionOk="0" h="1355" w="3619">
                  <a:moveTo>
                    <a:pt x="1" y="1"/>
                  </a:moveTo>
                  <a:lnTo>
                    <a:pt x="114" y="1181"/>
                  </a:lnTo>
                  <a:lnTo>
                    <a:pt x="3619" y="1354"/>
                  </a:lnTo>
                  <a:lnTo>
                    <a:pt x="3619" y="632"/>
                  </a:lnTo>
                  <a:lnTo>
                    <a:pt x="3619" y="48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369B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24"/>
            <p:cNvSpPr/>
            <p:nvPr/>
          </p:nvSpPr>
          <p:spPr>
            <a:xfrm flipH="1">
              <a:off x="2239396" y="4378907"/>
              <a:ext cx="442171" cy="180677"/>
            </a:xfrm>
            <a:custGeom>
              <a:rect b="b" l="l" r="r" t="t"/>
              <a:pathLst>
                <a:path extrusionOk="0" h="3425" w="8382">
                  <a:moveTo>
                    <a:pt x="6589" y="1"/>
                  </a:moveTo>
                  <a:lnTo>
                    <a:pt x="5864" y="1133"/>
                  </a:lnTo>
                  <a:cubicBezTo>
                    <a:pt x="5864" y="1133"/>
                    <a:pt x="2023" y="2175"/>
                    <a:pt x="957" y="2601"/>
                  </a:cubicBezTo>
                  <a:cubicBezTo>
                    <a:pt x="1" y="2986"/>
                    <a:pt x="311" y="3425"/>
                    <a:pt x="2252" y="3425"/>
                  </a:cubicBezTo>
                  <a:cubicBezTo>
                    <a:pt x="2480" y="3425"/>
                    <a:pt x="2732" y="3419"/>
                    <a:pt x="3006" y="3406"/>
                  </a:cubicBezTo>
                  <a:cubicBezTo>
                    <a:pt x="5607" y="3284"/>
                    <a:pt x="8381" y="3067"/>
                    <a:pt x="8381" y="3067"/>
                  </a:cubicBezTo>
                  <a:lnTo>
                    <a:pt x="8042" y="872"/>
                  </a:lnTo>
                  <a:lnTo>
                    <a:pt x="7150" y="912"/>
                  </a:lnTo>
                  <a:lnTo>
                    <a:pt x="65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24"/>
            <p:cNvSpPr/>
            <p:nvPr/>
          </p:nvSpPr>
          <p:spPr>
            <a:xfrm flipH="1">
              <a:off x="1543334" y="4387875"/>
              <a:ext cx="347217" cy="209216"/>
            </a:xfrm>
            <a:custGeom>
              <a:rect b="b" l="l" r="r" t="t"/>
              <a:pathLst>
                <a:path extrusionOk="0" h="3966" w="6582">
                  <a:moveTo>
                    <a:pt x="2787" y="0"/>
                  </a:moveTo>
                  <a:cubicBezTo>
                    <a:pt x="2033" y="0"/>
                    <a:pt x="1836" y="702"/>
                    <a:pt x="1836" y="702"/>
                  </a:cubicBezTo>
                  <a:lnTo>
                    <a:pt x="1496" y="343"/>
                  </a:lnTo>
                  <a:lnTo>
                    <a:pt x="1496" y="343"/>
                  </a:lnTo>
                  <a:cubicBezTo>
                    <a:pt x="344" y="2731"/>
                    <a:pt x="0" y="3457"/>
                    <a:pt x="1922" y="3682"/>
                  </a:cubicBezTo>
                  <a:cubicBezTo>
                    <a:pt x="2963" y="3804"/>
                    <a:pt x="4294" y="3966"/>
                    <a:pt x="5246" y="3966"/>
                  </a:cubicBezTo>
                  <a:cubicBezTo>
                    <a:pt x="6049" y="3966"/>
                    <a:pt x="6582" y="3851"/>
                    <a:pt x="6445" y="3501"/>
                  </a:cubicBezTo>
                  <a:cubicBezTo>
                    <a:pt x="6145" y="2731"/>
                    <a:pt x="3031" y="963"/>
                    <a:pt x="3031" y="963"/>
                  </a:cubicBezTo>
                  <a:cubicBezTo>
                    <a:pt x="3031" y="963"/>
                    <a:pt x="2774" y="963"/>
                    <a:pt x="27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24"/>
            <p:cNvSpPr/>
            <p:nvPr/>
          </p:nvSpPr>
          <p:spPr>
            <a:xfrm flipH="1">
              <a:off x="2033719" y="1605041"/>
              <a:ext cx="56076" cy="92633"/>
            </a:xfrm>
            <a:custGeom>
              <a:rect b="b" l="l" r="r" t="t"/>
              <a:pathLst>
                <a:path extrusionOk="0" h="1756" w="1063">
                  <a:moveTo>
                    <a:pt x="861" y="1"/>
                  </a:moveTo>
                  <a:cubicBezTo>
                    <a:pt x="819" y="360"/>
                    <a:pt x="796" y="722"/>
                    <a:pt x="785" y="1085"/>
                  </a:cubicBezTo>
                  <a:lnTo>
                    <a:pt x="785" y="1085"/>
                  </a:lnTo>
                  <a:cubicBezTo>
                    <a:pt x="664" y="1009"/>
                    <a:pt x="539" y="938"/>
                    <a:pt x="407" y="873"/>
                  </a:cubicBezTo>
                  <a:cubicBezTo>
                    <a:pt x="360" y="853"/>
                    <a:pt x="316" y="833"/>
                    <a:pt x="265" y="817"/>
                  </a:cubicBezTo>
                  <a:cubicBezTo>
                    <a:pt x="241" y="809"/>
                    <a:pt x="214" y="806"/>
                    <a:pt x="182" y="798"/>
                  </a:cubicBezTo>
                  <a:cubicBezTo>
                    <a:pt x="178" y="796"/>
                    <a:pt x="173" y="796"/>
                    <a:pt x="168" y="796"/>
                  </a:cubicBezTo>
                  <a:cubicBezTo>
                    <a:pt x="157" y="796"/>
                    <a:pt x="144" y="798"/>
                    <a:pt x="131" y="798"/>
                  </a:cubicBezTo>
                  <a:cubicBezTo>
                    <a:pt x="128" y="797"/>
                    <a:pt x="125" y="797"/>
                    <a:pt x="122" y="797"/>
                  </a:cubicBezTo>
                  <a:cubicBezTo>
                    <a:pt x="106" y="797"/>
                    <a:pt x="79" y="805"/>
                    <a:pt x="60" y="817"/>
                  </a:cubicBezTo>
                  <a:cubicBezTo>
                    <a:pt x="48" y="822"/>
                    <a:pt x="28" y="841"/>
                    <a:pt x="16" y="861"/>
                  </a:cubicBezTo>
                  <a:cubicBezTo>
                    <a:pt x="8" y="880"/>
                    <a:pt x="5" y="893"/>
                    <a:pt x="5" y="908"/>
                  </a:cubicBezTo>
                  <a:cubicBezTo>
                    <a:pt x="1" y="932"/>
                    <a:pt x="5" y="951"/>
                    <a:pt x="8" y="968"/>
                  </a:cubicBezTo>
                  <a:cubicBezTo>
                    <a:pt x="16" y="999"/>
                    <a:pt x="28" y="1022"/>
                    <a:pt x="40" y="1050"/>
                  </a:cubicBezTo>
                  <a:cubicBezTo>
                    <a:pt x="60" y="1097"/>
                    <a:pt x="87" y="1141"/>
                    <a:pt x="115" y="1181"/>
                  </a:cubicBezTo>
                  <a:cubicBezTo>
                    <a:pt x="225" y="1343"/>
                    <a:pt x="360" y="1485"/>
                    <a:pt x="518" y="1603"/>
                  </a:cubicBezTo>
                  <a:cubicBezTo>
                    <a:pt x="597" y="1658"/>
                    <a:pt x="684" y="1709"/>
                    <a:pt x="778" y="1737"/>
                  </a:cubicBezTo>
                  <a:cubicBezTo>
                    <a:pt x="817" y="1749"/>
                    <a:pt x="860" y="1755"/>
                    <a:pt x="903" y="1755"/>
                  </a:cubicBezTo>
                  <a:cubicBezTo>
                    <a:pt x="959" y="1755"/>
                    <a:pt x="1015" y="1744"/>
                    <a:pt x="1063" y="1717"/>
                  </a:cubicBezTo>
                  <a:lnTo>
                    <a:pt x="1063" y="1717"/>
                  </a:lnTo>
                  <a:cubicBezTo>
                    <a:pt x="1033" y="1725"/>
                    <a:pt x="1004" y="1729"/>
                    <a:pt x="976" y="1729"/>
                  </a:cubicBezTo>
                  <a:cubicBezTo>
                    <a:pt x="823" y="1729"/>
                    <a:pt x="691" y="1620"/>
                    <a:pt x="580" y="1524"/>
                  </a:cubicBezTo>
                  <a:cubicBezTo>
                    <a:pt x="451" y="1398"/>
                    <a:pt x="336" y="1252"/>
                    <a:pt x="245" y="1097"/>
                  </a:cubicBezTo>
                  <a:cubicBezTo>
                    <a:pt x="221" y="1062"/>
                    <a:pt x="202" y="1022"/>
                    <a:pt x="186" y="983"/>
                  </a:cubicBezTo>
                  <a:cubicBezTo>
                    <a:pt x="184" y="978"/>
                    <a:pt x="182" y="973"/>
                    <a:pt x="180" y="969"/>
                  </a:cubicBezTo>
                  <a:lnTo>
                    <a:pt x="180" y="969"/>
                  </a:lnTo>
                  <a:cubicBezTo>
                    <a:pt x="191" y="971"/>
                    <a:pt x="202" y="975"/>
                    <a:pt x="214" y="979"/>
                  </a:cubicBezTo>
                  <a:cubicBezTo>
                    <a:pt x="253" y="991"/>
                    <a:pt x="293" y="1011"/>
                    <a:pt x="332" y="1030"/>
                  </a:cubicBezTo>
                  <a:cubicBezTo>
                    <a:pt x="498" y="1106"/>
                    <a:pt x="660" y="1201"/>
                    <a:pt x="817" y="1295"/>
                  </a:cubicBezTo>
                  <a:lnTo>
                    <a:pt x="939" y="1370"/>
                  </a:lnTo>
                  <a:lnTo>
                    <a:pt x="939" y="1228"/>
                  </a:lnTo>
                  <a:cubicBezTo>
                    <a:pt x="928" y="817"/>
                    <a:pt x="904" y="407"/>
                    <a:pt x="861" y="1"/>
                  </a:cubicBezTo>
                  <a:close/>
                </a:path>
              </a:pathLst>
            </a:custGeom>
            <a:solidFill>
              <a:srgbClr val="C768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24"/>
            <p:cNvSpPr/>
            <p:nvPr/>
          </p:nvSpPr>
          <p:spPr>
            <a:xfrm flipH="1">
              <a:off x="1958389" y="1696830"/>
              <a:ext cx="101232" cy="51750"/>
            </a:xfrm>
            <a:custGeom>
              <a:rect b="b" l="l" r="r" t="t"/>
              <a:pathLst>
                <a:path extrusionOk="0" h="981" w="1919">
                  <a:moveTo>
                    <a:pt x="1919" y="0"/>
                  </a:moveTo>
                  <a:lnTo>
                    <a:pt x="1919" y="0"/>
                  </a:lnTo>
                  <a:cubicBezTo>
                    <a:pt x="1812" y="171"/>
                    <a:pt x="1690" y="324"/>
                    <a:pt x="1556" y="459"/>
                  </a:cubicBezTo>
                  <a:cubicBezTo>
                    <a:pt x="1418" y="589"/>
                    <a:pt x="1267" y="699"/>
                    <a:pt x="1098" y="758"/>
                  </a:cubicBezTo>
                  <a:cubicBezTo>
                    <a:pt x="987" y="799"/>
                    <a:pt x="870" y="822"/>
                    <a:pt x="751" y="822"/>
                  </a:cubicBezTo>
                  <a:cubicBezTo>
                    <a:pt x="687" y="822"/>
                    <a:pt x="622" y="816"/>
                    <a:pt x="557" y="802"/>
                  </a:cubicBezTo>
                  <a:lnTo>
                    <a:pt x="486" y="794"/>
                  </a:lnTo>
                  <a:lnTo>
                    <a:pt x="420" y="774"/>
                  </a:lnTo>
                  <a:lnTo>
                    <a:pt x="281" y="734"/>
                  </a:lnTo>
                  <a:cubicBezTo>
                    <a:pt x="187" y="703"/>
                    <a:pt x="99" y="663"/>
                    <a:pt x="1" y="632"/>
                  </a:cubicBezTo>
                  <a:lnTo>
                    <a:pt x="1" y="632"/>
                  </a:lnTo>
                  <a:cubicBezTo>
                    <a:pt x="80" y="696"/>
                    <a:pt x="159" y="758"/>
                    <a:pt x="245" y="814"/>
                  </a:cubicBezTo>
                  <a:cubicBezTo>
                    <a:pt x="336" y="853"/>
                    <a:pt x="423" y="916"/>
                    <a:pt x="526" y="936"/>
                  </a:cubicBezTo>
                  <a:cubicBezTo>
                    <a:pt x="616" y="966"/>
                    <a:pt x="711" y="981"/>
                    <a:pt x="807" y="981"/>
                  </a:cubicBezTo>
                  <a:cubicBezTo>
                    <a:pt x="925" y="981"/>
                    <a:pt x="1044" y="959"/>
                    <a:pt x="1157" y="920"/>
                  </a:cubicBezTo>
                  <a:cubicBezTo>
                    <a:pt x="1358" y="845"/>
                    <a:pt x="1528" y="711"/>
                    <a:pt x="1655" y="545"/>
                  </a:cubicBezTo>
                  <a:cubicBezTo>
                    <a:pt x="1781" y="384"/>
                    <a:pt x="1875" y="198"/>
                    <a:pt x="1919" y="0"/>
                  </a:cubicBezTo>
                  <a:close/>
                </a:path>
              </a:pathLst>
            </a:custGeom>
            <a:solidFill>
              <a:srgbClr val="C768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24"/>
            <p:cNvSpPr/>
            <p:nvPr/>
          </p:nvSpPr>
          <p:spPr>
            <a:xfrm flipH="1">
              <a:off x="1780615" y="1654839"/>
              <a:ext cx="72271" cy="60771"/>
            </a:xfrm>
            <a:custGeom>
              <a:rect b="b" l="l" r="r" t="t"/>
              <a:pathLst>
                <a:path extrusionOk="0" h="1152" w="1370">
                  <a:moveTo>
                    <a:pt x="466" y="872"/>
                  </a:moveTo>
                  <a:cubicBezTo>
                    <a:pt x="467" y="873"/>
                    <a:pt x="466" y="875"/>
                    <a:pt x="464" y="879"/>
                  </a:cubicBezTo>
                  <a:lnTo>
                    <a:pt x="464" y="879"/>
                  </a:lnTo>
                  <a:cubicBezTo>
                    <a:pt x="464" y="876"/>
                    <a:pt x="465" y="874"/>
                    <a:pt x="466" y="872"/>
                  </a:cubicBezTo>
                  <a:close/>
                  <a:moveTo>
                    <a:pt x="963" y="0"/>
                  </a:moveTo>
                  <a:cubicBezTo>
                    <a:pt x="838" y="0"/>
                    <a:pt x="714" y="61"/>
                    <a:pt x="621" y="133"/>
                  </a:cubicBezTo>
                  <a:cubicBezTo>
                    <a:pt x="514" y="217"/>
                    <a:pt x="423" y="319"/>
                    <a:pt x="348" y="426"/>
                  </a:cubicBezTo>
                  <a:cubicBezTo>
                    <a:pt x="269" y="528"/>
                    <a:pt x="210" y="647"/>
                    <a:pt x="142" y="758"/>
                  </a:cubicBezTo>
                  <a:lnTo>
                    <a:pt x="76" y="876"/>
                  </a:lnTo>
                  <a:lnTo>
                    <a:pt x="213" y="880"/>
                  </a:lnTo>
                  <a:cubicBezTo>
                    <a:pt x="289" y="880"/>
                    <a:pt x="368" y="884"/>
                    <a:pt x="431" y="896"/>
                  </a:cubicBezTo>
                  <a:cubicBezTo>
                    <a:pt x="436" y="897"/>
                    <a:pt x="440" y="898"/>
                    <a:pt x="445" y="899"/>
                  </a:cubicBezTo>
                  <a:lnTo>
                    <a:pt x="445" y="899"/>
                  </a:lnTo>
                  <a:cubicBezTo>
                    <a:pt x="435" y="909"/>
                    <a:pt x="423" y="919"/>
                    <a:pt x="411" y="927"/>
                  </a:cubicBezTo>
                  <a:cubicBezTo>
                    <a:pt x="289" y="1010"/>
                    <a:pt x="142" y="1077"/>
                    <a:pt x="0" y="1152"/>
                  </a:cubicBezTo>
                  <a:cubicBezTo>
                    <a:pt x="162" y="1128"/>
                    <a:pt x="317" y="1093"/>
                    <a:pt x="470" y="1026"/>
                  </a:cubicBezTo>
                  <a:cubicBezTo>
                    <a:pt x="506" y="1002"/>
                    <a:pt x="545" y="991"/>
                    <a:pt x="588" y="920"/>
                  </a:cubicBezTo>
                  <a:cubicBezTo>
                    <a:pt x="597" y="900"/>
                    <a:pt x="601" y="867"/>
                    <a:pt x="585" y="836"/>
                  </a:cubicBezTo>
                  <a:cubicBezTo>
                    <a:pt x="573" y="816"/>
                    <a:pt x="557" y="796"/>
                    <a:pt x="545" y="789"/>
                  </a:cubicBezTo>
                  <a:cubicBezTo>
                    <a:pt x="514" y="773"/>
                    <a:pt x="494" y="765"/>
                    <a:pt x="470" y="758"/>
                  </a:cubicBezTo>
                  <a:cubicBezTo>
                    <a:pt x="430" y="745"/>
                    <a:pt x="391" y="736"/>
                    <a:pt x="352" y="730"/>
                  </a:cubicBezTo>
                  <a:lnTo>
                    <a:pt x="352" y="730"/>
                  </a:lnTo>
                  <a:cubicBezTo>
                    <a:pt x="395" y="660"/>
                    <a:pt x="439" y="590"/>
                    <a:pt x="486" y="525"/>
                  </a:cubicBezTo>
                  <a:cubicBezTo>
                    <a:pt x="553" y="422"/>
                    <a:pt x="632" y="328"/>
                    <a:pt x="715" y="248"/>
                  </a:cubicBezTo>
                  <a:cubicBezTo>
                    <a:pt x="802" y="169"/>
                    <a:pt x="900" y="110"/>
                    <a:pt x="1011" y="102"/>
                  </a:cubicBezTo>
                  <a:cubicBezTo>
                    <a:pt x="1020" y="102"/>
                    <a:pt x="1029" y="101"/>
                    <a:pt x="1039" y="101"/>
                  </a:cubicBezTo>
                  <a:cubicBezTo>
                    <a:pt x="1086" y="101"/>
                    <a:pt x="1135" y="109"/>
                    <a:pt x="1184" y="126"/>
                  </a:cubicBezTo>
                  <a:cubicBezTo>
                    <a:pt x="1244" y="142"/>
                    <a:pt x="1303" y="177"/>
                    <a:pt x="1370" y="177"/>
                  </a:cubicBezTo>
                  <a:cubicBezTo>
                    <a:pt x="1264" y="122"/>
                    <a:pt x="1165" y="15"/>
                    <a:pt x="1015" y="4"/>
                  </a:cubicBezTo>
                  <a:cubicBezTo>
                    <a:pt x="998" y="1"/>
                    <a:pt x="981" y="0"/>
                    <a:pt x="963" y="0"/>
                  </a:cubicBezTo>
                  <a:close/>
                </a:path>
              </a:pathLst>
            </a:custGeom>
            <a:solidFill>
              <a:srgbClr val="C768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24"/>
            <p:cNvSpPr/>
            <p:nvPr/>
          </p:nvSpPr>
          <p:spPr>
            <a:xfrm flipH="1">
              <a:off x="1991887" y="1584837"/>
              <a:ext cx="23158" cy="38140"/>
            </a:xfrm>
            <a:custGeom>
              <a:rect b="b" l="l" r="r" t="t"/>
              <a:pathLst>
                <a:path extrusionOk="0" h="723" w="439">
                  <a:moveTo>
                    <a:pt x="218" y="1"/>
                  </a:moveTo>
                  <a:cubicBezTo>
                    <a:pt x="99" y="1"/>
                    <a:pt x="1" y="163"/>
                    <a:pt x="1" y="360"/>
                  </a:cubicBezTo>
                  <a:cubicBezTo>
                    <a:pt x="1" y="561"/>
                    <a:pt x="99" y="723"/>
                    <a:pt x="218" y="723"/>
                  </a:cubicBezTo>
                  <a:cubicBezTo>
                    <a:pt x="340" y="723"/>
                    <a:pt x="438" y="561"/>
                    <a:pt x="438" y="360"/>
                  </a:cubicBezTo>
                  <a:cubicBezTo>
                    <a:pt x="438" y="163"/>
                    <a:pt x="340" y="1"/>
                    <a:pt x="2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24"/>
            <p:cNvSpPr/>
            <p:nvPr/>
          </p:nvSpPr>
          <p:spPr>
            <a:xfrm flipH="1">
              <a:off x="2059568" y="1584837"/>
              <a:ext cx="23158" cy="38140"/>
            </a:xfrm>
            <a:custGeom>
              <a:rect b="b" l="l" r="r" t="t"/>
              <a:pathLst>
                <a:path extrusionOk="0" h="723" w="439">
                  <a:moveTo>
                    <a:pt x="218" y="1"/>
                  </a:moveTo>
                  <a:cubicBezTo>
                    <a:pt x="100" y="1"/>
                    <a:pt x="0" y="163"/>
                    <a:pt x="0" y="360"/>
                  </a:cubicBezTo>
                  <a:cubicBezTo>
                    <a:pt x="0" y="561"/>
                    <a:pt x="100" y="723"/>
                    <a:pt x="218" y="723"/>
                  </a:cubicBezTo>
                  <a:cubicBezTo>
                    <a:pt x="340" y="723"/>
                    <a:pt x="439" y="561"/>
                    <a:pt x="439" y="360"/>
                  </a:cubicBezTo>
                  <a:cubicBezTo>
                    <a:pt x="439" y="163"/>
                    <a:pt x="340" y="1"/>
                    <a:pt x="2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24"/>
            <p:cNvSpPr/>
            <p:nvPr/>
          </p:nvSpPr>
          <p:spPr>
            <a:xfrm flipH="1">
              <a:off x="1945043" y="1531821"/>
              <a:ext cx="77071" cy="36188"/>
            </a:xfrm>
            <a:custGeom>
              <a:rect b="b" l="l" r="r" t="t"/>
              <a:pathLst>
                <a:path extrusionOk="0" h="686" w="1461">
                  <a:moveTo>
                    <a:pt x="709" y="1"/>
                  </a:moveTo>
                  <a:cubicBezTo>
                    <a:pt x="316" y="1"/>
                    <a:pt x="0" y="434"/>
                    <a:pt x="0" y="434"/>
                  </a:cubicBezTo>
                  <a:lnTo>
                    <a:pt x="1461" y="686"/>
                  </a:lnTo>
                  <a:cubicBezTo>
                    <a:pt x="1218" y="163"/>
                    <a:pt x="949" y="1"/>
                    <a:pt x="7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24"/>
            <p:cNvSpPr/>
            <p:nvPr/>
          </p:nvSpPr>
          <p:spPr>
            <a:xfrm flipH="1">
              <a:off x="2046643" y="1524594"/>
              <a:ext cx="77335" cy="39090"/>
            </a:xfrm>
            <a:custGeom>
              <a:rect b="b" l="l" r="r" t="t"/>
              <a:pathLst>
                <a:path extrusionOk="0" h="741" w="1466">
                  <a:moveTo>
                    <a:pt x="680" y="0"/>
                  </a:moveTo>
                  <a:cubicBezTo>
                    <a:pt x="433" y="0"/>
                    <a:pt x="178" y="175"/>
                    <a:pt x="1" y="740"/>
                  </a:cubicBezTo>
                  <a:lnTo>
                    <a:pt x="1465" y="464"/>
                  </a:lnTo>
                  <a:cubicBezTo>
                    <a:pt x="1465" y="464"/>
                    <a:pt x="1082" y="0"/>
                    <a:pt x="6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24"/>
            <p:cNvSpPr/>
            <p:nvPr/>
          </p:nvSpPr>
          <p:spPr>
            <a:xfrm flipH="1">
              <a:off x="2191342" y="2881010"/>
              <a:ext cx="109145" cy="128505"/>
            </a:xfrm>
            <a:custGeom>
              <a:rect b="b" l="l" r="r" t="t"/>
              <a:pathLst>
                <a:path extrusionOk="0" h="2436" w="2069">
                  <a:moveTo>
                    <a:pt x="1990" y="0"/>
                  </a:moveTo>
                  <a:lnTo>
                    <a:pt x="1769" y="261"/>
                  </a:lnTo>
                  <a:lnTo>
                    <a:pt x="1848" y="328"/>
                  </a:lnTo>
                  <a:lnTo>
                    <a:pt x="2068" y="67"/>
                  </a:lnTo>
                  <a:lnTo>
                    <a:pt x="1990" y="0"/>
                  </a:lnTo>
                  <a:close/>
                  <a:moveTo>
                    <a:pt x="1547" y="526"/>
                  </a:moveTo>
                  <a:lnTo>
                    <a:pt x="1327" y="790"/>
                  </a:lnTo>
                  <a:lnTo>
                    <a:pt x="1405" y="857"/>
                  </a:lnTo>
                  <a:lnTo>
                    <a:pt x="1627" y="592"/>
                  </a:lnTo>
                  <a:lnTo>
                    <a:pt x="1547" y="526"/>
                  </a:lnTo>
                  <a:close/>
                  <a:moveTo>
                    <a:pt x="1106" y="1050"/>
                  </a:moveTo>
                  <a:lnTo>
                    <a:pt x="884" y="1315"/>
                  </a:lnTo>
                  <a:lnTo>
                    <a:pt x="964" y="1382"/>
                  </a:lnTo>
                  <a:lnTo>
                    <a:pt x="1185" y="1118"/>
                  </a:lnTo>
                  <a:lnTo>
                    <a:pt x="1106" y="1050"/>
                  </a:lnTo>
                  <a:close/>
                  <a:moveTo>
                    <a:pt x="664" y="1579"/>
                  </a:moveTo>
                  <a:lnTo>
                    <a:pt x="443" y="1839"/>
                  </a:lnTo>
                  <a:lnTo>
                    <a:pt x="522" y="1907"/>
                  </a:lnTo>
                  <a:lnTo>
                    <a:pt x="742" y="1646"/>
                  </a:lnTo>
                  <a:lnTo>
                    <a:pt x="664" y="1579"/>
                  </a:lnTo>
                  <a:close/>
                  <a:moveTo>
                    <a:pt x="221" y="2104"/>
                  </a:moveTo>
                  <a:lnTo>
                    <a:pt x="1" y="2368"/>
                  </a:lnTo>
                  <a:lnTo>
                    <a:pt x="79" y="2435"/>
                  </a:lnTo>
                  <a:lnTo>
                    <a:pt x="301" y="2171"/>
                  </a:lnTo>
                  <a:lnTo>
                    <a:pt x="221" y="2104"/>
                  </a:lnTo>
                  <a:close/>
                </a:path>
              </a:pathLst>
            </a:custGeom>
            <a:solidFill>
              <a:srgbClr val="87D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24"/>
            <p:cNvSpPr/>
            <p:nvPr/>
          </p:nvSpPr>
          <p:spPr>
            <a:xfrm flipH="1">
              <a:off x="2761539" y="2157145"/>
              <a:ext cx="61931" cy="29172"/>
            </a:xfrm>
            <a:custGeom>
              <a:rect b="b" l="l" r="r" t="t"/>
              <a:pathLst>
                <a:path extrusionOk="0" h="553" w="1174">
                  <a:moveTo>
                    <a:pt x="1" y="1"/>
                  </a:moveTo>
                  <a:cubicBezTo>
                    <a:pt x="167" y="154"/>
                    <a:pt x="356" y="261"/>
                    <a:pt x="550" y="356"/>
                  </a:cubicBezTo>
                  <a:cubicBezTo>
                    <a:pt x="747" y="447"/>
                    <a:pt x="948" y="525"/>
                    <a:pt x="1173" y="553"/>
                  </a:cubicBezTo>
                  <a:cubicBezTo>
                    <a:pt x="1008" y="399"/>
                    <a:pt x="818" y="296"/>
                    <a:pt x="625" y="201"/>
                  </a:cubicBezTo>
                  <a:cubicBezTo>
                    <a:pt x="427" y="111"/>
                    <a:pt x="226" y="32"/>
                    <a:pt x="1" y="1"/>
                  </a:cubicBezTo>
                  <a:close/>
                </a:path>
              </a:pathLst>
            </a:custGeom>
            <a:solidFill>
              <a:srgbClr val="C768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24"/>
            <p:cNvSpPr/>
            <p:nvPr/>
          </p:nvSpPr>
          <p:spPr>
            <a:xfrm flipH="1">
              <a:off x="2741388" y="2215225"/>
              <a:ext cx="71005" cy="24424"/>
            </a:xfrm>
            <a:custGeom>
              <a:rect b="b" l="l" r="r" t="t"/>
              <a:pathLst>
                <a:path extrusionOk="0" h="463" w="1346">
                  <a:moveTo>
                    <a:pt x="0" y="0"/>
                  </a:moveTo>
                  <a:lnTo>
                    <a:pt x="0" y="0"/>
                  </a:lnTo>
                  <a:cubicBezTo>
                    <a:pt x="202" y="142"/>
                    <a:pt x="423" y="233"/>
                    <a:pt x="643" y="313"/>
                  </a:cubicBezTo>
                  <a:cubicBezTo>
                    <a:pt x="869" y="388"/>
                    <a:pt x="1102" y="450"/>
                    <a:pt x="1346" y="462"/>
                  </a:cubicBezTo>
                  <a:cubicBezTo>
                    <a:pt x="1145" y="320"/>
                    <a:pt x="924" y="229"/>
                    <a:pt x="699" y="151"/>
                  </a:cubicBezTo>
                  <a:cubicBezTo>
                    <a:pt x="474" y="76"/>
                    <a:pt x="245" y="12"/>
                    <a:pt x="0" y="0"/>
                  </a:cubicBezTo>
                  <a:close/>
                </a:path>
              </a:pathLst>
            </a:custGeom>
            <a:solidFill>
              <a:srgbClr val="C768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24"/>
            <p:cNvSpPr/>
            <p:nvPr/>
          </p:nvSpPr>
          <p:spPr>
            <a:xfrm flipH="1">
              <a:off x="2738645" y="2275521"/>
              <a:ext cx="53122" cy="12344"/>
            </a:xfrm>
            <a:custGeom>
              <a:rect b="b" l="l" r="r" t="t"/>
              <a:pathLst>
                <a:path extrusionOk="0" h="234" w="1007">
                  <a:moveTo>
                    <a:pt x="202" y="1"/>
                  </a:moveTo>
                  <a:cubicBezTo>
                    <a:pt x="136" y="1"/>
                    <a:pt x="69" y="6"/>
                    <a:pt x="0" y="17"/>
                  </a:cubicBezTo>
                  <a:cubicBezTo>
                    <a:pt x="154" y="117"/>
                    <a:pt x="319" y="164"/>
                    <a:pt x="485" y="199"/>
                  </a:cubicBezTo>
                  <a:cubicBezTo>
                    <a:pt x="591" y="219"/>
                    <a:pt x="698" y="234"/>
                    <a:pt x="807" y="234"/>
                  </a:cubicBezTo>
                  <a:cubicBezTo>
                    <a:pt x="872" y="234"/>
                    <a:pt x="938" y="229"/>
                    <a:pt x="1006" y="215"/>
                  </a:cubicBezTo>
                  <a:cubicBezTo>
                    <a:pt x="853" y="117"/>
                    <a:pt x="687" y="70"/>
                    <a:pt x="517" y="34"/>
                  </a:cubicBezTo>
                  <a:cubicBezTo>
                    <a:pt x="414" y="14"/>
                    <a:pt x="310" y="1"/>
                    <a:pt x="202" y="1"/>
                  </a:cubicBezTo>
                  <a:close/>
                </a:path>
              </a:pathLst>
            </a:custGeom>
            <a:solidFill>
              <a:srgbClr val="C768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24"/>
            <p:cNvSpPr/>
            <p:nvPr/>
          </p:nvSpPr>
          <p:spPr>
            <a:xfrm flipH="1">
              <a:off x="1830572" y="2272672"/>
              <a:ext cx="22314" cy="77493"/>
            </a:xfrm>
            <a:custGeom>
              <a:rect b="b" l="l" r="r" t="t"/>
              <a:pathLst>
                <a:path extrusionOk="0" h="1469" w="423">
                  <a:moveTo>
                    <a:pt x="0" y="0"/>
                  </a:moveTo>
                  <a:lnTo>
                    <a:pt x="0" y="0"/>
                  </a:lnTo>
                  <a:cubicBezTo>
                    <a:pt x="9" y="261"/>
                    <a:pt x="64" y="510"/>
                    <a:pt x="131" y="758"/>
                  </a:cubicBezTo>
                  <a:cubicBezTo>
                    <a:pt x="202" y="1000"/>
                    <a:pt x="289" y="1240"/>
                    <a:pt x="423" y="1469"/>
                  </a:cubicBezTo>
                  <a:cubicBezTo>
                    <a:pt x="419" y="1204"/>
                    <a:pt x="364" y="956"/>
                    <a:pt x="297" y="711"/>
                  </a:cubicBezTo>
                  <a:cubicBezTo>
                    <a:pt x="222" y="466"/>
                    <a:pt x="139" y="226"/>
                    <a:pt x="0" y="0"/>
                  </a:cubicBezTo>
                  <a:close/>
                </a:path>
              </a:pathLst>
            </a:custGeom>
            <a:solidFill>
              <a:srgbClr val="C768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24"/>
            <p:cNvSpPr/>
            <p:nvPr/>
          </p:nvSpPr>
          <p:spPr>
            <a:xfrm flipH="1">
              <a:off x="1945044" y="2286862"/>
              <a:ext cx="9021" cy="42730"/>
            </a:xfrm>
            <a:custGeom>
              <a:rect b="b" l="l" r="r" t="t"/>
              <a:pathLst>
                <a:path extrusionOk="0" h="810" w="171">
                  <a:moveTo>
                    <a:pt x="84" y="0"/>
                  </a:moveTo>
                  <a:cubicBezTo>
                    <a:pt x="16" y="134"/>
                    <a:pt x="0" y="268"/>
                    <a:pt x="0" y="403"/>
                  </a:cubicBezTo>
                  <a:cubicBezTo>
                    <a:pt x="0" y="541"/>
                    <a:pt x="16" y="675"/>
                    <a:pt x="84" y="809"/>
                  </a:cubicBezTo>
                  <a:cubicBezTo>
                    <a:pt x="155" y="675"/>
                    <a:pt x="171" y="541"/>
                    <a:pt x="171" y="403"/>
                  </a:cubicBezTo>
                  <a:cubicBezTo>
                    <a:pt x="166" y="268"/>
                    <a:pt x="155" y="134"/>
                    <a:pt x="84" y="0"/>
                  </a:cubicBezTo>
                  <a:close/>
                </a:path>
              </a:pathLst>
            </a:custGeom>
            <a:solidFill>
              <a:srgbClr val="C768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24"/>
            <p:cNvSpPr/>
            <p:nvPr/>
          </p:nvSpPr>
          <p:spPr>
            <a:xfrm flipH="1">
              <a:off x="1961713" y="2331807"/>
              <a:ext cx="9021" cy="45631"/>
            </a:xfrm>
            <a:custGeom>
              <a:rect b="b" l="l" r="r" t="t"/>
              <a:pathLst>
                <a:path extrusionOk="0" h="865" w="171">
                  <a:moveTo>
                    <a:pt x="84" y="1"/>
                  </a:moveTo>
                  <a:cubicBezTo>
                    <a:pt x="17" y="143"/>
                    <a:pt x="1" y="289"/>
                    <a:pt x="1" y="431"/>
                  </a:cubicBezTo>
                  <a:cubicBezTo>
                    <a:pt x="1" y="577"/>
                    <a:pt x="17" y="719"/>
                    <a:pt x="84" y="865"/>
                  </a:cubicBezTo>
                  <a:cubicBezTo>
                    <a:pt x="155" y="719"/>
                    <a:pt x="167" y="577"/>
                    <a:pt x="170" y="431"/>
                  </a:cubicBezTo>
                  <a:cubicBezTo>
                    <a:pt x="167" y="289"/>
                    <a:pt x="155" y="143"/>
                    <a:pt x="84" y="1"/>
                  </a:cubicBezTo>
                  <a:close/>
                </a:path>
              </a:pathLst>
            </a:custGeom>
            <a:solidFill>
              <a:srgbClr val="C768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24"/>
            <p:cNvSpPr/>
            <p:nvPr/>
          </p:nvSpPr>
          <p:spPr>
            <a:xfrm flipH="1">
              <a:off x="1925314" y="2258323"/>
              <a:ext cx="13135" cy="30860"/>
            </a:xfrm>
            <a:custGeom>
              <a:rect b="b" l="l" r="r" t="t"/>
              <a:pathLst>
                <a:path extrusionOk="0" h="585" w="249">
                  <a:moveTo>
                    <a:pt x="36" y="1"/>
                  </a:moveTo>
                  <a:lnTo>
                    <a:pt x="36" y="1"/>
                  </a:lnTo>
                  <a:cubicBezTo>
                    <a:pt x="1" y="115"/>
                    <a:pt x="17" y="217"/>
                    <a:pt x="44" y="316"/>
                  </a:cubicBezTo>
                  <a:cubicBezTo>
                    <a:pt x="76" y="411"/>
                    <a:pt x="119" y="505"/>
                    <a:pt x="214" y="585"/>
                  </a:cubicBezTo>
                  <a:cubicBezTo>
                    <a:pt x="249" y="467"/>
                    <a:pt x="234" y="363"/>
                    <a:pt x="206" y="265"/>
                  </a:cubicBezTo>
                  <a:cubicBezTo>
                    <a:pt x="174" y="170"/>
                    <a:pt x="131" y="75"/>
                    <a:pt x="36" y="1"/>
                  </a:cubicBezTo>
                  <a:close/>
                </a:path>
              </a:pathLst>
            </a:custGeom>
            <a:solidFill>
              <a:srgbClr val="C768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3" name="Google Shape;373;p25"/>
          <p:cNvGrpSpPr/>
          <p:nvPr/>
        </p:nvGrpSpPr>
        <p:grpSpPr>
          <a:xfrm>
            <a:off x="319500" y="0"/>
            <a:ext cx="8505000" cy="981750"/>
            <a:chOff x="319500" y="0"/>
            <a:chExt cx="8505000" cy="981750"/>
          </a:xfrm>
        </p:grpSpPr>
        <p:sp>
          <p:nvSpPr>
            <p:cNvPr id="374" name="Google Shape;374;p25"/>
            <p:cNvSpPr/>
            <p:nvPr/>
          </p:nvSpPr>
          <p:spPr>
            <a:xfrm>
              <a:off x="319500" y="363150"/>
              <a:ext cx="8505000" cy="618600"/>
            </a:xfrm>
            <a:prstGeom prst="rect">
              <a:avLst/>
            </a:prstGeom>
            <a:solidFill>
              <a:srgbClr val="FCD0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25"/>
            <p:cNvSpPr/>
            <p:nvPr/>
          </p:nvSpPr>
          <p:spPr>
            <a:xfrm>
              <a:off x="572645" y="0"/>
              <a:ext cx="7343" cy="618485"/>
            </a:xfrm>
            <a:custGeom>
              <a:rect b="b" l="l" r="r" t="t"/>
              <a:pathLst>
                <a:path extrusionOk="0" h="23836" w="283">
                  <a:moveTo>
                    <a:pt x="0" y="1"/>
                  </a:moveTo>
                  <a:lnTo>
                    <a:pt x="0" y="23835"/>
                  </a:lnTo>
                  <a:lnTo>
                    <a:pt x="282" y="23835"/>
                  </a:lnTo>
                  <a:lnTo>
                    <a:pt x="282" y="1"/>
                  </a:lnTo>
                  <a:close/>
                </a:path>
              </a:pathLst>
            </a:custGeom>
            <a:solidFill>
              <a:srgbClr val="0C343D"/>
            </a:solidFill>
            <a:ln cap="flat" cmpd="sng" w="9525">
              <a:solidFill>
                <a:srgbClr val="0C343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25"/>
            <p:cNvSpPr/>
            <p:nvPr/>
          </p:nvSpPr>
          <p:spPr>
            <a:xfrm>
              <a:off x="552925" y="595011"/>
              <a:ext cx="46887" cy="46913"/>
            </a:xfrm>
            <a:custGeom>
              <a:rect b="b" l="l" r="r" t="t"/>
              <a:pathLst>
                <a:path extrusionOk="0" h="1808" w="1807">
                  <a:moveTo>
                    <a:pt x="903" y="283"/>
                  </a:moveTo>
                  <a:cubicBezTo>
                    <a:pt x="1247" y="283"/>
                    <a:pt x="1524" y="561"/>
                    <a:pt x="1524" y="904"/>
                  </a:cubicBezTo>
                  <a:cubicBezTo>
                    <a:pt x="1524" y="1247"/>
                    <a:pt x="1247" y="1525"/>
                    <a:pt x="903" y="1525"/>
                  </a:cubicBezTo>
                  <a:cubicBezTo>
                    <a:pt x="560" y="1525"/>
                    <a:pt x="283" y="1247"/>
                    <a:pt x="283" y="904"/>
                  </a:cubicBezTo>
                  <a:cubicBezTo>
                    <a:pt x="283" y="561"/>
                    <a:pt x="560" y="283"/>
                    <a:pt x="903" y="283"/>
                  </a:cubicBezTo>
                  <a:close/>
                  <a:moveTo>
                    <a:pt x="903" y="1"/>
                  </a:moveTo>
                  <a:cubicBezTo>
                    <a:pt x="404" y="1"/>
                    <a:pt x="1" y="405"/>
                    <a:pt x="1" y="904"/>
                  </a:cubicBezTo>
                  <a:cubicBezTo>
                    <a:pt x="1" y="1403"/>
                    <a:pt x="404" y="1807"/>
                    <a:pt x="903" y="1807"/>
                  </a:cubicBezTo>
                  <a:cubicBezTo>
                    <a:pt x="1398" y="1807"/>
                    <a:pt x="1806" y="1403"/>
                    <a:pt x="1806" y="904"/>
                  </a:cubicBezTo>
                  <a:cubicBezTo>
                    <a:pt x="1806" y="405"/>
                    <a:pt x="1398" y="1"/>
                    <a:pt x="903" y="1"/>
                  </a:cubicBezTo>
                  <a:close/>
                </a:path>
              </a:pathLst>
            </a:custGeom>
            <a:solidFill>
              <a:srgbClr val="0C343D"/>
            </a:solidFill>
            <a:ln cap="flat" cmpd="sng" w="9525">
              <a:solidFill>
                <a:srgbClr val="0C343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25"/>
            <p:cNvSpPr/>
            <p:nvPr/>
          </p:nvSpPr>
          <p:spPr>
            <a:xfrm>
              <a:off x="8535908" y="0"/>
              <a:ext cx="7343" cy="618485"/>
            </a:xfrm>
            <a:custGeom>
              <a:rect b="b" l="l" r="r" t="t"/>
              <a:pathLst>
                <a:path extrusionOk="0" h="23836" w="283">
                  <a:moveTo>
                    <a:pt x="0" y="1"/>
                  </a:moveTo>
                  <a:lnTo>
                    <a:pt x="0" y="23835"/>
                  </a:lnTo>
                  <a:lnTo>
                    <a:pt x="283" y="23835"/>
                  </a:lnTo>
                  <a:lnTo>
                    <a:pt x="283" y="1"/>
                  </a:lnTo>
                  <a:close/>
                </a:path>
              </a:pathLst>
            </a:custGeom>
            <a:solidFill>
              <a:srgbClr val="0C343D"/>
            </a:solidFill>
            <a:ln cap="flat" cmpd="sng" w="9525">
              <a:solidFill>
                <a:srgbClr val="0C343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25"/>
            <p:cNvSpPr/>
            <p:nvPr/>
          </p:nvSpPr>
          <p:spPr>
            <a:xfrm>
              <a:off x="8516187" y="595011"/>
              <a:ext cx="46887" cy="46913"/>
            </a:xfrm>
            <a:custGeom>
              <a:rect b="b" l="l" r="r" t="t"/>
              <a:pathLst>
                <a:path extrusionOk="0" h="1808" w="1807">
                  <a:moveTo>
                    <a:pt x="903" y="283"/>
                  </a:moveTo>
                  <a:cubicBezTo>
                    <a:pt x="1247" y="283"/>
                    <a:pt x="1524" y="561"/>
                    <a:pt x="1524" y="904"/>
                  </a:cubicBezTo>
                  <a:cubicBezTo>
                    <a:pt x="1524" y="1247"/>
                    <a:pt x="1247" y="1525"/>
                    <a:pt x="903" y="1525"/>
                  </a:cubicBezTo>
                  <a:cubicBezTo>
                    <a:pt x="560" y="1525"/>
                    <a:pt x="283" y="1247"/>
                    <a:pt x="283" y="904"/>
                  </a:cubicBezTo>
                  <a:cubicBezTo>
                    <a:pt x="283" y="561"/>
                    <a:pt x="560" y="283"/>
                    <a:pt x="903" y="283"/>
                  </a:cubicBezTo>
                  <a:close/>
                  <a:moveTo>
                    <a:pt x="903" y="1"/>
                  </a:moveTo>
                  <a:cubicBezTo>
                    <a:pt x="404" y="1"/>
                    <a:pt x="1" y="405"/>
                    <a:pt x="1" y="904"/>
                  </a:cubicBezTo>
                  <a:cubicBezTo>
                    <a:pt x="1" y="1403"/>
                    <a:pt x="404" y="1807"/>
                    <a:pt x="903" y="1807"/>
                  </a:cubicBezTo>
                  <a:cubicBezTo>
                    <a:pt x="1403" y="1807"/>
                    <a:pt x="1807" y="1403"/>
                    <a:pt x="1807" y="904"/>
                  </a:cubicBezTo>
                  <a:cubicBezTo>
                    <a:pt x="1807" y="405"/>
                    <a:pt x="1403" y="1"/>
                    <a:pt x="903" y="1"/>
                  </a:cubicBezTo>
                  <a:close/>
                </a:path>
              </a:pathLst>
            </a:custGeom>
            <a:solidFill>
              <a:srgbClr val="0C343D"/>
            </a:solidFill>
            <a:ln cap="flat" cmpd="sng" w="9525">
              <a:solidFill>
                <a:srgbClr val="0C343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9" name="Google Shape;379;p25"/>
          <p:cNvSpPr txBox="1"/>
          <p:nvPr>
            <p:ph type="ctrTitle"/>
          </p:nvPr>
        </p:nvSpPr>
        <p:spPr>
          <a:xfrm>
            <a:off x="1374925" y="416354"/>
            <a:ext cx="63903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Support Confidence and lift</a:t>
            </a:r>
            <a:endParaRPr/>
          </a:p>
        </p:txBody>
      </p:sp>
      <p:pic>
        <p:nvPicPr>
          <p:cNvPr id="380" name="Google Shape;38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8675" y="1681951"/>
            <a:ext cx="7743826" cy="297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26"/>
          <p:cNvSpPr txBox="1"/>
          <p:nvPr>
            <p:ph idx="1" type="subTitle"/>
          </p:nvPr>
        </p:nvSpPr>
        <p:spPr>
          <a:xfrm>
            <a:off x="2516700" y="2928300"/>
            <a:ext cx="4099500" cy="100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26"/>
          <p:cNvSpPr txBox="1"/>
          <p:nvPr>
            <p:ph type="ctrTitle"/>
          </p:nvPr>
        </p:nvSpPr>
        <p:spPr>
          <a:xfrm>
            <a:off x="2604800" y="596700"/>
            <a:ext cx="3934500" cy="100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/>
              <a:t>Apriori Algorithm</a:t>
            </a:r>
            <a:endParaRPr sz="4300">
              <a:solidFill>
                <a:srgbClr val="2A2929"/>
              </a:solidFill>
            </a:endParaRPr>
          </a:p>
        </p:txBody>
      </p:sp>
      <p:grpSp>
        <p:nvGrpSpPr>
          <p:cNvPr id="387" name="Google Shape;387;p26"/>
          <p:cNvGrpSpPr/>
          <p:nvPr/>
        </p:nvGrpSpPr>
        <p:grpSpPr>
          <a:xfrm>
            <a:off x="7166191" y="3227407"/>
            <a:ext cx="1608464" cy="1735756"/>
            <a:chOff x="7294417" y="3064566"/>
            <a:chExt cx="1479864" cy="1599480"/>
          </a:xfrm>
        </p:grpSpPr>
        <p:sp>
          <p:nvSpPr>
            <p:cNvPr id="388" name="Google Shape;388;p26"/>
            <p:cNvSpPr/>
            <p:nvPr/>
          </p:nvSpPr>
          <p:spPr>
            <a:xfrm>
              <a:off x="7780257" y="3687437"/>
              <a:ext cx="652785" cy="330239"/>
            </a:xfrm>
            <a:custGeom>
              <a:rect b="b" l="l" r="r" t="t"/>
              <a:pathLst>
                <a:path extrusionOk="0" h="2275" w="4497">
                  <a:moveTo>
                    <a:pt x="3693" y="1"/>
                  </a:moveTo>
                  <a:lnTo>
                    <a:pt x="0" y="1016"/>
                  </a:lnTo>
                  <a:lnTo>
                    <a:pt x="1407" y="2274"/>
                  </a:lnTo>
                  <a:lnTo>
                    <a:pt x="4497" y="448"/>
                  </a:lnTo>
                  <a:lnTo>
                    <a:pt x="3693" y="1"/>
                  </a:lnTo>
                  <a:close/>
                </a:path>
              </a:pathLst>
            </a:custGeom>
            <a:solidFill>
              <a:srgbClr val="CF8F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26"/>
            <p:cNvSpPr/>
            <p:nvPr/>
          </p:nvSpPr>
          <p:spPr>
            <a:xfrm>
              <a:off x="7294417" y="3064566"/>
              <a:ext cx="856299" cy="1113522"/>
            </a:xfrm>
            <a:custGeom>
              <a:rect b="b" l="l" r="r" t="t"/>
              <a:pathLst>
                <a:path extrusionOk="0" h="7671" w="5899">
                  <a:moveTo>
                    <a:pt x="3749" y="3308"/>
                  </a:moveTo>
                  <a:lnTo>
                    <a:pt x="3749" y="3308"/>
                  </a:lnTo>
                  <a:cubicBezTo>
                    <a:pt x="3781" y="3397"/>
                    <a:pt x="3856" y="3471"/>
                    <a:pt x="3950" y="3478"/>
                  </a:cubicBezTo>
                  <a:cubicBezTo>
                    <a:pt x="3784" y="3661"/>
                    <a:pt x="3778" y="3975"/>
                    <a:pt x="3939" y="4165"/>
                  </a:cubicBezTo>
                  <a:cubicBezTo>
                    <a:pt x="4045" y="4147"/>
                    <a:pt x="4151" y="4130"/>
                    <a:pt x="4253" y="4113"/>
                  </a:cubicBezTo>
                  <a:cubicBezTo>
                    <a:pt x="4408" y="5018"/>
                    <a:pt x="4415" y="5952"/>
                    <a:pt x="4285" y="6864"/>
                  </a:cubicBezTo>
                  <a:cubicBezTo>
                    <a:pt x="4003" y="5934"/>
                    <a:pt x="3721" y="5007"/>
                    <a:pt x="3439" y="4080"/>
                  </a:cubicBezTo>
                  <a:cubicBezTo>
                    <a:pt x="3428" y="4041"/>
                    <a:pt x="3408" y="4000"/>
                    <a:pt x="3383" y="3962"/>
                  </a:cubicBezTo>
                  <a:lnTo>
                    <a:pt x="3383" y="3962"/>
                  </a:lnTo>
                  <a:cubicBezTo>
                    <a:pt x="3386" y="3961"/>
                    <a:pt x="3390" y="3959"/>
                    <a:pt x="3393" y="3957"/>
                  </a:cubicBezTo>
                  <a:cubicBezTo>
                    <a:pt x="3451" y="3780"/>
                    <a:pt x="3348" y="3581"/>
                    <a:pt x="3191" y="3491"/>
                  </a:cubicBezTo>
                  <a:lnTo>
                    <a:pt x="3191" y="3491"/>
                  </a:lnTo>
                  <a:cubicBezTo>
                    <a:pt x="3228" y="3495"/>
                    <a:pt x="3265" y="3498"/>
                    <a:pt x="3302" y="3498"/>
                  </a:cubicBezTo>
                  <a:cubicBezTo>
                    <a:pt x="3402" y="3498"/>
                    <a:pt x="3500" y="3480"/>
                    <a:pt x="3591" y="3436"/>
                  </a:cubicBezTo>
                  <a:cubicBezTo>
                    <a:pt x="3651" y="3406"/>
                    <a:pt x="3706" y="3362"/>
                    <a:pt x="3749" y="3308"/>
                  </a:cubicBezTo>
                  <a:close/>
                  <a:moveTo>
                    <a:pt x="1827" y="0"/>
                  </a:moveTo>
                  <a:cubicBezTo>
                    <a:pt x="1564" y="0"/>
                    <a:pt x="1299" y="175"/>
                    <a:pt x="1163" y="409"/>
                  </a:cubicBezTo>
                  <a:cubicBezTo>
                    <a:pt x="990" y="705"/>
                    <a:pt x="976" y="1068"/>
                    <a:pt x="994" y="1410"/>
                  </a:cubicBezTo>
                  <a:cubicBezTo>
                    <a:pt x="946" y="1339"/>
                    <a:pt x="866" y="1307"/>
                    <a:pt x="781" y="1307"/>
                  </a:cubicBezTo>
                  <a:cubicBezTo>
                    <a:pt x="688" y="1307"/>
                    <a:pt x="591" y="1345"/>
                    <a:pt x="529" y="1413"/>
                  </a:cubicBezTo>
                  <a:cubicBezTo>
                    <a:pt x="405" y="1543"/>
                    <a:pt x="384" y="1741"/>
                    <a:pt x="402" y="1921"/>
                  </a:cubicBezTo>
                  <a:cubicBezTo>
                    <a:pt x="422" y="2136"/>
                    <a:pt x="491" y="2346"/>
                    <a:pt x="601" y="2532"/>
                  </a:cubicBezTo>
                  <a:lnTo>
                    <a:pt x="601" y="2532"/>
                  </a:lnTo>
                  <a:cubicBezTo>
                    <a:pt x="546" y="2502"/>
                    <a:pt x="481" y="2486"/>
                    <a:pt x="417" y="2486"/>
                  </a:cubicBezTo>
                  <a:cubicBezTo>
                    <a:pt x="350" y="2486"/>
                    <a:pt x="283" y="2504"/>
                    <a:pt x="229" y="2541"/>
                  </a:cubicBezTo>
                  <a:cubicBezTo>
                    <a:pt x="49" y="2667"/>
                    <a:pt x="0" y="2921"/>
                    <a:pt x="42" y="3137"/>
                  </a:cubicBezTo>
                  <a:cubicBezTo>
                    <a:pt x="113" y="3475"/>
                    <a:pt x="381" y="3763"/>
                    <a:pt x="716" y="3856"/>
                  </a:cubicBezTo>
                  <a:cubicBezTo>
                    <a:pt x="794" y="3877"/>
                    <a:pt x="876" y="3887"/>
                    <a:pt x="957" y="3887"/>
                  </a:cubicBezTo>
                  <a:cubicBezTo>
                    <a:pt x="1157" y="3887"/>
                    <a:pt x="1358" y="3824"/>
                    <a:pt x="1519" y="3707"/>
                  </a:cubicBezTo>
                  <a:lnTo>
                    <a:pt x="1519" y="3707"/>
                  </a:lnTo>
                  <a:cubicBezTo>
                    <a:pt x="1474" y="3988"/>
                    <a:pt x="1618" y="4601"/>
                    <a:pt x="2009" y="4750"/>
                  </a:cubicBezTo>
                  <a:cubicBezTo>
                    <a:pt x="2096" y="4784"/>
                    <a:pt x="2176" y="4798"/>
                    <a:pt x="2249" y="4798"/>
                  </a:cubicBezTo>
                  <a:cubicBezTo>
                    <a:pt x="2619" y="4798"/>
                    <a:pt x="2833" y="4442"/>
                    <a:pt x="3159" y="4442"/>
                  </a:cubicBezTo>
                  <a:cubicBezTo>
                    <a:pt x="3169" y="4442"/>
                    <a:pt x="3179" y="4443"/>
                    <a:pt x="3189" y="4443"/>
                  </a:cubicBezTo>
                  <a:cubicBezTo>
                    <a:pt x="3834" y="4486"/>
                    <a:pt x="3545" y="6209"/>
                    <a:pt x="3609" y="6674"/>
                  </a:cubicBezTo>
                  <a:cubicBezTo>
                    <a:pt x="3654" y="7034"/>
                    <a:pt x="3724" y="7565"/>
                    <a:pt x="4154" y="7657"/>
                  </a:cubicBezTo>
                  <a:cubicBezTo>
                    <a:pt x="4197" y="7666"/>
                    <a:pt x="4238" y="7670"/>
                    <a:pt x="4275" y="7670"/>
                  </a:cubicBezTo>
                  <a:cubicBezTo>
                    <a:pt x="5069" y="7670"/>
                    <a:pt x="4647" y="5753"/>
                    <a:pt x="4619" y="5293"/>
                  </a:cubicBezTo>
                  <a:cubicBezTo>
                    <a:pt x="4602" y="4997"/>
                    <a:pt x="4623" y="4630"/>
                    <a:pt x="4891" y="4503"/>
                  </a:cubicBezTo>
                  <a:cubicBezTo>
                    <a:pt x="4975" y="4461"/>
                    <a:pt x="5071" y="4454"/>
                    <a:pt x="5162" y="4422"/>
                  </a:cubicBezTo>
                  <a:cubicBezTo>
                    <a:pt x="5549" y="4280"/>
                    <a:pt x="5519" y="3604"/>
                    <a:pt x="5127" y="3486"/>
                  </a:cubicBezTo>
                  <a:lnTo>
                    <a:pt x="5127" y="3486"/>
                  </a:lnTo>
                  <a:cubicBezTo>
                    <a:pt x="5167" y="3496"/>
                    <a:pt x="5208" y="3501"/>
                    <a:pt x="5249" y="3501"/>
                  </a:cubicBezTo>
                  <a:cubicBezTo>
                    <a:pt x="5577" y="3501"/>
                    <a:pt x="5899" y="3179"/>
                    <a:pt x="5828" y="2851"/>
                  </a:cubicBezTo>
                  <a:cubicBezTo>
                    <a:pt x="5778" y="2626"/>
                    <a:pt x="5540" y="2490"/>
                    <a:pt x="5316" y="2490"/>
                  </a:cubicBezTo>
                  <a:cubicBezTo>
                    <a:pt x="5168" y="2490"/>
                    <a:pt x="5026" y="2550"/>
                    <a:pt x="4947" y="2682"/>
                  </a:cubicBezTo>
                  <a:cubicBezTo>
                    <a:pt x="4894" y="2766"/>
                    <a:pt x="4873" y="2865"/>
                    <a:pt x="4852" y="2963"/>
                  </a:cubicBezTo>
                  <a:cubicBezTo>
                    <a:pt x="4724" y="2863"/>
                    <a:pt x="4573" y="2758"/>
                    <a:pt x="4415" y="2758"/>
                  </a:cubicBezTo>
                  <a:cubicBezTo>
                    <a:pt x="4395" y="2758"/>
                    <a:pt x="4375" y="2759"/>
                    <a:pt x="4355" y="2763"/>
                  </a:cubicBezTo>
                  <a:cubicBezTo>
                    <a:pt x="4224" y="2783"/>
                    <a:pt x="4127" y="2934"/>
                    <a:pt x="4142" y="3051"/>
                  </a:cubicBezTo>
                  <a:lnTo>
                    <a:pt x="4142" y="3051"/>
                  </a:lnTo>
                  <a:cubicBezTo>
                    <a:pt x="4092" y="3010"/>
                    <a:pt x="4025" y="2988"/>
                    <a:pt x="3960" y="2988"/>
                  </a:cubicBezTo>
                  <a:cubicBezTo>
                    <a:pt x="3921" y="2988"/>
                    <a:pt x="3883" y="2996"/>
                    <a:pt x="3849" y="3012"/>
                  </a:cubicBezTo>
                  <a:lnTo>
                    <a:pt x="3849" y="3012"/>
                  </a:lnTo>
                  <a:cubicBezTo>
                    <a:pt x="3846" y="2980"/>
                    <a:pt x="3839" y="2949"/>
                    <a:pt x="3827" y="2918"/>
                  </a:cubicBezTo>
                  <a:cubicBezTo>
                    <a:pt x="3798" y="2849"/>
                    <a:pt x="3739" y="2799"/>
                    <a:pt x="3670" y="2771"/>
                  </a:cubicBezTo>
                  <a:lnTo>
                    <a:pt x="3670" y="2771"/>
                  </a:lnTo>
                  <a:cubicBezTo>
                    <a:pt x="3856" y="2712"/>
                    <a:pt x="4033" y="2634"/>
                    <a:pt x="4183" y="2509"/>
                  </a:cubicBezTo>
                  <a:cubicBezTo>
                    <a:pt x="4419" y="2312"/>
                    <a:pt x="4556" y="1949"/>
                    <a:pt x="4404" y="1678"/>
                  </a:cubicBezTo>
                  <a:cubicBezTo>
                    <a:pt x="4295" y="1481"/>
                    <a:pt x="4088" y="1401"/>
                    <a:pt x="3861" y="1401"/>
                  </a:cubicBezTo>
                  <a:cubicBezTo>
                    <a:pt x="3857" y="1401"/>
                    <a:pt x="3854" y="1401"/>
                    <a:pt x="3851" y="1401"/>
                  </a:cubicBezTo>
                  <a:lnTo>
                    <a:pt x="3851" y="1401"/>
                  </a:lnTo>
                  <a:cubicBezTo>
                    <a:pt x="4022" y="1211"/>
                    <a:pt x="4112" y="933"/>
                    <a:pt x="4024" y="688"/>
                  </a:cubicBezTo>
                  <a:cubicBezTo>
                    <a:pt x="3896" y="341"/>
                    <a:pt x="3521" y="145"/>
                    <a:pt x="3149" y="145"/>
                  </a:cubicBezTo>
                  <a:cubicBezTo>
                    <a:pt x="3007" y="145"/>
                    <a:pt x="2865" y="173"/>
                    <a:pt x="2738" y="233"/>
                  </a:cubicBezTo>
                  <a:cubicBezTo>
                    <a:pt x="2577" y="307"/>
                    <a:pt x="2437" y="419"/>
                    <a:pt x="2326" y="555"/>
                  </a:cubicBezTo>
                  <a:lnTo>
                    <a:pt x="2326" y="555"/>
                  </a:lnTo>
                  <a:cubicBezTo>
                    <a:pt x="2341" y="352"/>
                    <a:pt x="2230" y="120"/>
                    <a:pt x="2033" y="39"/>
                  </a:cubicBezTo>
                  <a:cubicBezTo>
                    <a:pt x="1966" y="13"/>
                    <a:pt x="1897" y="0"/>
                    <a:pt x="18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26"/>
            <p:cNvSpPr/>
            <p:nvPr/>
          </p:nvSpPr>
          <p:spPr>
            <a:xfrm>
              <a:off x="8069119" y="3279399"/>
              <a:ext cx="376690" cy="960669"/>
            </a:xfrm>
            <a:custGeom>
              <a:rect b="b" l="l" r="r" t="t"/>
              <a:pathLst>
                <a:path extrusionOk="0" h="6618" w="2595">
                  <a:moveTo>
                    <a:pt x="1643" y="0"/>
                  </a:moveTo>
                  <a:lnTo>
                    <a:pt x="1414" y="1395"/>
                  </a:lnTo>
                  <a:cubicBezTo>
                    <a:pt x="918" y="1505"/>
                    <a:pt x="716" y="1872"/>
                    <a:pt x="661" y="2202"/>
                  </a:cubicBezTo>
                  <a:lnTo>
                    <a:pt x="33" y="6022"/>
                  </a:lnTo>
                  <a:cubicBezTo>
                    <a:pt x="1" y="6209"/>
                    <a:pt x="128" y="6385"/>
                    <a:pt x="315" y="6414"/>
                  </a:cubicBezTo>
                  <a:lnTo>
                    <a:pt x="1520" y="6614"/>
                  </a:lnTo>
                  <a:cubicBezTo>
                    <a:pt x="1538" y="6617"/>
                    <a:pt x="1555" y="6618"/>
                    <a:pt x="1573" y="6618"/>
                  </a:cubicBezTo>
                  <a:cubicBezTo>
                    <a:pt x="1739" y="6618"/>
                    <a:pt x="1885" y="6502"/>
                    <a:pt x="1911" y="6332"/>
                  </a:cubicBezTo>
                  <a:lnTo>
                    <a:pt x="2538" y="2513"/>
                  </a:lnTo>
                  <a:cubicBezTo>
                    <a:pt x="2595" y="2178"/>
                    <a:pt x="2563" y="1706"/>
                    <a:pt x="2084" y="1509"/>
                  </a:cubicBezTo>
                  <a:lnTo>
                    <a:pt x="2313" y="113"/>
                  </a:lnTo>
                  <a:lnTo>
                    <a:pt x="164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26"/>
            <p:cNvSpPr/>
            <p:nvPr/>
          </p:nvSpPr>
          <p:spPr>
            <a:xfrm>
              <a:off x="8296289" y="3271270"/>
              <a:ext cx="117434" cy="45000"/>
            </a:xfrm>
            <a:custGeom>
              <a:rect b="b" l="l" r="r" t="t"/>
              <a:pathLst>
                <a:path extrusionOk="0" h="310" w="809">
                  <a:moveTo>
                    <a:pt x="39" y="0"/>
                  </a:moveTo>
                  <a:cubicBezTo>
                    <a:pt x="36" y="0"/>
                    <a:pt x="33" y="4"/>
                    <a:pt x="33" y="7"/>
                  </a:cubicBezTo>
                  <a:lnTo>
                    <a:pt x="0" y="183"/>
                  </a:lnTo>
                  <a:lnTo>
                    <a:pt x="779" y="310"/>
                  </a:lnTo>
                  <a:lnTo>
                    <a:pt x="808" y="134"/>
                  </a:lnTo>
                  <a:cubicBezTo>
                    <a:pt x="808" y="130"/>
                    <a:pt x="808" y="127"/>
                    <a:pt x="800" y="123"/>
                  </a:cubicBezTo>
                  <a:lnTo>
                    <a:pt x="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26"/>
            <p:cNvSpPr/>
            <p:nvPr/>
          </p:nvSpPr>
          <p:spPr>
            <a:xfrm flipH="1">
              <a:off x="7619978" y="4446000"/>
              <a:ext cx="1154303" cy="218046"/>
            </a:xfrm>
            <a:custGeom>
              <a:rect b="b" l="l" r="r" t="t"/>
              <a:pathLst>
                <a:path extrusionOk="0" h="5050" w="32160">
                  <a:moveTo>
                    <a:pt x="16082" y="1"/>
                  </a:moveTo>
                  <a:cubicBezTo>
                    <a:pt x="7202" y="1"/>
                    <a:pt x="0" y="1130"/>
                    <a:pt x="0" y="2523"/>
                  </a:cubicBezTo>
                  <a:cubicBezTo>
                    <a:pt x="0" y="3920"/>
                    <a:pt x="7202" y="5049"/>
                    <a:pt x="16082" y="5049"/>
                  </a:cubicBezTo>
                  <a:cubicBezTo>
                    <a:pt x="24962" y="5049"/>
                    <a:pt x="32160" y="3920"/>
                    <a:pt x="32160" y="2523"/>
                  </a:cubicBezTo>
                  <a:cubicBezTo>
                    <a:pt x="32160" y="1130"/>
                    <a:pt x="24962" y="1"/>
                    <a:pt x="16082" y="1"/>
                  </a:cubicBezTo>
                  <a:close/>
                </a:path>
              </a:pathLst>
            </a:custGeom>
            <a:solidFill>
              <a:srgbClr val="092329">
                <a:alpha val="12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26"/>
            <p:cNvSpPr/>
            <p:nvPr/>
          </p:nvSpPr>
          <p:spPr>
            <a:xfrm>
              <a:off x="8298322" y="3290431"/>
              <a:ext cx="18580" cy="10597"/>
            </a:xfrm>
            <a:custGeom>
              <a:rect b="b" l="l" r="r" t="t"/>
              <a:pathLst>
                <a:path extrusionOk="0" h="73" w="128">
                  <a:moveTo>
                    <a:pt x="59" y="1"/>
                  </a:moveTo>
                  <a:cubicBezTo>
                    <a:pt x="32" y="1"/>
                    <a:pt x="7" y="21"/>
                    <a:pt x="1" y="51"/>
                  </a:cubicBezTo>
                  <a:lnTo>
                    <a:pt x="1" y="54"/>
                  </a:lnTo>
                  <a:lnTo>
                    <a:pt x="124" y="72"/>
                  </a:lnTo>
                  <a:cubicBezTo>
                    <a:pt x="128" y="37"/>
                    <a:pt x="107" y="5"/>
                    <a:pt x="71" y="2"/>
                  </a:cubicBezTo>
                  <a:cubicBezTo>
                    <a:pt x="67" y="1"/>
                    <a:pt x="63" y="1"/>
                    <a:pt x="59" y="1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26"/>
            <p:cNvSpPr/>
            <p:nvPr/>
          </p:nvSpPr>
          <p:spPr>
            <a:xfrm>
              <a:off x="8316756" y="3293189"/>
              <a:ext cx="18580" cy="10887"/>
            </a:xfrm>
            <a:custGeom>
              <a:rect b="b" l="l" r="r" t="t"/>
              <a:pathLst>
                <a:path extrusionOk="0" h="75" w="128">
                  <a:moveTo>
                    <a:pt x="64" y="0"/>
                  </a:moveTo>
                  <a:cubicBezTo>
                    <a:pt x="35" y="0"/>
                    <a:pt x="7" y="21"/>
                    <a:pt x="1" y="53"/>
                  </a:cubicBezTo>
                  <a:lnTo>
                    <a:pt x="121" y="74"/>
                  </a:lnTo>
                  <a:lnTo>
                    <a:pt x="121" y="71"/>
                  </a:lnTo>
                  <a:cubicBezTo>
                    <a:pt x="128" y="40"/>
                    <a:pt x="106" y="7"/>
                    <a:pt x="71" y="1"/>
                  </a:cubicBezTo>
                  <a:cubicBezTo>
                    <a:pt x="69" y="0"/>
                    <a:pt x="66" y="0"/>
                    <a:pt x="64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26"/>
            <p:cNvSpPr/>
            <p:nvPr/>
          </p:nvSpPr>
          <p:spPr>
            <a:xfrm>
              <a:off x="8335191" y="3296238"/>
              <a:ext cx="18580" cy="10887"/>
            </a:xfrm>
            <a:custGeom>
              <a:rect b="b" l="l" r="r" t="t"/>
              <a:pathLst>
                <a:path extrusionOk="0" h="75" w="128">
                  <a:moveTo>
                    <a:pt x="63" y="0"/>
                  </a:moveTo>
                  <a:cubicBezTo>
                    <a:pt x="32" y="0"/>
                    <a:pt x="4" y="21"/>
                    <a:pt x="1" y="53"/>
                  </a:cubicBezTo>
                  <a:lnTo>
                    <a:pt x="121" y="74"/>
                  </a:lnTo>
                  <a:lnTo>
                    <a:pt x="121" y="71"/>
                  </a:lnTo>
                  <a:cubicBezTo>
                    <a:pt x="127" y="40"/>
                    <a:pt x="103" y="8"/>
                    <a:pt x="71" y="1"/>
                  </a:cubicBezTo>
                  <a:cubicBezTo>
                    <a:pt x="68" y="1"/>
                    <a:pt x="66" y="0"/>
                    <a:pt x="63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26"/>
            <p:cNvSpPr/>
            <p:nvPr/>
          </p:nvSpPr>
          <p:spPr>
            <a:xfrm>
              <a:off x="8353191" y="3299286"/>
              <a:ext cx="18435" cy="10887"/>
            </a:xfrm>
            <a:custGeom>
              <a:rect b="b" l="l" r="r" t="t"/>
              <a:pathLst>
                <a:path extrusionOk="0" h="75" w="127">
                  <a:moveTo>
                    <a:pt x="64" y="1"/>
                  </a:moveTo>
                  <a:cubicBezTo>
                    <a:pt x="35" y="1"/>
                    <a:pt x="6" y="21"/>
                    <a:pt x="0" y="53"/>
                  </a:cubicBezTo>
                  <a:lnTo>
                    <a:pt x="123" y="74"/>
                  </a:lnTo>
                  <a:lnTo>
                    <a:pt x="123" y="71"/>
                  </a:lnTo>
                  <a:cubicBezTo>
                    <a:pt x="127" y="40"/>
                    <a:pt x="106" y="8"/>
                    <a:pt x="70" y="1"/>
                  </a:cubicBezTo>
                  <a:cubicBezTo>
                    <a:pt x="68" y="1"/>
                    <a:pt x="66" y="1"/>
                    <a:pt x="64" y="1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26"/>
            <p:cNvSpPr/>
            <p:nvPr/>
          </p:nvSpPr>
          <p:spPr>
            <a:xfrm>
              <a:off x="8371481" y="3302189"/>
              <a:ext cx="18580" cy="11032"/>
            </a:xfrm>
            <a:custGeom>
              <a:rect b="b" l="l" r="r" t="t"/>
              <a:pathLst>
                <a:path extrusionOk="0" h="76" w="128">
                  <a:moveTo>
                    <a:pt x="60" y="1"/>
                  </a:moveTo>
                  <a:cubicBezTo>
                    <a:pt x="32" y="1"/>
                    <a:pt x="7" y="24"/>
                    <a:pt x="1" y="51"/>
                  </a:cubicBezTo>
                  <a:lnTo>
                    <a:pt x="1" y="54"/>
                  </a:lnTo>
                  <a:lnTo>
                    <a:pt x="121" y="76"/>
                  </a:lnTo>
                  <a:lnTo>
                    <a:pt x="124" y="72"/>
                  </a:lnTo>
                  <a:cubicBezTo>
                    <a:pt x="128" y="41"/>
                    <a:pt x="107" y="9"/>
                    <a:pt x="71" y="2"/>
                  </a:cubicBezTo>
                  <a:cubicBezTo>
                    <a:pt x="67" y="1"/>
                    <a:pt x="63" y="1"/>
                    <a:pt x="60" y="1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26"/>
            <p:cNvSpPr/>
            <p:nvPr/>
          </p:nvSpPr>
          <p:spPr>
            <a:xfrm>
              <a:off x="8389916" y="3305237"/>
              <a:ext cx="18580" cy="11032"/>
            </a:xfrm>
            <a:custGeom>
              <a:rect b="b" l="l" r="r" t="t"/>
              <a:pathLst>
                <a:path extrusionOk="0" h="76" w="128">
                  <a:moveTo>
                    <a:pt x="58" y="1"/>
                  </a:moveTo>
                  <a:cubicBezTo>
                    <a:pt x="29" y="1"/>
                    <a:pt x="4" y="24"/>
                    <a:pt x="1" y="51"/>
                  </a:cubicBezTo>
                  <a:lnTo>
                    <a:pt x="1" y="55"/>
                  </a:lnTo>
                  <a:lnTo>
                    <a:pt x="121" y="76"/>
                  </a:lnTo>
                  <a:lnTo>
                    <a:pt x="121" y="72"/>
                  </a:lnTo>
                  <a:cubicBezTo>
                    <a:pt x="128" y="37"/>
                    <a:pt x="103" y="6"/>
                    <a:pt x="71" y="2"/>
                  </a:cubicBezTo>
                  <a:cubicBezTo>
                    <a:pt x="67" y="1"/>
                    <a:pt x="63" y="1"/>
                    <a:pt x="58" y="1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26"/>
            <p:cNvSpPr/>
            <p:nvPr/>
          </p:nvSpPr>
          <p:spPr>
            <a:xfrm>
              <a:off x="8288161" y="3342833"/>
              <a:ext cx="107999" cy="60387"/>
            </a:xfrm>
            <a:custGeom>
              <a:rect b="b" l="l" r="r" t="t"/>
              <a:pathLst>
                <a:path extrusionOk="0" h="416" w="744">
                  <a:moveTo>
                    <a:pt x="371" y="1"/>
                  </a:moveTo>
                  <a:cubicBezTo>
                    <a:pt x="300" y="1"/>
                    <a:pt x="237" y="37"/>
                    <a:pt x="198" y="95"/>
                  </a:cubicBezTo>
                  <a:lnTo>
                    <a:pt x="29" y="67"/>
                  </a:lnTo>
                  <a:lnTo>
                    <a:pt x="1" y="233"/>
                  </a:lnTo>
                  <a:lnTo>
                    <a:pt x="170" y="261"/>
                  </a:lnTo>
                  <a:cubicBezTo>
                    <a:pt x="191" y="339"/>
                    <a:pt x="254" y="402"/>
                    <a:pt x="339" y="412"/>
                  </a:cubicBezTo>
                  <a:cubicBezTo>
                    <a:pt x="351" y="414"/>
                    <a:pt x="364" y="415"/>
                    <a:pt x="376" y="415"/>
                  </a:cubicBezTo>
                  <a:cubicBezTo>
                    <a:pt x="446" y="415"/>
                    <a:pt x="507" y="381"/>
                    <a:pt x="547" y="324"/>
                  </a:cubicBezTo>
                  <a:lnTo>
                    <a:pt x="716" y="353"/>
                  </a:lnTo>
                  <a:lnTo>
                    <a:pt x="744" y="184"/>
                  </a:lnTo>
                  <a:lnTo>
                    <a:pt x="575" y="155"/>
                  </a:lnTo>
                  <a:cubicBezTo>
                    <a:pt x="554" y="78"/>
                    <a:pt x="490" y="18"/>
                    <a:pt x="406" y="4"/>
                  </a:cubicBezTo>
                  <a:cubicBezTo>
                    <a:pt x="394" y="2"/>
                    <a:pt x="382" y="1"/>
                    <a:pt x="3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26"/>
            <p:cNvSpPr/>
            <p:nvPr/>
          </p:nvSpPr>
          <p:spPr>
            <a:xfrm>
              <a:off x="8136181" y="3629229"/>
              <a:ext cx="277981" cy="304981"/>
            </a:xfrm>
            <a:custGeom>
              <a:rect b="b" l="l" r="r" t="t"/>
              <a:pathLst>
                <a:path extrusionOk="0" h="2101" w="1915">
                  <a:moveTo>
                    <a:pt x="304" y="0"/>
                  </a:moveTo>
                  <a:lnTo>
                    <a:pt x="1" y="1833"/>
                  </a:lnTo>
                  <a:lnTo>
                    <a:pt x="1611" y="2101"/>
                  </a:lnTo>
                  <a:lnTo>
                    <a:pt x="1914" y="265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26"/>
            <p:cNvSpPr/>
            <p:nvPr/>
          </p:nvSpPr>
          <p:spPr>
            <a:xfrm>
              <a:off x="7987396" y="3687437"/>
              <a:ext cx="269707" cy="269707"/>
            </a:xfrm>
            <a:custGeom>
              <a:rect b="b" l="l" r="r" t="t"/>
              <a:pathLst>
                <a:path extrusionOk="0" h="1858" w="1858">
                  <a:moveTo>
                    <a:pt x="928" y="1"/>
                  </a:moveTo>
                  <a:cubicBezTo>
                    <a:pt x="416" y="1"/>
                    <a:pt x="1" y="417"/>
                    <a:pt x="1" y="931"/>
                  </a:cubicBezTo>
                  <a:cubicBezTo>
                    <a:pt x="1" y="1442"/>
                    <a:pt x="416" y="1858"/>
                    <a:pt x="928" y="1858"/>
                  </a:cubicBezTo>
                  <a:cubicBezTo>
                    <a:pt x="1442" y="1858"/>
                    <a:pt x="1858" y="1442"/>
                    <a:pt x="1858" y="931"/>
                  </a:cubicBezTo>
                  <a:cubicBezTo>
                    <a:pt x="1858" y="417"/>
                    <a:pt x="1442" y="1"/>
                    <a:pt x="9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26"/>
            <p:cNvSpPr/>
            <p:nvPr/>
          </p:nvSpPr>
          <p:spPr>
            <a:xfrm>
              <a:off x="7810885" y="3764225"/>
              <a:ext cx="269707" cy="269707"/>
            </a:xfrm>
            <a:custGeom>
              <a:rect b="b" l="l" r="r" t="t"/>
              <a:pathLst>
                <a:path extrusionOk="0" h="1858" w="1858">
                  <a:moveTo>
                    <a:pt x="931" y="0"/>
                  </a:moveTo>
                  <a:cubicBezTo>
                    <a:pt x="417" y="0"/>
                    <a:pt x="1" y="417"/>
                    <a:pt x="1" y="927"/>
                  </a:cubicBezTo>
                  <a:cubicBezTo>
                    <a:pt x="1" y="1441"/>
                    <a:pt x="417" y="1858"/>
                    <a:pt x="931" y="1858"/>
                  </a:cubicBezTo>
                  <a:cubicBezTo>
                    <a:pt x="1442" y="1858"/>
                    <a:pt x="1858" y="1441"/>
                    <a:pt x="1858" y="927"/>
                  </a:cubicBezTo>
                  <a:cubicBezTo>
                    <a:pt x="1858" y="417"/>
                    <a:pt x="1442" y="0"/>
                    <a:pt x="93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26"/>
            <p:cNvSpPr/>
            <p:nvPr/>
          </p:nvSpPr>
          <p:spPr>
            <a:xfrm>
              <a:off x="7780257" y="3752467"/>
              <a:ext cx="762816" cy="825235"/>
            </a:xfrm>
            <a:custGeom>
              <a:rect b="b" l="l" r="r" t="t"/>
              <a:pathLst>
                <a:path extrusionOk="0" h="5685" w="5255">
                  <a:moveTo>
                    <a:pt x="4497" y="0"/>
                  </a:moveTo>
                  <a:lnTo>
                    <a:pt x="1082" y="909"/>
                  </a:lnTo>
                  <a:lnTo>
                    <a:pt x="0" y="568"/>
                  </a:lnTo>
                  <a:lnTo>
                    <a:pt x="815" y="5674"/>
                  </a:lnTo>
                  <a:lnTo>
                    <a:pt x="5254" y="5684"/>
                  </a:lnTo>
                  <a:lnTo>
                    <a:pt x="5254" y="5684"/>
                  </a:lnTo>
                  <a:lnTo>
                    <a:pt x="4497" y="0"/>
                  </a:lnTo>
                  <a:close/>
                </a:path>
              </a:pathLst>
            </a:custGeom>
            <a:solidFill>
              <a:srgbClr val="F8B7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26"/>
            <p:cNvSpPr/>
            <p:nvPr/>
          </p:nvSpPr>
          <p:spPr>
            <a:xfrm>
              <a:off x="7898414" y="3884416"/>
              <a:ext cx="183192" cy="705478"/>
            </a:xfrm>
            <a:custGeom>
              <a:rect b="b" l="l" r="r" t="t"/>
              <a:pathLst>
                <a:path extrusionOk="0" h="4860" w="1262">
                  <a:moveTo>
                    <a:pt x="268" y="0"/>
                  </a:moveTo>
                  <a:lnTo>
                    <a:pt x="268" y="0"/>
                  </a:lnTo>
                  <a:cubicBezTo>
                    <a:pt x="399" y="800"/>
                    <a:pt x="539" y="1597"/>
                    <a:pt x="691" y="2394"/>
                  </a:cubicBezTo>
                  <a:cubicBezTo>
                    <a:pt x="833" y="3154"/>
                    <a:pt x="988" y="3918"/>
                    <a:pt x="1144" y="4678"/>
                  </a:cubicBezTo>
                  <a:lnTo>
                    <a:pt x="1144" y="4678"/>
                  </a:lnTo>
                  <a:lnTo>
                    <a:pt x="339" y="4148"/>
                  </a:lnTo>
                  <a:lnTo>
                    <a:pt x="321" y="4137"/>
                  </a:lnTo>
                  <a:lnTo>
                    <a:pt x="310" y="4155"/>
                  </a:lnTo>
                  <a:lnTo>
                    <a:pt x="1" y="4765"/>
                  </a:lnTo>
                  <a:lnTo>
                    <a:pt x="335" y="4195"/>
                  </a:lnTo>
                  <a:lnTo>
                    <a:pt x="335" y="4195"/>
                  </a:lnTo>
                  <a:lnTo>
                    <a:pt x="1181" y="4800"/>
                  </a:lnTo>
                  <a:lnTo>
                    <a:pt x="1262" y="4860"/>
                  </a:lnTo>
                  <a:lnTo>
                    <a:pt x="1245" y="4757"/>
                  </a:lnTo>
                  <a:cubicBezTo>
                    <a:pt x="1097" y="3961"/>
                    <a:pt x="944" y="3168"/>
                    <a:pt x="783" y="2376"/>
                  </a:cubicBezTo>
                  <a:cubicBezTo>
                    <a:pt x="624" y="1579"/>
                    <a:pt x="451" y="790"/>
                    <a:pt x="268" y="0"/>
                  </a:cubicBezTo>
                  <a:close/>
                </a:path>
              </a:pathLst>
            </a:custGeom>
            <a:solidFill>
              <a:srgbClr val="D191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405" name="Google Shape;40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1325" y="2157750"/>
            <a:ext cx="6690499" cy="264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0" name="Google Shape;410;p27"/>
          <p:cNvGrpSpPr/>
          <p:nvPr/>
        </p:nvGrpSpPr>
        <p:grpSpPr>
          <a:xfrm>
            <a:off x="7942300" y="2088675"/>
            <a:ext cx="385552" cy="950130"/>
            <a:chOff x="7942300" y="2088675"/>
            <a:chExt cx="385552" cy="950130"/>
          </a:xfrm>
        </p:grpSpPr>
        <p:sp>
          <p:nvSpPr>
            <p:cNvPr id="411" name="Google Shape;411;p27"/>
            <p:cNvSpPr/>
            <p:nvPr/>
          </p:nvSpPr>
          <p:spPr>
            <a:xfrm>
              <a:off x="7942300" y="2088675"/>
              <a:ext cx="385552" cy="950130"/>
            </a:xfrm>
            <a:custGeom>
              <a:rect b="b" l="l" r="r" t="t"/>
              <a:pathLst>
                <a:path extrusionOk="0" h="6618" w="2595">
                  <a:moveTo>
                    <a:pt x="1643" y="0"/>
                  </a:moveTo>
                  <a:lnTo>
                    <a:pt x="1414" y="1395"/>
                  </a:lnTo>
                  <a:cubicBezTo>
                    <a:pt x="918" y="1505"/>
                    <a:pt x="716" y="1872"/>
                    <a:pt x="661" y="2202"/>
                  </a:cubicBezTo>
                  <a:lnTo>
                    <a:pt x="33" y="6022"/>
                  </a:lnTo>
                  <a:cubicBezTo>
                    <a:pt x="1" y="6209"/>
                    <a:pt x="128" y="6385"/>
                    <a:pt x="315" y="6414"/>
                  </a:cubicBezTo>
                  <a:lnTo>
                    <a:pt x="1520" y="6614"/>
                  </a:lnTo>
                  <a:cubicBezTo>
                    <a:pt x="1538" y="6617"/>
                    <a:pt x="1555" y="6618"/>
                    <a:pt x="1573" y="6618"/>
                  </a:cubicBezTo>
                  <a:cubicBezTo>
                    <a:pt x="1739" y="6618"/>
                    <a:pt x="1885" y="6502"/>
                    <a:pt x="1911" y="6332"/>
                  </a:cubicBezTo>
                  <a:lnTo>
                    <a:pt x="2538" y="2513"/>
                  </a:lnTo>
                  <a:cubicBezTo>
                    <a:pt x="2595" y="2178"/>
                    <a:pt x="2563" y="1706"/>
                    <a:pt x="2084" y="1509"/>
                  </a:cubicBezTo>
                  <a:lnTo>
                    <a:pt x="2313" y="113"/>
                  </a:lnTo>
                  <a:lnTo>
                    <a:pt x="164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27"/>
            <p:cNvSpPr/>
            <p:nvPr/>
          </p:nvSpPr>
          <p:spPr>
            <a:xfrm rot="552024">
              <a:off x="8083726" y="2442379"/>
              <a:ext cx="172621" cy="13065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3" name="Google Shape;413;p27"/>
          <p:cNvGrpSpPr/>
          <p:nvPr/>
        </p:nvGrpSpPr>
        <p:grpSpPr>
          <a:xfrm rot="529135">
            <a:off x="4896605" y="3314516"/>
            <a:ext cx="638612" cy="825898"/>
            <a:chOff x="7528758" y="3224549"/>
            <a:chExt cx="638662" cy="825963"/>
          </a:xfrm>
        </p:grpSpPr>
        <p:grpSp>
          <p:nvGrpSpPr>
            <p:cNvPr id="414" name="Google Shape;414;p27"/>
            <p:cNvGrpSpPr/>
            <p:nvPr/>
          </p:nvGrpSpPr>
          <p:grpSpPr>
            <a:xfrm rot="-1092437">
              <a:off x="7640100" y="3255502"/>
              <a:ext cx="320563" cy="764056"/>
              <a:chOff x="7089565" y="2941940"/>
              <a:chExt cx="537061" cy="1280073"/>
            </a:xfrm>
          </p:grpSpPr>
          <p:sp>
            <p:nvSpPr>
              <p:cNvPr id="415" name="Google Shape;415;p27"/>
              <p:cNvSpPr/>
              <p:nvPr/>
            </p:nvSpPr>
            <p:spPr>
              <a:xfrm>
                <a:off x="7242421" y="3003260"/>
                <a:ext cx="200248" cy="1218753"/>
              </a:xfrm>
              <a:custGeom>
                <a:rect b="b" l="l" r="r" t="t"/>
                <a:pathLst>
                  <a:path extrusionOk="0" h="12422" w="2041">
                    <a:moveTo>
                      <a:pt x="115" y="1"/>
                    </a:moveTo>
                    <a:lnTo>
                      <a:pt x="1" y="45"/>
                    </a:lnTo>
                    <a:cubicBezTo>
                      <a:pt x="1796" y="4575"/>
                      <a:pt x="1919" y="12341"/>
                      <a:pt x="1919" y="12421"/>
                    </a:cubicBezTo>
                    <a:lnTo>
                      <a:pt x="2041" y="12417"/>
                    </a:lnTo>
                    <a:cubicBezTo>
                      <a:pt x="2041" y="12341"/>
                      <a:pt x="1919" y="4547"/>
                      <a:pt x="115" y="1"/>
                    </a:cubicBezTo>
                    <a:close/>
                  </a:path>
                </a:pathLst>
              </a:custGeom>
              <a:solidFill>
                <a:srgbClr val="09232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6" name="Google Shape;416;p27"/>
              <p:cNvSpPr/>
              <p:nvPr/>
            </p:nvSpPr>
            <p:spPr>
              <a:xfrm>
                <a:off x="7422846" y="3619498"/>
                <a:ext cx="203780" cy="251659"/>
              </a:xfrm>
              <a:custGeom>
                <a:rect b="b" l="l" r="r" t="t"/>
                <a:pathLst>
                  <a:path extrusionOk="0" h="2565" w="2077">
                    <a:moveTo>
                      <a:pt x="1588" y="0"/>
                    </a:moveTo>
                    <a:cubicBezTo>
                      <a:pt x="1537" y="0"/>
                      <a:pt x="1458" y="28"/>
                      <a:pt x="1347" y="90"/>
                    </a:cubicBezTo>
                    <a:cubicBezTo>
                      <a:pt x="163" y="745"/>
                      <a:pt x="1" y="2565"/>
                      <a:pt x="1" y="2565"/>
                    </a:cubicBezTo>
                    <a:cubicBezTo>
                      <a:pt x="1" y="2565"/>
                      <a:pt x="2076" y="0"/>
                      <a:pt x="1588" y="0"/>
                    </a:cubicBezTo>
                    <a:close/>
                  </a:path>
                </a:pathLst>
              </a:custGeom>
              <a:solidFill>
                <a:srgbClr val="83C3A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7" name="Google Shape;417;p27"/>
              <p:cNvSpPr/>
              <p:nvPr/>
            </p:nvSpPr>
            <p:spPr>
              <a:xfrm>
                <a:off x="7397338" y="3419253"/>
                <a:ext cx="202112" cy="230859"/>
              </a:xfrm>
              <a:custGeom>
                <a:rect b="b" l="l" r="r" t="t"/>
                <a:pathLst>
                  <a:path extrusionOk="0" h="2353" w="2060">
                    <a:moveTo>
                      <a:pt x="1678" y="0"/>
                    </a:moveTo>
                    <a:cubicBezTo>
                      <a:pt x="1637" y="0"/>
                      <a:pt x="1566" y="28"/>
                      <a:pt x="1460" y="90"/>
                    </a:cubicBezTo>
                    <a:cubicBezTo>
                      <a:pt x="383" y="722"/>
                      <a:pt x="1" y="2352"/>
                      <a:pt x="1" y="2352"/>
                    </a:cubicBezTo>
                    <a:cubicBezTo>
                      <a:pt x="1" y="2352"/>
                      <a:pt x="2060" y="0"/>
                      <a:pt x="1678" y="0"/>
                    </a:cubicBezTo>
                    <a:close/>
                  </a:path>
                </a:pathLst>
              </a:custGeom>
              <a:solidFill>
                <a:srgbClr val="83C3A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8" name="Google Shape;418;p27"/>
              <p:cNvSpPr/>
              <p:nvPr/>
            </p:nvSpPr>
            <p:spPr>
              <a:xfrm>
                <a:off x="7374085" y="3226169"/>
                <a:ext cx="148150" cy="269024"/>
              </a:xfrm>
              <a:custGeom>
                <a:rect b="b" l="l" r="r" t="t"/>
                <a:pathLst>
                  <a:path extrusionOk="0" h="2742" w="1510">
                    <a:moveTo>
                      <a:pt x="1133" y="0"/>
                    </a:moveTo>
                    <a:cubicBezTo>
                      <a:pt x="1085" y="0"/>
                      <a:pt x="1013" y="40"/>
                      <a:pt x="912" y="129"/>
                    </a:cubicBezTo>
                    <a:cubicBezTo>
                      <a:pt x="1" y="922"/>
                      <a:pt x="4" y="2741"/>
                      <a:pt x="4" y="2741"/>
                    </a:cubicBezTo>
                    <a:cubicBezTo>
                      <a:pt x="327" y="2517"/>
                      <a:pt x="1509" y="0"/>
                      <a:pt x="1133" y="0"/>
                    </a:cubicBezTo>
                    <a:close/>
                  </a:path>
                </a:pathLst>
              </a:custGeom>
              <a:solidFill>
                <a:srgbClr val="83C3A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9" name="Google Shape;419;p27"/>
              <p:cNvSpPr/>
              <p:nvPr/>
            </p:nvSpPr>
            <p:spPr>
              <a:xfrm>
                <a:off x="7329151" y="3064972"/>
                <a:ext cx="123426" cy="217614"/>
              </a:xfrm>
              <a:custGeom>
                <a:rect b="b" l="l" r="r" t="t"/>
                <a:pathLst>
                  <a:path extrusionOk="0" h="2218" w="1258">
                    <a:moveTo>
                      <a:pt x="893" y="1"/>
                    </a:moveTo>
                    <a:cubicBezTo>
                      <a:pt x="869" y="1"/>
                      <a:pt x="840" y="9"/>
                      <a:pt x="805" y="27"/>
                    </a:cubicBezTo>
                    <a:cubicBezTo>
                      <a:pt x="226" y="323"/>
                      <a:pt x="0" y="2217"/>
                      <a:pt x="0" y="2217"/>
                    </a:cubicBezTo>
                    <a:cubicBezTo>
                      <a:pt x="275" y="2077"/>
                      <a:pt x="1257" y="1"/>
                      <a:pt x="893" y="1"/>
                    </a:cubicBezTo>
                    <a:close/>
                  </a:path>
                </a:pathLst>
              </a:custGeom>
              <a:solidFill>
                <a:srgbClr val="83C3A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0" name="Google Shape;420;p27"/>
              <p:cNvSpPr/>
              <p:nvPr/>
            </p:nvSpPr>
            <p:spPr>
              <a:xfrm>
                <a:off x="7279998" y="2941940"/>
                <a:ext cx="85947" cy="171501"/>
              </a:xfrm>
              <a:custGeom>
                <a:rect b="b" l="l" r="r" t="t"/>
                <a:pathLst>
                  <a:path extrusionOk="0" h="1748" w="876">
                    <a:moveTo>
                      <a:pt x="705" y="1"/>
                    </a:moveTo>
                    <a:cubicBezTo>
                      <a:pt x="668" y="1"/>
                      <a:pt x="605" y="61"/>
                      <a:pt x="514" y="204"/>
                    </a:cubicBezTo>
                    <a:cubicBezTo>
                      <a:pt x="0" y="993"/>
                      <a:pt x="64" y="1747"/>
                      <a:pt x="64" y="1747"/>
                    </a:cubicBezTo>
                    <a:cubicBezTo>
                      <a:pt x="530" y="1252"/>
                      <a:pt x="876" y="1"/>
                      <a:pt x="705" y="1"/>
                    </a:cubicBezTo>
                    <a:close/>
                  </a:path>
                </a:pathLst>
              </a:custGeom>
              <a:solidFill>
                <a:srgbClr val="83C3A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1" name="Google Shape;421;p27"/>
              <p:cNvSpPr/>
              <p:nvPr/>
            </p:nvSpPr>
            <p:spPr>
              <a:xfrm>
                <a:off x="7090939" y="2952144"/>
                <a:ext cx="162474" cy="89675"/>
              </a:xfrm>
              <a:custGeom>
                <a:rect b="b" l="l" r="r" t="t"/>
                <a:pathLst>
                  <a:path extrusionOk="0" h="914" w="1656">
                    <a:moveTo>
                      <a:pt x="669" y="1"/>
                    </a:moveTo>
                    <a:cubicBezTo>
                      <a:pt x="0" y="1"/>
                      <a:pt x="1175" y="886"/>
                      <a:pt x="1655" y="913"/>
                    </a:cubicBezTo>
                    <a:cubicBezTo>
                      <a:pt x="1655" y="913"/>
                      <a:pt x="1410" y="25"/>
                      <a:pt x="692" y="1"/>
                    </a:cubicBezTo>
                    <a:cubicBezTo>
                      <a:pt x="684" y="1"/>
                      <a:pt x="677" y="1"/>
                      <a:pt x="669" y="1"/>
                    </a:cubicBezTo>
                    <a:close/>
                  </a:path>
                </a:pathLst>
              </a:custGeom>
              <a:solidFill>
                <a:srgbClr val="83C3A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2" name="Google Shape;422;p27"/>
              <p:cNvSpPr/>
              <p:nvPr/>
            </p:nvSpPr>
            <p:spPr>
              <a:xfrm>
                <a:off x="7089565" y="3107945"/>
                <a:ext cx="219576" cy="95562"/>
              </a:xfrm>
              <a:custGeom>
                <a:rect b="b" l="l" r="r" t="t"/>
                <a:pathLst>
                  <a:path extrusionOk="0" h="974" w="2238">
                    <a:moveTo>
                      <a:pt x="803" y="1"/>
                    </a:moveTo>
                    <a:cubicBezTo>
                      <a:pt x="757" y="1"/>
                      <a:pt x="711" y="6"/>
                      <a:pt x="666" y="16"/>
                    </a:cubicBezTo>
                    <a:cubicBezTo>
                      <a:pt x="0" y="168"/>
                      <a:pt x="1380" y="974"/>
                      <a:pt x="2155" y="974"/>
                    </a:cubicBezTo>
                    <a:cubicBezTo>
                      <a:pt x="2183" y="974"/>
                      <a:pt x="2211" y="973"/>
                      <a:pt x="2238" y="970"/>
                    </a:cubicBezTo>
                    <a:cubicBezTo>
                      <a:pt x="2238" y="970"/>
                      <a:pt x="1464" y="1"/>
                      <a:pt x="803" y="1"/>
                    </a:cubicBezTo>
                    <a:close/>
                  </a:path>
                </a:pathLst>
              </a:custGeom>
              <a:solidFill>
                <a:srgbClr val="83C3A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3" name="Google Shape;423;p27"/>
              <p:cNvSpPr/>
              <p:nvPr/>
            </p:nvSpPr>
            <p:spPr>
              <a:xfrm>
                <a:off x="7126945" y="3272674"/>
                <a:ext cx="220851" cy="117931"/>
              </a:xfrm>
              <a:custGeom>
                <a:rect b="b" l="l" r="r" t="t"/>
                <a:pathLst>
                  <a:path extrusionOk="0" h="1202" w="2251">
                    <a:moveTo>
                      <a:pt x="752" y="0"/>
                    </a:moveTo>
                    <a:cubicBezTo>
                      <a:pt x="0" y="0"/>
                      <a:pt x="586" y="698"/>
                      <a:pt x="2251" y="1202"/>
                    </a:cubicBezTo>
                    <a:cubicBezTo>
                      <a:pt x="2251" y="1202"/>
                      <a:pt x="1655" y="38"/>
                      <a:pt x="815" y="2"/>
                    </a:cubicBezTo>
                    <a:cubicBezTo>
                      <a:pt x="793" y="1"/>
                      <a:pt x="772" y="0"/>
                      <a:pt x="752" y="0"/>
                    </a:cubicBezTo>
                    <a:close/>
                  </a:path>
                </a:pathLst>
              </a:custGeom>
              <a:solidFill>
                <a:srgbClr val="83C3A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4" name="Google Shape;424;p27"/>
              <p:cNvSpPr/>
              <p:nvPr/>
            </p:nvSpPr>
            <p:spPr>
              <a:xfrm>
                <a:off x="7090350" y="3435147"/>
                <a:ext cx="295122" cy="139025"/>
              </a:xfrm>
              <a:custGeom>
                <a:rect b="b" l="l" r="r" t="t"/>
                <a:pathLst>
                  <a:path extrusionOk="0" h="1417" w="3008">
                    <a:moveTo>
                      <a:pt x="1029" y="0"/>
                    </a:moveTo>
                    <a:cubicBezTo>
                      <a:pt x="1004" y="0"/>
                      <a:pt x="979" y="1"/>
                      <a:pt x="955" y="3"/>
                    </a:cubicBezTo>
                    <a:cubicBezTo>
                      <a:pt x="0" y="87"/>
                      <a:pt x="1946" y="1258"/>
                      <a:pt x="3007" y="1416"/>
                    </a:cubicBezTo>
                    <a:cubicBezTo>
                      <a:pt x="3007" y="1416"/>
                      <a:pt x="1969" y="0"/>
                      <a:pt x="1029" y="0"/>
                    </a:cubicBezTo>
                    <a:close/>
                  </a:path>
                </a:pathLst>
              </a:custGeom>
              <a:solidFill>
                <a:srgbClr val="83C3A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5" name="Google Shape;425;p27"/>
              <p:cNvSpPr/>
              <p:nvPr/>
            </p:nvSpPr>
            <p:spPr>
              <a:xfrm>
                <a:off x="7139209" y="3640984"/>
                <a:ext cx="271772" cy="137652"/>
              </a:xfrm>
              <a:custGeom>
                <a:rect b="b" l="l" r="r" t="t"/>
                <a:pathLst>
                  <a:path extrusionOk="0" h="1403" w="2770">
                    <a:moveTo>
                      <a:pt x="720" y="1"/>
                    </a:moveTo>
                    <a:cubicBezTo>
                      <a:pt x="0" y="1"/>
                      <a:pt x="1042" y="1000"/>
                      <a:pt x="2770" y="1402"/>
                    </a:cubicBezTo>
                    <a:cubicBezTo>
                      <a:pt x="2770" y="1402"/>
                      <a:pt x="1790" y="123"/>
                      <a:pt x="843" y="9"/>
                    </a:cubicBezTo>
                    <a:cubicBezTo>
                      <a:pt x="798" y="4"/>
                      <a:pt x="756" y="1"/>
                      <a:pt x="720" y="1"/>
                    </a:cubicBezTo>
                    <a:close/>
                  </a:path>
                </a:pathLst>
              </a:custGeom>
              <a:solidFill>
                <a:srgbClr val="83C3A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26" name="Google Shape;426;p27"/>
            <p:cNvGrpSpPr/>
            <p:nvPr/>
          </p:nvGrpSpPr>
          <p:grpSpPr>
            <a:xfrm flipH="1" rot="1092976">
              <a:off x="7927586" y="3481327"/>
              <a:ext cx="177987" cy="424228"/>
              <a:chOff x="7089565" y="2941940"/>
              <a:chExt cx="537061" cy="1280073"/>
            </a:xfrm>
          </p:grpSpPr>
          <p:sp>
            <p:nvSpPr>
              <p:cNvPr id="427" name="Google Shape;427;p27"/>
              <p:cNvSpPr/>
              <p:nvPr/>
            </p:nvSpPr>
            <p:spPr>
              <a:xfrm>
                <a:off x="7242421" y="3003260"/>
                <a:ext cx="200248" cy="1218753"/>
              </a:xfrm>
              <a:custGeom>
                <a:rect b="b" l="l" r="r" t="t"/>
                <a:pathLst>
                  <a:path extrusionOk="0" h="12422" w="2041">
                    <a:moveTo>
                      <a:pt x="115" y="1"/>
                    </a:moveTo>
                    <a:lnTo>
                      <a:pt x="1" y="45"/>
                    </a:lnTo>
                    <a:cubicBezTo>
                      <a:pt x="1796" y="4575"/>
                      <a:pt x="1919" y="12341"/>
                      <a:pt x="1919" y="12421"/>
                    </a:cubicBezTo>
                    <a:lnTo>
                      <a:pt x="2041" y="12417"/>
                    </a:lnTo>
                    <a:cubicBezTo>
                      <a:pt x="2041" y="12341"/>
                      <a:pt x="1919" y="4547"/>
                      <a:pt x="115" y="1"/>
                    </a:cubicBezTo>
                    <a:close/>
                  </a:path>
                </a:pathLst>
              </a:custGeom>
              <a:solidFill>
                <a:srgbClr val="09232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8" name="Google Shape;428;p27"/>
              <p:cNvSpPr/>
              <p:nvPr/>
            </p:nvSpPr>
            <p:spPr>
              <a:xfrm>
                <a:off x="7422846" y="3619498"/>
                <a:ext cx="203780" cy="251659"/>
              </a:xfrm>
              <a:custGeom>
                <a:rect b="b" l="l" r="r" t="t"/>
                <a:pathLst>
                  <a:path extrusionOk="0" h="2565" w="2077">
                    <a:moveTo>
                      <a:pt x="1588" y="0"/>
                    </a:moveTo>
                    <a:cubicBezTo>
                      <a:pt x="1537" y="0"/>
                      <a:pt x="1458" y="28"/>
                      <a:pt x="1347" y="90"/>
                    </a:cubicBezTo>
                    <a:cubicBezTo>
                      <a:pt x="163" y="745"/>
                      <a:pt x="1" y="2565"/>
                      <a:pt x="1" y="2565"/>
                    </a:cubicBezTo>
                    <a:cubicBezTo>
                      <a:pt x="1" y="2565"/>
                      <a:pt x="2076" y="0"/>
                      <a:pt x="158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9" name="Google Shape;429;p27"/>
              <p:cNvSpPr/>
              <p:nvPr/>
            </p:nvSpPr>
            <p:spPr>
              <a:xfrm>
                <a:off x="7397338" y="3419253"/>
                <a:ext cx="202112" cy="230859"/>
              </a:xfrm>
              <a:custGeom>
                <a:rect b="b" l="l" r="r" t="t"/>
                <a:pathLst>
                  <a:path extrusionOk="0" h="2353" w="2060">
                    <a:moveTo>
                      <a:pt x="1678" y="0"/>
                    </a:moveTo>
                    <a:cubicBezTo>
                      <a:pt x="1637" y="0"/>
                      <a:pt x="1566" y="28"/>
                      <a:pt x="1460" y="90"/>
                    </a:cubicBezTo>
                    <a:cubicBezTo>
                      <a:pt x="383" y="722"/>
                      <a:pt x="1" y="2352"/>
                      <a:pt x="1" y="2352"/>
                    </a:cubicBezTo>
                    <a:cubicBezTo>
                      <a:pt x="1" y="2352"/>
                      <a:pt x="2060" y="0"/>
                      <a:pt x="167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0" name="Google Shape;430;p27"/>
              <p:cNvSpPr/>
              <p:nvPr/>
            </p:nvSpPr>
            <p:spPr>
              <a:xfrm>
                <a:off x="7374085" y="3226169"/>
                <a:ext cx="148150" cy="269024"/>
              </a:xfrm>
              <a:custGeom>
                <a:rect b="b" l="l" r="r" t="t"/>
                <a:pathLst>
                  <a:path extrusionOk="0" h="2742" w="1510">
                    <a:moveTo>
                      <a:pt x="1133" y="0"/>
                    </a:moveTo>
                    <a:cubicBezTo>
                      <a:pt x="1085" y="0"/>
                      <a:pt x="1013" y="40"/>
                      <a:pt x="912" y="129"/>
                    </a:cubicBezTo>
                    <a:cubicBezTo>
                      <a:pt x="1" y="922"/>
                      <a:pt x="4" y="2741"/>
                      <a:pt x="4" y="2741"/>
                    </a:cubicBezTo>
                    <a:cubicBezTo>
                      <a:pt x="327" y="2517"/>
                      <a:pt x="1509" y="0"/>
                      <a:pt x="113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1" name="Google Shape;431;p27"/>
              <p:cNvSpPr/>
              <p:nvPr/>
            </p:nvSpPr>
            <p:spPr>
              <a:xfrm>
                <a:off x="7329151" y="3064972"/>
                <a:ext cx="123426" cy="217614"/>
              </a:xfrm>
              <a:custGeom>
                <a:rect b="b" l="l" r="r" t="t"/>
                <a:pathLst>
                  <a:path extrusionOk="0" h="2218" w="1258">
                    <a:moveTo>
                      <a:pt x="893" y="1"/>
                    </a:moveTo>
                    <a:cubicBezTo>
                      <a:pt x="869" y="1"/>
                      <a:pt x="840" y="9"/>
                      <a:pt x="805" y="27"/>
                    </a:cubicBezTo>
                    <a:cubicBezTo>
                      <a:pt x="226" y="323"/>
                      <a:pt x="0" y="2217"/>
                      <a:pt x="0" y="2217"/>
                    </a:cubicBezTo>
                    <a:cubicBezTo>
                      <a:pt x="275" y="2077"/>
                      <a:pt x="1257" y="1"/>
                      <a:pt x="89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2" name="Google Shape;432;p27"/>
              <p:cNvSpPr/>
              <p:nvPr/>
            </p:nvSpPr>
            <p:spPr>
              <a:xfrm>
                <a:off x="7279998" y="2941940"/>
                <a:ext cx="85947" cy="171501"/>
              </a:xfrm>
              <a:custGeom>
                <a:rect b="b" l="l" r="r" t="t"/>
                <a:pathLst>
                  <a:path extrusionOk="0" h="1748" w="876">
                    <a:moveTo>
                      <a:pt x="705" y="1"/>
                    </a:moveTo>
                    <a:cubicBezTo>
                      <a:pt x="668" y="1"/>
                      <a:pt x="605" y="61"/>
                      <a:pt x="514" y="204"/>
                    </a:cubicBezTo>
                    <a:cubicBezTo>
                      <a:pt x="0" y="993"/>
                      <a:pt x="64" y="1747"/>
                      <a:pt x="64" y="1747"/>
                    </a:cubicBezTo>
                    <a:cubicBezTo>
                      <a:pt x="530" y="1252"/>
                      <a:pt x="876" y="1"/>
                      <a:pt x="70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3" name="Google Shape;433;p27"/>
              <p:cNvSpPr/>
              <p:nvPr/>
            </p:nvSpPr>
            <p:spPr>
              <a:xfrm>
                <a:off x="7090939" y="2952144"/>
                <a:ext cx="162474" cy="89675"/>
              </a:xfrm>
              <a:custGeom>
                <a:rect b="b" l="l" r="r" t="t"/>
                <a:pathLst>
                  <a:path extrusionOk="0" h="914" w="1656">
                    <a:moveTo>
                      <a:pt x="669" y="1"/>
                    </a:moveTo>
                    <a:cubicBezTo>
                      <a:pt x="0" y="1"/>
                      <a:pt x="1175" y="886"/>
                      <a:pt x="1655" y="913"/>
                    </a:cubicBezTo>
                    <a:cubicBezTo>
                      <a:pt x="1655" y="913"/>
                      <a:pt x="1410" y="25"/>
                      <a:pt x="692" y="1"/>
                    </a:cubicBezTo>
                    <a:cubicBezTo>
                      <a:pt x="684" y="1"/>
                      <a:pt x="677" y="1"/>
                      <a:pt x="66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4" name="Google Shape;434;p27"/>
              <p:cNvSpPr/>
              <p:nvPr/>
            </p:nvSpPr>
            <p:spPr>
              <a:xfrm>
                <a:off x="7089565" y="3107945"/>
                <a:ext cx="219576" cy="95562"/>
              </a:xfrm>
              <a:custGeom>
                <a:rect b="b" l="l" r="r" t="t"/>
                <a:pathLst>
                  <a:path extrusionOk="0" h="974" w="2238">
                    <a:moveTo>
                      <a:pt x="803" y="1"/>
                    </a:moveTo>
                    <a:cubicBezTo>
                      <a:pt x="757" y="1"/>
                      <a:pt x="711" y="6"/>
                      <a:pt x="666" y="16"/>
                    </a:cubicBezTo>
                    <a:cubicBezTo>
                      <a:pt x="0" y="168"/>
                      <a:pt x="1380" y="974"/>
                      <a:pt x="2155" y="974"/>
                    </a:cubicBezTo>
                    <a:cubicBezTo>
                      <a:pt x="2183" y="974"/>
                      <a:pt x="2211" y="973"/>
                      <a:pt x="2238" y="970"/>
                    </a:cubicBezTo>
                    <a:cubicBezTo>
                      <a:pt x="2238" y="970"/>
                      <a:pt x="1464" y="1"/>
                      <a:pt x="80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5" name="Google Shape;435;p27"/>
              <p:cNvSpPr/>
              <p:nvPr/>
            </p:nvSpPr>
            <p:spPr>
              <a:xfrm>
                <a:off x="7126945" y="3272674"/>
                <a:ext cx="220851" cy="117931"/>
              </a:xfrm>
              <a:custGeom>
                <a:rect b="b" l="l" r="r" t="t"/>
                <a:pathLst>
                  <a:path extrusionOk="0" h="1202" w="2251">
                    <a:moveTo>
                      <a:pt x="752" y="0"/>
                    </a:moveTo>
                    <a:cubicBezTo>
                      <a:pt x="0" y="0"/>
                      <a:pt x="586" y="698"/>
                      <a:pt x="2251" y="1202"/>
                    </a:cubicBezTo>
                    <a:cubicBezTo>
                      <a:pt x="2251" y="1202"/>
                      <a:pt x="1655" y="38"/>
                      <a:pt x="815" y="2"/>
                    </a:cubicBezTo>
                    <a:cubicBezTo>
                      <a:pt x="793" y="1"/>
                      <a:pt x="772" y="0"/>
                      <a:pt x="75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6" name="Google Shape;436;p27"/>
              <p:cNvSpPr/>
              <p:nvPr/>
            </p:nvSpPr>
            <p:spPr>
              <a:xfrm>
                <a:off x="7090350" y="3435147"/>
                <a:ext cx="295122" cy="139025"/>
              </a:xfrm>
              <a:custGeom>
                <a:rect b="b" l="l" r="r" t="t"/>
                <a:pathLst>
                  <a:path extrusionOk="0" h="1417" w="3008">
                    <a:moveTo>
                      <a:pt x="1029" y="0"/>
                    </a:moveTo>
                    <a:cubicBezTo>
                      <a:pt x="1004" y="0"/>
                      <a:pt x="979" y="1"/>
                      <a:pt x="955" y="3"/>
                    </a:cubicBezTo>
                    <a:cubicBezTo>
                      <a:pt x="0" y="87"/>
                      <a:pt x="1946" y="1258"/>
                      <a:pt x="3007" y="1416"/>
                    </a:cubicBezTo>
                    <a:cubicBezTo>
                      <a:pt x="3007" y="1416"/>
                      <a:pt x="1969" y="0"/>
                      <a:pt x="102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7" name="Google Shape;437;p27"/>
              <p:cNvSpPr/>
              <p:nvPr/>
            </p:nvSpPr>
            <p:spPr>
              <a:xfrm>
                <a:off x="7139209" y="3640984"/>
                <a:ext cx="271772" cy="137652"/>
              </a:xfrm>
              <a:custGeom>
                <a:rect b="b" l="l" r="r" t="t"/>
                <a:pathLst>
                  <a:path extrusionOk="0" h="1403" w="2770">
                    <a:moveTo>
                      <a:pt x="720" y="1"/>
                    </a:moveTo>
                    <a:cubicBezTo>
                      <a:pt x="0" y="1"/>
                      <a:pt x="1042" y="1000"/>
                      <a:pt x="2770" y="1402"/>
                    </a:cubicBezTo>
                    <a:cubicBezTo>
                      <a:pt x="2770" y="1402"/>
                      <a:pt x="1790" y="123"/>
                      <a:pt x="843" y="9"/>
                    </a:cubicBezTo>
                    <a:cubicBezTo>
                      <a:pt x="798" y="4"/>
                      <a:pt x="756" y="1"/>
                      <a:pt x="7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38" name="Google Shape;438;p27"/>
          <p:cNvGrpSpPr/>
          <p:nvPr/>
        </p:nvGrpSpPr>
        <p:grpSpPr>
          <a:xfrm>
            <a:off x="681642" y="2203293"/>
            <a:ext cx="532726" cy="418801"/>
            <a:chOff x="2710853" y="2697097"/>
            <a:chExt cx="299150" cy="235163"/>
          </a:xfrm>
        </p:grpSpPr>
        <p:sp>
          <p:nvSpPr>
            <p:cNvPr id="439" name="Google Shape;439;p27"/>
            <p:cNvSpPr/>
            <p:nvPr/>
          </p:nvSpPr>
          <p:spPr>
            <a:xfrm rot="-1400388">
              <a:off x="2732175" y="2774339"/>
              <a:ext cx="135824" cy="135687"/>
            </a:xfrm>
            <a:custGeom>
              <a:rect b="b" l="l" r="r" t="t"/>
              <a:pathLst>
                <a:path extrusionOk="0" h="2970" w="2973">
                  <a:moveTo>
                    <a:pt x="1484" y="1"/>
                  </a:moveTo>
                  <a:cubicBezTo>
                    <a:pt x="664" y="1"/>
                    <a:pt x="1" y="664"/>
                    <a:pt x="1" y="1485"/>
                  </a:cubicBezTo>
                  <a:cubicBezTo>
                    <a:pt x="1" y="2306"/>
                    <a:pt x="664" y="2969"/>
                    <a:pt x="1484" y="2969"/>
                  </a:cubicBezTo>
                  <a:cubicBezTo>
                    <a:pt x="2305" y="2969"/>
                    <a:pt x="2972" y="2306"/>
                    <a:pt x="2972" y="1485"/>
                  </a:cubicBezTo>
                  <a:cubicBezTo>
                    <a:pt x="2972" y="664"/>
                    <a:pt x="2305" y="1"/>
                    <a:pt x="14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27"/>
            <p:cNvSpPr/>
            <p:nvPr/>
          </p:nvSpPr>
          <p:spPr>
            <a:xfrm rot="-1400388">
              <a:off x="2840346" y="2762777"/>
              <a:ext cx="146652" cy="146423"/>
            </a:xfrm>
            <a:custGeom>
              <a:rect b="b" l="l" r="r" t="t"/>
              <a:pathLst>
                <a:path extrusionOk="0" h="3205" w="3210">
                  <a:moveTo>
                    <a:pt x="1603" y="1"/>
                  </a:moveTo>
                  <a:cubicBezTo>
                    <a:pt x="719" y="1"/>
                    <a:pt x="0" y="718"/>
                    <a:pt x="0" y="1602"/>
                  </a:cubicBezTo>
                  <a:cubicBezTo>
                    <a:pt x="0" y="2487"/>
                    <a:pt x="719" y="3205"/>
                    <a:pt x="1603" y="3205"/>
                  </a:cubicBezTo>
                  <a:cubicBezTo>
                    <a:pt x="2490" y="3205"/>
                    <a:pt x="3209" y="2487"/>
                    <a:pt x="3209" y="1602"/>
                  </a:cubicBezTo>
                  <a:cubicBezTo>
                    <a:pt x="3209" y="718"/>
                    <a:pt x="2490" y="1"/>
                    <a:pt x="16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27"/>
            <p:cNvSpPr/>
            <p:nvPr/>
          </p:nvSpPr>
          <p:spPr>
            <a:xfrm rot="-1400388">
              <a:off x="2810168" y="2733050"/>
              <a:ext cx="29239" cy="50117"/>
            </a:xfrm>
            <a:custGeom>
              <a:rect b="b" l="l" r="r" t="t"/>
              <a:pathLst>
                <a:path extrusionOk="0" h="1097" w="640">
                  <a:moveTo>
                    <a:pt x="517" y="0"/>
                  </a:moveTo>
                  <a:cubicBezTo>
                    <a:pt x="505" y="465"/>
                    <a:pt x="4" y="1010"/>
                    <a:pt x="0" y="1014"/>
                  </a:cubicBezTo>
                  <a:lnTo>
                    <a:pt x="87" y="1097"/>
                  </a:lnTo>
                  <a:cubicBezTo>
                    <a:pt x="110" y="1073"/>
                    <a:pt x="627" y="516"/>
                    <a:pt x="6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27"/>
            <p:cNvSpPr/>
            <p:nvPr/>
          </p:nvSpPr>
          <p:spPr>
            <a:xfrm rot="-1400388">
              <a:off x="2770018" y="2705448"/>
              <a:ext cx="54823" cy="61310"/>
            </a:xfrm>
            <a:custGeom>
              <a:rect b="b" l="l" r="r" t="t"/>
              <a:pathLst>
                <a:path extrusionOk="0" h="1342" w="1200">
                  <a:moveTo>
                    <a:pt x="465" y="1"/>
                  </a:moveTo>
                  <a:lnTo>
                    <a:pt x="465" y="1"/>
                  </a:lnTo>
                  <a:cubicBezTo>
                    <a:pt x="0" y="797"/>
                    <a:pt x="1049" y="1342"/>
                    <a:pt x="1049" y="1342"/>
                  </a:cubicBezTo>
                  <a:cubicBezTo>
                    <a:pt x="1049" y="1342"/>
                    <a:pt x="1199" y="123"/>
                    <a:pt x="4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3" name="Google Shape;443;p27"/>
          <p:cNvGrpSpPr/>
          <p:nvPr/>
        </p:nvGrpSpPr>
        <p:grpSpPr>
          <a:xfrm>
            <a:off x="574900" y="2629330"/>
            <a:ext cx="2327875" cy="285300"/>
            <a:chOff x="1084238" y="3701130"/>
            <a:chExt cx="2327875" cy="285300"/>
          </a:xfrm>
        </p:grpSpPr>
        <p:sp>
          <p:nvSpPr>
            <p:cNvPr id="444" name="Google Shape;444;p27"/>
            <p:cNvSpPr/>
            <p:nvPr/>
          </p:nvSpPr>
          <p:spPr>
            <a:xfrm>
              <a:off x="1084238" y="3701130"/>
              <a:ext cx="333450" cy="285300"/>
            </a:xfrm>
            <a:prstGeom prst="flowChartOnlineStorag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27"/>
            <p:cNvSpPr/>
            <p:nvPr/>
          </p:nvSpPr>
          <p:spPr>
            <a:xfrm rot="10800000">
              <a:off x="3078663" y="3701130"/>
              <a:ext cx="333450" cy="285300"/>
            </a:xfrm>
            <a:prstGeom prst="flowChartOnlineStorag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6" name="Google Shape;446;p27"/>
          <p:cNvGrpSpPr/>
          <p:nvPr/>
        </p:nvGrpSpPr>
        <p:grpSpPr>
          <a:xfrm>
            <a:off x="3402488" y="2629330"/>
            <a:ext cx="2327875" cy="285300"/>
            <a:chOff x="1084238" y="3701130"/>
            <a:chExt cx="2327875" cy="285300"/>
          </a:xfrm>
        </p:grpSpPr>
        <p:sp>
          <p:nvSpPr>
            <p:cNvPr id="447" name="Google Shape;447;p27"/>
            <p:cNvSpPr/>
            <p:nvPr/>
          </p:nvSpPr>
          <p:spPr>
            <a:xfrm>
              <a:off x="1084238" y="3701130"/>
              <a:ext cx="333450" cy="285300"/>
            </a:xfrm>
            <a:prstGeom prst="flowChartOnlineStorag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27"/>
            <p:cNvSpPr/>
            <p:nvPr/>
          </p:nvSpPr>
          <p:spPr>
            <a:xfrm rot="10800000">
              <a:off x="3078663" y="3701130"/>
              <a:ext cx="333450" cy="285300"/>
            </a:xfrm>
            <a:prstGeom prst="flowChartOnlineStorag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9" name="Google Shape;449;p27"/>
          <p:cNvGrpSpPr/>
          <p:nvPr/>
        </p:nvGrpSpPr>
        <p:grpSpPr>
          <a:xfrm>
            <a:off x="6230088" y="2629330"/>
            <a:ext cx="2327875" cy="285300"/>
            <a:chOff x="1084238" y="3701130"/>
            <a:chExt cx="2327875" cy="285300"/>
          </a:xfrm>
        </p:grpSpPr>
        <p:sp>
          <p:nvSpPr>
            <p:cNvPr id="450" name="Google Shape;450;p27"/>
            <p:cNvSpPr/>
            <p:nvPr/>
          </p:nvSpPr>
          <p:spPr>
            <a:xfrm>
              <a:off x="1084238" y="3701130"/>
              <a:ext cx="333450" cy="285300"/>
            </a:xfrm>
            <a:prstGeom prst="flowChartOnlineStorag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27"/>
            <p:cNvSpPr/>
            <p:nvPr/>
          </p:nvSpPr>
          <p:spPr>
            <a:xfrm rot="10800000">
              <a:off x="3078663" y="3701130"/>
              <a:ext cx="333450" cy="285300"/>
            </a:xfrm>
            <a:prstGeom prst="flowChartOnlineStorag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2" name="Google Shape;452;p27"/>
          <p:cNvGrpSpPr/>
          <p:nvPr/>
        </p:nvGrpSpPr>
        <p:grpSpPr>
          <a:xfrm>
            <a:off x="574900" y="3964180"/>
            <a:ext cx="2327875" cy="285300"/>
            <a:chOff x="1084238" y="3701130"/>
            <a:chExt cx="2327875" cy="285300"/>
          </a:xfrm>
        </p:grpSpPr>
        <p:sp>
          <p:nvSpPr>
            <p:cNvPr id="453" name="Google Shape;453;p27"/>
            <p:cNvSpPr/>
            <p:nvPr/>
          </p:nvSpPr>
          <p:spPr>
            <a:xfrm>
              <a:off x="1084238" y="3701130"/>
              <a:ext cx="333450" cy="285300"/>
            </a:xfrm>
            <a:prstGeom prst="flowChartOnlineStorag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27"/>
            <p:cNvSpPr/>
            <p:nvPr/>
          </p:nvSpPr>
          <p:spPr>
            <a:xfrm rot="10800000">
              <a:off x="3078663" y="3701130"/>
              <a:ext cx="333450" cy="285300"/>
            </a:xfrm>
            <a:prstGeom prst="flowChartOnlineStorag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5" name="Google Shape;455;p27"/>
          <p:cNvGrpSpPr/>
          <p:nvPr/>
        </p:nvGrpSpPr>
        <p:grpSpPr>
          <a:xfrm>
            <a:off x="3402488" y="3964180"/>
            <a:ext cx="2327875" cy="285300"/>
            <a:chOff x="1084238" y="3701130"/>
            <a:chExt cx="2327875" cy="285300"/>
          </a:xfrm>
        </p:grpSpPr>
        <p:sp>
          <p:nvSpPr>
            <p:cNvPr id="456" name="Google Shape;456;p27"/>
            <p:cNvSpPr/>
            <p:nvPr/>
          </p:nvSpPr>
          <p:spPr>
            <a:xfrm>
              <a:off x="1084238" y="3701130"/>
              <a:ext cx="333450" cy="285300"/>
            </a:xfrm>
            <a:prstGeom prst="flowChartOnlineStorag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27"/>
            <p:cNvSpPr/>
            <p:nvPr/>
          </p:nvSpPr>
          <p:spPr>
            <a:xfrm rot="10800000">
              <a:off x="3078663" y="3701130"/>
              <a:ext cx="333450" cy="285300"/>
            </a:xfrm>
            <a:prstGeom prst="flowChartOnlineStorag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8" name="Google Shape;458;p27"/>
          <p:cNvGrpSpPr/>
          <p:nvPr/>
        </p:nvGrpSpPr>
        <p:grpSpPr>
          <a:xfrm>
            <a:off x="6230088" y="3964180"/>
            <a:ext cx="2327875" cy="285300"/>
            <a:chOff x="1084238" y="3701130"/>
            <a:chExt cx="2327875" cy="285300"/>
          </a:xfrm>
        </p:grpSpPr>
        <p:sp>
          <p:nvSpPr>
            <p:cNvPr id="459" name="Google Shape;459;p27"/>
            <p:cNvSpPr/>
            <p:nvPr/>
          </p:nvSpPr>
          <p:spPr>
            <a:xfrm>
              <a:off x="1084238" y="3701130"/>
              <a:ext cx="333450" cy="285300"/>
            </a:xfrm>
            <a:prstGeom prst="flowChartOnlineStorag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27"/>
            <p:cNvSpPr/>
            <p:nvPr/>
          </p:nvSpPr>
          <p:spPr>
            <a:xfrm rot="10800000">
              <a:off x="3078663" y="3701130"/>
              <a:ext cx="333450" cy="285300"/>
            </a:xfrm>
            <a:prstGeom prst="flowChartOnlineStorag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1" name="Google Shape;461;p27"/>
          <p:cNvGrpSpPr/>
          <p:nvPr/>
        </p:nvGrpSpPr>
        <p:grpSpPr>
          <a:xfrm>
            <a:off x="319500" y="0"/>
            <a:ext cx="8505000" cy="981750"/>
            <a:chOff x="319500" y="0"/>
            <a:chExt cx="8505000" cy="981750"/>
          </a:xfrm>
        </p:grpSpPr>
        <p:sp>
          <p:nvSpPr>
            <p:cNvPr id="462" name="Google Shape;462;p27"/>
            <p:cNvSpPr/>
            <p:nvPr/>
          </p:nvSpPr>
          <p:spPr>
            <a:xfrm>
              <a:off x="319500" y="363150"/>
              <a:ext cx="8505000" cy="618600"/>
            </a:xfrm>
            <a:prstGeom prst="rect">
              <a:avLst/>
            </a:prstGeom>
            <a:solidFill>
              <a:srgbClr val="FCD0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27"/>
            <p:cNvSpPr/>
            <p:nvPr/>
          </p:nvSpPr>
          <p:spPr>
            <a:xfrm>
              <a:off x="572645" y="0"/>
              <a:ext cx="7343" cy="618485"/>
            </a:xfrm>
            <a:custGeom>
              <a:rect b="b" l="l" r="r" t="t"/>
              <a:pathLst>
                <a:path extrusionOk="0" h="23836" w="283">
                  <a:moveTo>
                    <a:pt x="0" y="1"/>
                  </a:moveTo>
                  <a:lnTo>
                    <a:pt x="0" y="23835"/>
                  </a:lnTo>
                  <a:lnTo>
                    <a:pt x="282" y="23835"/>
                  </a:lnTo>
                  <a:lnTo>
                    <a:pt x="282" y="1"/>
                  </a:lnTo>
                  <a:close/>
                </a:path>
              </a:pathLst>
            </a:custGeom>
            <a:solidFill>
              <a:srgbClr val="0C343D"/>
            </a:solidFill>
            <a:ln cap="flat" cmpd="sng" w="9525">
              <a:solidFill>
                <a:srgbClr val="0C343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27"/>
            <p:cNvSpPr/>
            <p:nvPr/>
          </p:nvSpPr>
          <p:spPr>
            <a:xfrm>
              <a:off x="552925" y="595011"/>
              <a:ext cx="46887" cy="46913"/>
            </a:xfrm>
            <a:custGeom>
              <a:rect b="b" l="l" r="r" t="t"/>
              <a:pathLst>
                <a:path extrusionOk="0" h="1808" w="1807">
                  <a:moveTo>
                    <a:pt x="903" y="283"/>
                  </a:moveTo>
                  <a:cubicBezTo>
                    <a:pt x="1247" y="283"/>
                    <a:pt x="1524" y="561"/>
                    <a:pt x="1524" y="904"/>
                  </a:cubicBezTo>
                  <a:cubicBezTo>
                    <a:pt x="1524" y="1247"/>
                    <a:pt x="1247" y="1525"/>
                    <a:pt x="903" y="1525"/>
                  </a:cubicBezTo>
                  <a:cubicBezTo>
                    <a:pt x="560" y="1525"/>
                    <a:pt x="283" y="1247"/>
                    <a:pt x="283" y="904"/>
                  </a:cubicBezTo>
                  <a:cubicBezTo>
                    <a:pt x="283" y="561"/>
                    <a:pt x="560" y="283"/>
                    <a:pt x="903" y="283"/>
                  </a:cubicBezTo>
                  <a:close/>
                  <a:moveTo>
                    <a:pt x="903" y="1"/>
                  </a:moveTo>
                  <a:cubicBezTo>
                    <a:pt x="404" y="1"/>
                    <a:pt x="1" y="405"/>
                    <a:pt x="1" y="904"/>
                  </a:cubicBezTo>
                  <a:cubicBezTo>
                    <a:pt x="1" y="1403"/>
                    <a:pt x="404" y="1807"/>
                    <a:pt x="903" y="1807"/>
                  </a:cubicBezTo>
                  <a:cubicBezTo>
                    <a:pt x="1398" y="1807"/>
                    <a:pt x="1806" y="1403"/>
                    <a:pt x="1806" y="904"/>
                  </a:cubicBezTo>
                  <a:cubicBezTo>
                    <a:pt x="1806" y="405"/>
                    <a:pt x="1398" y="1"/>
                    <a:pt x="903" y="1"/>
                  </a:cubicBezTo>
                  <a:close/>
                </a:path>
              </a:pathLst>
            </a:custGeom>
            <a:solidFill>
              <a:srgbClr val="0C343D"/>
            </a:solidFill>
            <a:ln cap="flat" cmpd="sng" w="9525">
              <a:solidFill>
                <a:srgbClr val="0C343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27"/>
            <p:cNvSpPr/>
            <p:nvPr/>
          </p:nvSpPr>
          <p:spPr>
            <a:xfrm>
              <a:off x="8535908" y="0"/>
              <a:ext cx="7343" cy="618485"/>
            </a:xfrm>
            <a:custGeom>
              <a:rect b="b" l="l" r="r" t="t"/>
              <a:pathLst>
                <a:path extrusionOk="0" h="23836" w="283">
                  <a:moveTo>
                    <a:pt x="0" y="1"/>
                  </a:moveTo>
                  <a:lnTo>
                    <a:pt x="0" y="23835"/>
                  </a:lnTo>
                  <a:lnTo>
                    <a:pt x="283" y="23835"/>
                  </a:lnTo>
                  <a:lnTo>
                    <a:pt x="283" y="1"/>
                  </a:lnTo>
                  <a:close/>
                </a:path>
              </a:pathLst>
            </a:custGeom>
            <a:solidFill>
              <a:srgbClr val="0C343D"/>
            </a:solidFill>
            <a:ln cap="flat" cmpd="sng" w="9525">
              <a:solidFill>
                <a:srgbClr val="0C343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27"/>
            <p:cNvSpPr/>
            <p:nvPr/>
          </p:nvSpPr>
          <p:spPr>
            <a:xfrm>
              <a:off x="8516187" y="595011"/>
              <a:ext cx="46887" cy="46913"/>
            </a:xfrm>
            <a:custGeom>
              <a:rect b="b" l="l" r="r" t="t"/>
              <a:pathLst>
                <a:path extrusionOk="0" h="1808" w="1807">
                  <a:moveTo>
                    <a:pt x="903" y="283"/>
                  </a:moveTo>
                  <a:cubicBezTo>
                    <a:pt x="1247" y="283"/>
                    <a:pt x="1524" y="561"/>
                    <a:pt x="1524" y="904"/>
                  </a:cubicBezTo>
                  <a:cubicBezTo>
                    <a:pt x="1524" y="1247"/>
                    <a:pt x="1247" y="1525"/>
                    <a:pt x="903" y="1525"/>
                  </a:cubicBezTo>
                  <a:cubicBezTo>
                    <a:pt x="560" y="1525"/>
                    <a:pt x="283" y="1247"/>
                    <a:pt x="283" y="904"/>
                  </a:cubicBezTo>
                  <a:cubicBezTo>
                    <a:pt x="283" y="561"/>
                    <a:pt x="560" y="283"/>
                    <a:pt x="903" y="283"/>
                  </a:cubicBezTo>
                  <a:close/>
                  <a:moveTo>
                    <a:pt x="903" y="1"/>
                  </a:moveTo>
                  <a:cubicBezTo>
                    <a:pt x="404" y="1"/>
                    <a:pt x="1" y="405"/>
                    <a:pt x="1" y="904"/>
                  </a:cubicBezTo>
                  <a:cubicBezTo>
                    <a:pt x="1" y="1403"/>
                    <a:pt x="404" y="1807"/>
                    <a:pt x="903" y="1807"/>
                  </a:cubicBezTo>
                  <a:cubicBezTo>
                    <a:pt x="1403" y="1807"/>
                    <a:pt x="1807" y="1403"/>
                    <a:pt x="1807" y="904"/>
                  </a:cubicBezTo>
                  <a:cubicBezTo>
                    <a:pt x="1807" y="405"/>
                    <a:pt x="1403" y="1"/>
                    <a:pt x="903" y="1"/>
                  </a:cubicBezTo>
                  <a:close/>
                </a:path>
              </a:pathLst>
            </a:custGeom>
            <a:solidFill>
              <a:srgbClr val="0C343D"/>
            </a:solidFill>
            <a:ln cap="flat" cmpd="sng" w="9525">
              <a:solidFill>
                <a:srgbClr val="0C343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7" name="Google Shape;467;p27"/>
          <p:cNvSpPr txBox="1"/>
          <p:nvPr>
            <p:ph type="ctrTitle"/>
          </p:nvPr>
        </p:nvSpPr>
        <p:spPr>
          <a:xfrm>
            <a:off x="1374925" y="416354"/>
            <a:ext cx="63903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Apriori Algorithm works?</a:t>
            </a:r>
            <a:endParaRPr b="0">
              <a:solidFill>
                <a:schemeClr val="lt1"/>
              </a:solidFill>
            </a:endParaRPr>
          </a:p>
        </p:txBody>
      </p:sp>
      <p:sp>
        <p:nvSpPr>
          <p:cNvPr id="468" name="Google Shape;468;p27"/>
          <p:cNvSpPr txBox="1"/>
          <p:nvPr>
            <p:ph idx="2" type="subTitle"/>
          </p:nvPr>
        </p:nvSpPr>
        <p:spPr>
          <a:xfrm>
            <a:off x="6374443" y="2497475"/>
            <a:ext cx="2039100" cy="54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Selecting the frequent items.</a:t>
            </a:r>
            <a:endParaRPr/>
          </a:p>
        </p:txBody>
      </p:sp>
      <p:sp>
        <p:nvSpPr>
          <p:cNvPr id="469" name="Google Shape;469;p27"/>
          <p:cNvSpPr txBox="1"/>
          <p:nvPr>
            <p:ph idx="3" type="subTitle"/>
          </p:nvPr>
        </p:nvSpPr>
        <p:spPr>
          <a:xfrm>
            <a:off x="3546861" y="3832325"/>
            <a:ext cx="2039100" cy="54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Repeat for larger sets.</a:t>
            </a:r>
            <a:endParaRPr/>
          </a:p>
        </p:txBody>
      </p:sp>
      <p:sp>
        <p:nvSpPr>
          <p:cNvPr id="470" name="Google Shape;470;p27"/>
          <p:cNvSpPr txBox="1"/>
          <p:nvPr>
            <p:ph idx="4" type="subTitle"/>
          </p:nvPr>
        </p:nvSpPr>
        <p:spPr>
          <a:xfrm>
            <a:off x="3546861" y="2497475"/>
            <a:ext cx="2039100" cy="54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Deciding on the support threshold.</a:t>
            </a:r>
            <a:endParaRPr/>
          </a:p>
        </p:txBody>
      </p:sp>
      <p:sp>
        <p:nvSpPr>
          <p:cNvPr id="471" name="Google Shape;471;p27"/>
          <p:cNvSpPr txBox="1"/>
          <p:nvPr>
            <p:ph idx="5" type="subTitle"/>
          </p:nvPr>
        </p:nvSpPr>
        <p:spPr>
          <a:xfrm>
            <a:off x="719300" y="3832325"/>
            <a:ext cx="2039100" cy="54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Finding the support of the frequent itemsets.(pruning)</a:t>
            </a:r>
            <a:endParaRPr/>
          </a:p>
        </p:txBody>
      </p:sp>
      <p:sp>
        <p:nvSpPr>
          <p:cNvPr id="472" name="Google Shape;472;p27"/>
          <p:cNvSpPr txBox="1"/>
          <p:nvPr>
            <p:ph idx="6" type="subTitle"/>
          </p:nvPr>
        </p:nvSpPr>
        <p:spPr>
          <a:xfrm>
            <a:off x="6230100" y="3832325"/>
            <a:ext cx="2328000" cy="54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100"/>
              <a:t>Generate Association Rules and compute confidence.Compute lift.</a:t>
            </a:r>
            <a:endParaRPr sz="1100"/>
          </a:p>
        </p:txBody>
      </p:sp>
      <p:sp>
        <p:nvSpPr>
          <p:cNvPr id="473" name="Google Shape;473;p27"/>
          <p:cNvSpPr txBox="1"/>
          <p:nvPr>
            <p:ph idx="7" type="subTitle"/>
          </p:nvPr>
        </p:nvSpPr>
        <p:spPr>
          <a:xfrm>
            <a:off x="721500" y="2075375"/>
            <a:ext cx="2039100" cy="457200"/>
          </a:xfrm>
          <a:prstGeom prst="rect">
            <a:avLst/>
          </a:prstGeom>
        </p:spPr>
        <p:txBody>
          <a:bodyPr anchorCtr="0" anchor="b" bIns="0" lIns="91425" spcFirstLastPara="1" rIns="91425" wrap="square" tIns="3657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474" name="Google Shape;474;p27"/>
          <p:cNvSpPr txBox="1"/>
          <p:nvPr>
            <p:ph idx="8" type="subTitle"/>
          </p:nvPr>
        </p:nvSpPr>
        <p:spPr>
          <a:xfrm>
            <a:off x="6372191" y="2075375"/>
            <a:ext cx="2039100" cy="457200"/>
          </a:xfrm>
          <a:prstGeom prst="rect">
            <a:avLst/>
          </a:prstGeom>
        </p:spPr>
        <p:txBody>
          <a:bodyPr anchorCtr="0" anchor="b" bIns="0" lIns="91425" spcFirstLastPara="1" rIns="91425" wrap="square" tIns="3657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475" name="Google Shape;475;p27"/>
          <p:cNvSpPr txBox="1"/>
          <p:nvPr>
            <p:ph idx="9" type="subTitle"/>
          </p:nvPr>
        </p:nvSpPr>
        <p:spPr>
          <a:xfrm>
            <a:off x="3546850" y="3410225"/>
            <a:ext cx="2039100" cy="457200"/>
          </a:xfrm>
          <a:prstGeom prst="rect">
            <a:avLst/>
          </a:prstGeom>
        </p:spPr>
        <p:txBody>
          <a:bodyPr anchorCtr="0" anchor="b" bIns="0" lIns="91425" spcFirstLastPara="1" rIns="91425" wrap="square" tIns="3657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476" name="Google Shape;476;p27"/>
          <p:cNvSpPr txBox="1"/>
          <p:nvPr>
            <p:ph idx="13" type="subTitle"/>
          </p:nvPr>
        </p:nvSpPr>
        <p:spPr>
          <a:xfrm>
            <a:off x="3546850" y="2075375"/>
            <a:ext cx="2039100" cy="457200"/>
          </a:xfrm>
          <a:prstGeom prst="rect">
            <a:avLst/>
          </a:prstGeom>
        </p:spPr>
        <p:txBody>
          <a:bodyPr anchorCtr="0" anchor="b" bIns="0" lIns="91425" spcFirstLastPara="1" rIns="91425" wrap="square" tIns="3657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477" name="Google Shape;477;p27"/>
          <p:cNvSpPr txBox="1"/>
          <p:nvPr>
            <p:ph idx="14" type="subTitle"/>
          </p:nvPr>
        </p:nvSpPr>
        <p:spPr>
          <a:xfrm>
            <a:off x="721500" y="3410225"/>
            <a:ext cx="2039100" cy="457200"/>
          </a:xfrm>
          <a:prstGeom prst="rect">
            <a:avLst/>
          </a:prstGeom>
        </p:spPr>
        <p:txBody>
          <a:bodyPr anchorCtr="0" anchor="b" bIns="0" lIns="91425" spcFirstLastPara="1" rIns="91425" wrap="square" tIns="3657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478" name="Google Shape;478;p27"/>
          <p:cNvSpPr txBox="1"/>
          <p:nvPr>
            <p:ph idx="15" type="subTitle"/>
          </p:nvPr>
        </p:nvSpPr>
        <p:spPr>
          <a:xfrm>
            <a:off x="6372500" y="3410225"/>
            <a:ext cx="2039100" cy="457200"/>
          </a:xfrm>
          <a:prstGeom prst="rect">
            <a:avLst/>
          </a:prstGeom>
        </p:spPr>
        <p:txBody>
          <a:bodyPr anchorCtr="0" anchor="b" bIns="0" lIns="91425" spcFirstLastPara="1" rIns="91425" wrap="square" tIns="3657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479" name="Google Shape;479;p27"/>
          <p:cNvSpPr txBox="1"/>
          <p:nvPr>
            <p:ph idx="1" type="subTitle"/>
          </p:nvPr>
        </p:nvSpPr>
        <p:spPr>
          <a:xfrm>
            <a:off x="719325" y="2440325"/>
            <a:ext cx="2039100" cy="54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Computing the support for each individual item.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28"/>
          <p:cNvSpPr txBox="1"/>
          <p:nvPr>
            <p:ph type="ctrTitle"/>
          </p:nvPr>
        </p:nvSpPr>
        <p:spPr>
          <a:xfrm>
            <a:off x="2604800" y="596700"/>
            <a:ext cx="3934500" cy="100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A2929"/>
                </a:solidFill>
              </a:rPr>
              <a:t>Data Cleaning</a:t>
            </a:r>
            <a:endParaRPr/>
          </a:p>
        </p:txBody>
      </p:sp>
      <p:sp>
        <p:nvSpPr>
          <p:cNvPr id="485" name="Google Shape;485;p28"/>
          <p:cNvSpPr txBox="1"/>
          <p:nvPr/>
        </p:nvSpPr>
        <p:spPr>
          <a:xfrm>
            <a:off x="1809750" y="3028950"/>
            <a:ext cx="55341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Barlow"/>
              <a:buChar char="●"/>
            </a:pPr>
            <a:r>
              <a:rPr lang="en">
                <a:latin typeface="Barlow"/>
                <a:ea typeface="Barlow"/>
                <a:cs typeface="Barlow"/>
                <a:sym typeface="Barlow"/>
              </a:rPr>
              <a:t>Dataset used : Supermarket transactions from Kaggle</a:t>
            </a:r>
            <a:endParaRPr>
              <a:latin typeface="Barlow"/>
              <a:ea typeface="Barlow"/>
              <a:cs typeface="Barlow"/>
              <a:sym typeface="Barlo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Barlow"/>
              <a:buChar char="●"/>
            </a:pPr>
            <a:r>
              <a:rPr lang="en">
                <a:latin typeface="Barlow"/>
                <a:ea typeface="Barlow"/>
                <a:cs typeface="Barlow"/>
                <a:sym typeface="Barlow"/>
              </a:rPr>
              <a:t>There were a total of 7,501 transactions, each containing between 1 and 20 items</a:t>
            </a:r>
            <a:endParaRPr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"/>
              <a:ea typeface="Barlow"/>
              <a:cs typeface="Barlow"/>
              <a:sym typeface="Barlo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Barlow"/>
              <a:buChar char="●"/>
            </a:pPr>
            <a:r>
              <a:rPr lang="en">
                <a:latin typeface="Barlow"/>
                <a:ea typeface="Barlow"/>
                <a:cs typeface="Barlow"/>
                <a:sym typeface="Barlow"/>
              </a:rPr>
              <a:t>Data Cleaning</a:t>
            </a:r>
            <a:endParaRPr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29"/>
          <p:cNvSpPr txBox="1"/>
          <p:nvPr>
            <p:ph type="ctrTitle"/>
          </p:nvPr>
        </p:nvSpPr>
        <p:spPr>
          <a:xfrm>
            <a:off x="2604800" y="596700"/>
            <a:ext cx="3934500" cy="100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A2929"/>
                </a:solidFill>
              </a:rPr>
              <a:t>EDA</a:t>
            </a:r>
            <a:endParaRPr/>
          </a:p>
        </p:txBody>
      </p:sp>
      <p:sp>
        <p:nvSpPr>
          <p:cNvPr id="491" name="Google Shape;491;p29"/>
          <p:cNvSpPr txBox="1"/>
          <p:nvPr/>
        </p:nvSpPr>
        <p:spPr>
          <a:xfrm>
            <a:off x="1419225" y="2686050"/>
            <a:ext cx="606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492" name="Google Shape;49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3225" y="2308300"/>
            <a:ext cx="3343001" cy="2397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493" name="Google Shape;493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79355" y="2308300"/>
            <a:ext cx="3505493" cy="239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30"/>
          <p:cNvSpPr txBox="1"/>
          <p:nvPr>
            <p:ph type="ctrTitle"/>
          </p:nvPr>
        </p:nvSpPr>
        <p:spPr>
          <a:xfrm>
            <a:off x="1333500" y="606225"/>
            <a:ext cx="6315000" cy="100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2A2929"/>
                </a:solidFill>
              </a:rPr>
              <a:t>O</a:t>
            </a:r>
            <a:r>
              <a:rPr lang="en" sz="4000">
                <a:solidFill>
                  <a:srgbClr val="2A2929"/>
                </a:solidFill>
              </a:rPr>
              <a:t>nehot encoding</a:t>
            </a:r>
            <a:endParaRPr sz="4000"/>
          </a:p>
        </p:txBody>
      </p:sp>
      <p:pic>
        <p:nvPicPr>
          <p:cNvPr id="499" name="Google Shape;49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625" y="2712525"/>
            <a:ext cx="8376848" cy="169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upermarket Business Plan by Slidesgo">
  <a:themeElements>
    <a:clrScheme name="Simple Light">
      <a:dk1>
        <a:srgbClr val="F3F3F3"/>
      </a:dk1>
      <a:lt1>
        <a:srgbClr val="092329"/>
      </a:lt1>
      <a:dk2>
        <a:srgbClr val="57BF8E"/>
      </a:dk2>
      <a:lt2>
        <a:srgbClr val="B5EECC"/>
      </a:lt2>
      <a:accent1>
        <a:srgbClr val="83C3A9"/>
      </a:accent1>
      <a:accent2>
        <a:srgbClr val="AD241B"/>
      </a:accent2>
      <a:accent3>
        <a:srgbClr val="F1471D"/>
      </a:accent3>
      <a:accent4>
        <a:srgbClr val="FF8433"/>
      </a:accent4>
      <a:accent5>
        <a:srgbClr val="FCD06F"/>
      </a:accent5>
      <a:accent6>
        <a:srgbClr val="F7EECE"/>
      </a:accent6>
      <a:hlink>
        <a:srgbClr val="0C343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