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8"/>
  </p:notesMasterIdLst>
  <p:sldIdLst>
    <p:sldId id="257" r:id="rId2"/>
    <p:sldId id="270" r:id="rId3"/>
    <p:sldId id="258" r:id="rId4"/>
    <p:sldId id="259" r:id="rId5"/>
    <p:sldId id="260" r:id="rId6"/>
    <p:sldId id="261" r:id="rId7"/>
    <p:sldId id="262" r:id="rId8"/>
    <p:sldId id="263" r:id="rId9"/>
    <p:sldId id="271" r:id="rId10"/>
    <p:sldId id="264" r:id="rId11"/>
    <p:sldId id="265" r:id="rId12"/>
    <p:sldId id="266" r:id="rId13"/>
    <p:sldId id="267" r:id="rId14"/>
    <p:sldId id="272"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0323"/>
    <a:srgbClr val="326774"/>
    <a:srgbClr val="4A6709"/>
    <a:srgbClr val="B9B9B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3529" autoAdjust="0"/>
  </p:normalViewPr>
  <p:slideViewPr>
    <p:cSldViewPr snapToGrid="0">
      <p:cViewPr varScale="1">
        <p:scale>
          <a:sx n="82" d="100"/>
          <a:sy n="82" d="100"/>
        </p:scale>
        <p:origin x="-691"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831601-B644-41BF-B841-642F611A2F84}" type="datetimeFigureOut">
              <a:rPr lang="en-US" smtClean="0"/>
              <a:pPr/>
              <a:t>9/5/2023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E051C9-3F11-4615-955E-EB2BBC2D7A52}" type="slidenum">
              <a:rPr lang="en-US" smtClean="0"/>
              <a:pPr/>
              <a:t>‹#›</a:t>
            </a:fld>
            <a:endParaRPr lang="en-US"/>
          </a:p>
        </p:txBody>
      </p:sp>
    </p:spTree>
    <p:extLst>
      <p:ext uri="{BB962C8B-B14F-4D97-AF65-F5344CB8AC3E}">
        <p14:creationId xmlns:p14="http://schemas.microsoft.com/office/powerpoint/2010/main" xmlns="" val="3236055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Effective Communication System for Deaf &amp; Dumb People Using OpenCV &amp; Machine Learning</a:t>
            </a:r>
          </a:p>
        </p:txBody>
      </p:sp>
      <p:sp>
        <p:nvSpPr>
          <p:cNvPr id="4" name="Slide Number Placeholder 3"/>
          <p:cNvSpPr>
            <a:spLocks noGrp="1"/>
          </p:cNvSpPr>
          <p:nvPr>
            <p:ph type="sldNum" sz="quarter" idx="5"/>
          </p:nvPr>
        </p:nvSpPr>
        <p:spPr/>
        <p:txBody>
          <a:bodyPr/>
          <a:lstStyle/>
          <a:p>
            <a:fld id="{C4E051C9-3F11-4615-955E-EB2BBC2D7A52}" type="slidenum">
              <a:rPr lang="en-US" smtClean="0"/>
              <a:pPr/>
              <a:t>1</a:t>
            </a:fld>
            <a:endParaRPr lang="en-US"/>
          </a:p>
        </p:txBody>
      </p:sp>
    </p:spTree>
    <p:extLst>
      <p:ext uri="{BB962C8B-B14F-4D97-AF65-F5344CB8AC3E}">
        <p14:creationId xmlns:p14="http://schemas.microsoft.com/office/powerpoint/2010/main" xmlns="" val="2133357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a:t>
            </a:r>
            <a:endParaRPr lang="en-IN" dirty="0"/>
          </a:p>
        </p:txBody>
      </p:sp>
      <p:sp>
        <p:nvSpPr>
          <p:cNvPr id="4" name="Slide Number Placeholder 3"/>
          <p:cNvSpPr>
            <a:spLocks noGrp="1"/>
          </p:cNvSpPr>
          <p:nvPr>
            <p:ph type="sldNum" sz="quarter" idx="5"/>
          </p:nvPr>
        </p:nvSpPr>
        <p:spPr/>
        <p:txBody>
          <a:bodyPr/>
          <a:lstStyle/>
          <a:p>
            <a:fld id="{C4E051C9-3F11-4615-955E-EB2BBC2D7A52}" type="slidenum">
              <a:rPr lang="en-US" smtClean="0"/>
              <a:pPr/>
              <a:t>11</a:t>
            </a:fld>
            <a:endParaRPr lang="en-US"/>
          </a:p>
        </p:txBody>
      </p:sp>
    </p:spTree>
    <p:extLst>
      <p:ext uri="{BB962C8B-B14F-4D97-AF65-F5344CB8AC3E}">
        <p14:creationId xmlns:p14="http://schemas.microsoft.com/office/powerpoint/2010/main" xmlns="" val="1795975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Interface</a:t>
            </a:r>
            <a:endParaRPr lang="en-IN" dirty="0"/>
          </a:p>
        </p:txBody>
      </p:sp>
      <p:sp>
        <p:nvSpPr>
          <p:cNvPr id="4" name="Slide Number Placeholder 3"/>
          <p:cNvSpPr>
            <a:spLocks noGrp="1"/>
          </p:cNvSpPr>
          <p:nvPr>
            <p:ph type="sldNum" sz="quarter" idx="5"/>
          </p:nvPr>
        </p:nvSpPr>
        <p:spPr/>
        <p:txBody>
          <a:bodyPr/>
          <a:lstStyle/>
          <a:p>
            <a:fld id="{C4E051C9-3F11-4615-955E-EB2BBC2D7A52}" type="slidenum">
              <a:rPr lang="en-US" smtClean="0"/>
              <a:pPr/>
              <a:t>12</a:t>
            </a:fld>
            <a:endParaRPr lang="en-US"/>
          </a:p>
        </p:txBody>
      </p:sp>
    </p:spTree>
    <p:extLst>
      <p:ext uri="{BB962C8B-B14F-4D97-AF65-F5344CB8AC3E}">
        <p14:creationId xmlns:p14="http://schemas.microsoft.com/office/powerpoint/2010/main" xmlns="" val="1617981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Cases</a:t>
            </a:r>
            <a:endParaRPr lang="en-IN" dirty="0"/>
          </a:p>
        </p:txBody>
      </p:sp>
      <p:sp>
        <p:nvSpPr>
          <p:cNvPr id="4" name="Slide Number Placeholder 3"/>
          <p:cNvSpPr>
            <a:spLocks noGrp="1"/>
          </p:cNvSpPr>
          <p:nvPr>
            <p:ph type="sldNum" sz="quarter" idx="5"/>
          </p:nvPr>
        </p:nvSpPr>
        <p:spPr/>
        <p:txBody>
          <a:bodyPr/>
          <a:lstStyle/>
          <a:p>
            <a:fld id="{C4E051C9-3F11-4615-955E-EB2BBC2D7A52}" type="slidenum">
              <a:rPr lang="en-US" smtClean="0"/>
              <a:pPr/>
              <a:t>13</a:t>
            </a:fld>
            <a:endParaRPr lang="en-US"/>
          </a:p>
        </p:txBody>
      </p:sp>
    </p:spTree>
    <p:extLst>
      <p:ext uri="{BB962C8B-B14F-4D97-AF65-F5344CB8AC3E}">
        <p14:creationId xmlns:p14="http://schemas.microsoft.com/office/powerpoint/2010/main" xmlns="" val="1818405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US" dirty="0"/>
              <a:t>Currently our application is developed for laptop. This can also be used for Android Smartphone or tablet. The application is dynamic and secure.</a:t>
            </a:r>
          </a:p>
          <a:p>
            <a:pPr marL="171450" indent="-171450">
              <a:buFont typeface="Wingdings" panose="05000000000000000000" pitchFamily="2" charset="2"/>
              <a:buChar char="§"/>
            </a:pPr>
            <a:r>
              <a:rPr lang="en-US" dirty="0"/>
              <a:t>This also can be implemented in any Android based IOT  device like smart speaker at bank or railway counter to make the service easy for deaf people.</a:t>
            </a:r>
          </a:p>
          <a:p>
            <a:pPr marL="171450" indent="-171450">
              <a:buFont typeface="Wingdings" panose="05000000000000000000" pitchFamily="2" charset="2"/>
              <a:buChar char="§"/>
            </a:pPr>
            <a:r>
              <a:rPr lang="en-US" dirty="0"/>
              <a:t>This also can be developed as a module or API and can be implemented as a future of a video chat service, which will facilitate the education of deaf people.</a:t>
            </a:r>
            <a:endParaRPr lang="en-IN" dirty="0"/>
          </a:p>
        </p:txBody>
      </p:sp>
      <p:sp>
        <p:nvSpPr>
          <p:cNvPr id="4" name="Slide Number Placeholder 3"/>
          <p:cNvSpPr>
            <a:spLocks noGrp="1"/>
          </p:cNvSpPr>
          <p:nvPr>
            <p:ph type="sldNum" sz="quarter" idx="5"/>
          </p:nvPr>
        </p:nvSpPr>
        <p:spPr/>
        <p:txBody>
          <a:bodyPr/>
          <a:lstStyle/>
          <a:p>
            <a:fld id="{C4E051C9-3F11-4615-955E-EB2BBC2D7A52}" type="slidenum">
              <a:rPr lang="en-US" smtClean="0"/>
              <a:pPr/>
              <a:t>15</a:t>
            </a:fld>
            <a:endParaRPr lang="en-US"/>
          </a:p>
        </p:txBody>
      </p:sp>
    </p:spTree>
    <p:extLst>
      <p:ext uri="{BB962C8B-B14F-4D97-AF65-F5344CB8AC3E}">
        <p14:creationId xmlns:p14="http://schemas.microsoft.com/office/powerpoint/2010/main" xmlns="" val="151628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US" dirty="0"/>
              <a:t>One of the most common disability in people is deaf and dumb.</a:t>
            </a:r>
          </a:p>
          <a:p>
            <a:pPr marL="171450" indent="-171450">
              <a:buFont typeface="Wingdings" panose="05000000000000000000" pitchFamily="2" charset="2"/>
              <a:buChar char="§"/>
            </a:pPr>
            <a:r>
              <a:rPr lang="en-US" dirty="0"/>
              <a:t>This project can help them to communicate with normal people with the help of Machine Learning.</a:t>
            </a:r>
          </a:p>
          <a:p>
            <a:pPr marL="171450" indent="-171450">
              <a:buFont typeface="Wingdings" panose="05000000000000000000" pitchFamily="2" charset="2"/>
              <a:buChar char="§"/>
            </a:pPr>
            <a:r>
              <a:rPr lang="en-US" dirty="0"/>
              <a:t>This translator can translate hand sign language to corresponding English word and also translate speech of normal people to sign images.</a:t>
            </a:r>
          </a:p>
          <a:p>
            <a:pPr marL="171450" indent="-171450">
              <a:buFont typeface="Wingdings" panose="05000000000000000000" pitchFamily="2" charset="2"/>
              <a:buChar char="§"/>
            </a:pPr>
            <a:r>
              <a:rPr lang="en-US" dirty="0"/>
              <a:t>This application can be used to teach deaf and dumb kids in attractive way with colors and pictures.</a:t>
            </a:r>
            <a:endParaRPr lang="en-IN" dirty="0"/>
          </a:p>
        </p:txBody>
      </p:sp>
      <p:sp>
        <p:nvSpPr>
          <p:cNvPr id="4" name="Slide Number Placeholder 3"/>
          <p:cNvSpPr>
            <a:spLocks noGrp="1"/>
          </p:cNvSpPr>
          <p:nvPr>
            <p:ph type="sldNum" sz="quarter" idx="5"/>
          </p:nvPr>
        </p:nvSpPr>
        <p:spPr/>
        <p:txBody>
          <a:bodyPr/>
          <a:lstStyle/>
          <a:p>
            <a:fld id="{C4E051C9-3F11-4615-955E-EB2BBC2D7A52}" type="slidenum">
              <a:rPr lang="en-US" smtClean="0"/>
              <a:pPr/>
              <a:t>16</a:t>
            </a:fld>
            <a:endParaRPr lang="en-US"/>
          </a:p>
        </p:txBody>
      </p:sp>
    </p:spTree>
    <p:extLst>
      <p:ext uri="{BB962C8B-B14F-4D97-AF65-F5344CB8AC3E}">
        <p14:creationId xmlns:p14="http://schemas.microsoft.com/office/powerpoint/2010/main" xmlns="" val="183685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Assistant Professor, CSE</a:t>
            </a:r>
            <a:endParaRPr lang="en-IN" dirty="0"/>
          </a:p>
        </p:txBody>
      </p:sp>
      <p:sp>
        <p:nvSpPr>
          <p:cNvPr id="4" name="Slide Number Placeholder 3"/>
          <p:cNvSpPr>
            <a:spLocks noGrp="1"/>
          </p:cNvSpPr>
          <p:nvPr>
            <p:ph type="sldNum" sz="quarter" idx="5"/>
          </p:nvPr>
        </p:nvSpPr>
        <p:spPr/>
        <p:txBody>
          <a:bodyPr/>
          <a:lstStyle/>
          <a:p>
            <a:fld id="{C4E051C9-3F11-4615-955E-EB2BBC2D7A52}" type="slidenum">
              <a:rPr lang="en-US" smtClean="0"/>
              <a:pPr/>
              <a:t>2</a:t>
            </a:fld>
            <a:endParaRPr lang="en-US"/>
          </a:p>
        </p:txBody>
      </p:sp>
    </p:spTree>
    <p:extLst>
      <p:ext uri="{BB962C8B-B14F-4D97-AF65-F5344CB8AC3E}">
        <p14:creationId xmlns:p14="http://schemas.microsoft.com/office/powerpoint/2010/main" xmlns="" val="143781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4E051C9-3F11-4615-955E-EB2BBC2D7A52}" type="slidenum">
              <a:rPr lang="en-US" smtClean="0"/>
              <a:pPr/>
              <a:t>3</a:t>
            </a:fld>
            <a:endParaRPr lang="en-US"/>
          </a:p>
        </p:txBody>
      </p:sp>
    </p:spTree>
    <p:extLst>
      <p:ext uri="{BB962C8B-B14F-4D97-AF65-F5344CB8AC3E}">
        <p14:creationId xmlns:p14="http://schemas.microsoft.com/office/powerpoint/2010/main" xmlns="" val="1042121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US" dirty="0"/>
              <a:t>Nearly 30 million people suffer from hearing disability and face tremendous social problem. In this Project, we used technology to improve accessibility of disabled people.</a:t>
            </a:r>
          </a:p>
          <a:p>
            <a:pPr marL="171450" indent="-171450">
              <a:buFont typeface="Wingdings" panose="05000000000000000000" pitchFamily="2" charset="2"/>
              <a:buChar char="§"/>
            </a:pPr>
            <a:r>
              <a:rPr lang="en-US" dirty="0"/>
              <a:t>We use hand sign recognition and Speech to Text converter system (using OpenCV &amp; Machine Learning) to design the app as a personal translator for deaf people.</a:t>
            </a:r>
          </a:p>
          <a:p>
            <a:pPr marL="171450" indent="-171450">
              <a:buFont typeface="Wingdings" panose="05000000000000000000" pitchFamily="2" charset="2"/>
              <a:buChar char="§"/>
            </a:pPr>
            <a:r>
              <a:rPr lang="en-US" dirty="0"/>
              <a:t>The application is developed for hand-held devices with inbuilt sensors (laptop/tab/smartphones) and its main features are as under:-</a:t>
            </a:r>
          </a:p>
          <a:p>
            <a:pPr marL="0" indent="0">
              <a:buFont typeface="Wingdings" panose="05000000000000000000" pitchFamily="2" charset="2"/>
              <a:buNone/>
            </a:pPr>
            <a:r>
              <a:rPr lang="en-US" dirty="0"/>
              <a:t>	</a:t>
            </a:r>
            <a:r>
              <a:rPr lang="en-US" dirty="0" err="1"/>
              <a:t>i</a:t>
            </a:r>
            <a:r>
              <a:rPr lang="en-US" dirty="0"/>
              <a:t>) Easy face to face communication between deaf &amp; dumb and normal people.</a:t>
            </a:r>
          </a:p>
          <a:p>
            <a:pPr marL="0" indent="0">
              <a:buFont typeface="Wingdings" panose="05000000000000000000" pitchFamily="2" charset="2"/>
              <a:buNone/>
            </a:pPr>
            <a:r>
              <a:rPr lang="en-US" dirty="0"/>
              <a:t>	ii) Software based writing and internet browsing.</a:t>
            </a:r>
          </a:p>
          <a:p>
            <a:pPr marL="0" indent="0">
              <a:buFont typeface="Wingdings" panose="05000000000000000000" pitchFamily="2" charset="2"/>
              <a:buNone/>
            </a:pPr>
            <a:r>
              <a:rPr lang="en-US" dirty="0"/>
              <a:t>	iii) Safety alert email with location for deaf &amp; dumb people.</a:t>
            </a:r>
            <a:endParaRPr lang="en-IN" dirty="0"/>
          </a:p>
        </p:txBody>
      </p:sp>
      <p:sp>
        <p:nvSpPr>
          <p:cNvPr id="4" name="Slide Number Placeholder 3"/>
          <p:cNvSpPr>
            <a:spLocks noGrp="1"/>
          </p:cNvSpPr>
          <p:nvPr>
            <p:ph type="sldNum" sz="quarter" idx="5"/>
          </p:nvPr>
        </p:nvSpPr>
        <p:spPr/>
        <p:txBody>
          <a:bodyPr/>
          <a:lstStyle/>
          <a:p>
            <a:fld id="{C4E051C9-3F11-4615-955E-EB2BBC2D7A52}" type="slidenum">
              <a:rPr lang="en-US" smtClean="0"/>
              <a:pPr/>
              <a:t>4</a:t>
            </a:fld>
            <a:endParaRPr lang="en-US"/>
          </a:p>
        </p:txBody>
      </p:sp>
    </p:spTree>
    <p:extLst>
      <p:ext uri="{BB962C8B-B14F-4D97-AF65-F5344CB8AC3E}">
        <p14:creationId xmlns:p14="http://schemas.microsoft.com/office/powerpoint/2010/main" xmlns="" val="3869142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objective of our project is –</a:t>
            </a:r>
          </a:p>
          <a:p>
            <a:pPr marL="171450" indent="-171450">
              <a:buFont typeface="Wingdings" panose="05000000000000000000" pitchFamily="2" charset="2"/>
              <a:buChar char="§"/>
            </a:pPr>
            <a:r>
              <a:rPr lang="en-US" dirty="0"/>
              <a:t>As most of the deaf people (around 2 million) use ASL (American Sign Language) as their primary language, we develop the app to train and easily communicate using ASL.</a:t>
            </a:r>
          </a:p>
          <a:p>
            <a:pPr marL="171450" indent="-171450">
              <a:buFont typeface="Wingdings" panose="05000000000000000000" pitchFamily="2" charset="2"/>
              <a:buChar char="§"/>
            </a:pPr>
            <a:r>
              <a:rPr lang="en-US" dirty="0"/>
              <a:t>This app uses inbuilt camera of the device for capturing hand gestures of deaf people and microphone to capture voice of normal people.</a:t>
            </a:r>
          </a:p>
          <a:p>
            <a:pPr marL="171450" indent="-171450">
              <a:buFont typeface="Wingdings" panose="05000000000000000000" pitchFamily="2" charset="2"/>
              <a:buChar char="§"/>
            </a:pPr>
            <a:r>
              <a:rPr lang="en-US" dirty="0"/>
              <a:t>It uses OpenCV and Machine Learning algorithms to create a CNN (Convolutional Neural Network) to compare hand gesture and give a text output.</a:t>
            </a:r>
          </a:p>
          <a:p>
            <a:pPr marL="171450" indent="-171450">
              <a:buFont typeface="Wingdings" panose="05000000000000000000" pitchFamily="2" charset="2"/>
              <a:buChar char="§"/>
            </a:pPr>
            <a:r>
              <a:rPr lang="en-US" dirty="0"/>
              <a:t>It uses advanced Speech Recognition and Natural Language Processing System by Google API service (</a:t>
            </a:r>
            <a:r>
              <a:rPr lang="en-US" dirty="0" err="1"/>
              <a:t>gTTS</a:t>
            </a:r>
            <a:r>
              <a:rPr lang="en-US" dirty="0"/>
              <a:t>) to convert voice input into text and corresponding sign images.</a:t>
            </a:r>
            <a:endParaRPr lang="en-IN" dirty="0"/>
          </a:p>
        </p:txBody>
      </p:sp>
      <p:sp>
        <p:nvSpPr>
          <p:cNvPr id="4" name="Slide Number Placeholder 3"/>
          <p:cNvSpPr>
            <a:spLocks noGrp="1"/>
          </p:cNvSpPr>
          <p:nvPr>
            <p:ph type="sldNum" sz="quarter" idx="5"/>
          </p:nvPr>
        </p:nvSpPr>
        <p:spPr/>
        <p:txBody>
          <a:bodyPr/>
          <a:lstStyle/>
          <a:p>
            <a:fld id="{C4E051C9-3F11-4615-955E-EB2BBC2D7A52}" type="slidenum">
              <a:rPr lang="en-US" smtClean="0"/>
              <a:pPr/>
              <a:t>5</a:t>
            </a:fld>
            <a:endParaRPr lang="en-US"/>
          </a:p>
        </p:txBody>
      </p:sp>
    </p:spTree>
    <p:extLst>
      <p:ext uri="{BB962C8B-B14F-4D97-AF65-F5344CB8AC3E}">
        <p14:creationId xmlns:p14="http://schemas.microsoft.com/office/powerpoint/2010/main" xmlns="" val="3981640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US" dirty="0"/>
              <a:t>Application File Type : Python File (.</a:t>
            </a:r>
            <a:r>
              <a:rPr lang="en-US" dirty="0" err="1"/>
              <a:t>py</a:t>
            </a:r>
            <a:r>
              <a:rPr lang="en-US" dirty="0"/>
              <a:t> file)</a:t>
            </a:r>
            <a:endParaRPr lang="en-IN" dirty="0"/>
          </a:p>
          <a:p>
            <a:pPr marL="171450" indent="-171450">
              <a:buFont typeface="Wingdings" panose="05000000000000000000" pitchFamily="2" charset="2"/>
              <a:buChar char="§"/>
            </a:pPr>
            <a:r>
              <a:rPr lang="en-IN" dirty="0"/>
              <a:t>Application Interface : GUI (Graphical User Interface)</a:t>
            </a:r>
          </a:p>
          <a:p>
            <a:pPr marL="171450" indent="-171450">
              <a:buFont typeface="Wingdings" panose="05000000000000000000" pitchFamily="2" charset="2"/>
              <a:buChar char="§"/>
            </a:pPr>
            <a:r>
              <a:rPr lang="en-IN" dirty="0"/>
              <a:t>Language Used : Python</a:t>
            </a:r>
          </a:p>
          <a:p>
            <a:pPr marL="171450" indent="-171450">
              <a:buFont typeface="Wingdings" panose="05000000000000000000" pitchFamily="2" charset="2"/>
              <a:buChar char="§"/>
            </a:pPr>
            <a:r>
              <a:rPr lang="en-IN" dirty="0"/>
              <a:t>Python version : 3.10</a:t>
            </a:r>
          </a:p>
          <a:p>
            <a:pPr marL="171450" indent="-171450">
              <a:buFont typeface="Wingdings" panose="05000000000000000000" pitchFamily="2" charset="2"/>
              <a:buChar char="§"/>
            </a:pPr>
            <a:r>
              <a:rPr lang="en-IN" dirty="0"/>
              <a:t>Library Packages/ modules Used :</a:t>
            </a:r>
          </a:p>
          <a:p>
            <a:pPr marL="0" indent="0">
              <a:buFont typeface="Wingdings" panose="05000000000000000000" pitchFamily="2" charset="2"/>
              <a:buNone/>
            </a:pPr>
            <a:r>
              <a:rPr lang="en-IN" dirty="0"/>
              <a:t>	</a:t>
            </a:r>
            <a:r>
              <a:rPr lang="en-IN" dirty="0" err="1"/>
              <a:t>i</a:t>
            </a:r>
            <a:r>
              <a:rPr lang="en-IN" dirty="0"/>
              <a:t>) OpenCV-python</a:t>
            </a:r>
          </a:p>
          <a:p>
            <a:pPr marL="0" indent="0">
              <a:buFont typeface="Wingdings" panose="05000000000000000000" pitchFamily="2" charset="2"/>
              <a:buNone/>
            </a:pPr>
            <a:r>
              <a:rPr lang="en-IN" dirty="0"/>
              <a:t>	ii) </a:t>
            </a:r>
            <a:r>
              <a:rPr lang="en-IN" dirty="0" err="1"/>
              <a:t>Mediapipe</a:t>
            </a:r>
            <a:endParaRPr lang="en-IN" dirty="0"/>
          </a:p>
          <a:p>
            <a:pPr marL="0" indent="0">
              <a:buFont typeface="Wingdings" panose="05000000000000000000" pitchFamily="2" charset="2"/>
              <a:buNone/>
            </a:pPr>
            <a:r>
              <a:rPr lang="en-IN" dirty="0"/>
              <a:t>	iii) </a:t>
            </a:r>
            <a:r>
              <a:rPr lang="en-IN" dirty="0" err="1"/>
              <a:t>numpy</a:t>
            </a:r>
            <a:endParaRPr lang="en-IN" dirty="0"/>
          </a:p>
          <a:p>
            <a:pPr marL="0" indent="0">
              <a:buFont typeface="Wingdings" panose="05000000000000000000" pitchFamily="2" charset="2"/>
              <a:buNone/>
            </a:pPr>
            <a:r>
              <a:rPr lang="en-IN" dirty="0"/>
              <a:t>	iv) </a:t>
            </a:r>
            <a:r>
              <a:rPr lang="en-IN" dirty="0" err="1"/>
              <a:t>Keras</a:t>
            </a:r>
            <a:endParaRPr lang="en-IN" dirty="0"/>
          </a:p>
          <a:p>
            <a:pPr marL="171450" indent="-171450">
              <a:buFont typeface="Wingdings" panose="05000000000000000000" pitchFamily="2" charset="2"/>
              <a:buChar char="§"/>
            </a:pPr>
            <a:r>
              <a:rPr lang="en-US" dirty="0"/>
              <a:t>Code Editor Used : Visual Studio Code/ VS Code Editor</a:t>
            </a:r>
          </a:p>
          <a:p>
            <a:pPr marL="171450" indent="-171450">
              <a:buFont typeface="Wingdings" panose="05000000000000000000" pitchFamily="2" charset="2"/>
              <a:buChar char="§"/>
            </a:pPr>
            <a:r>
              <a:rPr lang="en-US" dirty="0"/>
              <a:t>Operating System : Windows 8.1 and above</a:t>
            </a:r>
          </a:p>
          <a:p>
            <a:pPr marL="171450" indent="-171450">
              <a:buFont typeface="Wingdings" panose="05000000000000000000" pitchFamily="2" charset="2"/>
              <a:buChar char="§"/>
            </a:pPr>
            <a:r>
              <a:rPr lang="en-US" dirty="0"/>
              <a:t>Hardware Requirements :</a:t>
            </a:r>
          </a:p>
          <a:p>
            <a:pPr marL="628650" lvl="1" indent="-171450">
              <a:buFont typeface="Wingdings" panose="05000000000000000000" pitchFamily="2" charset="2"/>
              <a:buChar char="§"/>
            </a:pPr>
            <a:r>
              <a:rPr lang="en-US" dirty="0"/>
              <a:t>CPU : 1.6 GHz and above</a:t>
            </a:r>
          </a:p>
          <a:p>
            <a:pPr marL="628650" lvl="1" indent="-171450">
              <a:buFont typeface="Wingdings" panose="05000000000000000000" pitchFamily="2" charset="2"/>
              <a:buChar char="§"/>
            </a:pPr>
            <a:r>
              <a:rPr lang="en-US" dirty="0"/>
              <a:t>RAM : 1 GB and above</a:t>
            </a:r>
          </a:p>
          <a:p>
            <a:pPr marL="628650" lvl="1" indent="-171450">
              <a:buFont typeface="Wingdings" panose="05000000000000000000" pitchFamily="2" charset="2"/>
              <a:buChar char="§"/>
            </a:pPr>
            <a:r>
              <a:rPr lang="en-US" dirty="0"/>
              <a:t>Laptop inbuilt webcam</a:t>
            </a:r>
          </a:p>
          <a:p>
            <a:pPr marL="628650" lvl="1" indent="-171450">
              <a:buFont typeface="Wingdings" panose="05000000000000000000" pitchFamily="2" charset="2"/>
              <a:buChar char="§"/>
            </a:pPr>
            <a:r>
              <a:rPr lang="en-US" dirty="0"/>
              <a:t>Laptop inbuilt microphone</a:t>
            </a:r>
          </a:p>
        </p:txBody>
      </p:sp>
      <p:sp>
        <p:nvSpPr>
          <p:cNvPr id="4" name="Slide Number Placeholder 3"/>
          <p:cNvSpPr>
            <a:spLocks noGrp="1"/>
          </p:cNvSpPr>
          <p:nvPr>
            <p:ph type="sldNum" sz="quarter" idx="5"/>
          </p:nvPr>
        </p:nvSpPr>
        <p:spPr/>
        <p:txBody>
          <a:bodyPr/>
          <a:lstStyle/>
          <a:p>
            <a:fld id="{C4E051C9-3F11-4615-955E-EB2BBC2D7A52}" type="slidenum">
              <a:rPr lang="en-US" smtClean="0"/>
              <a:pPr/>
              <a:t>7</a:t>
            </a:fld>
            <a:endParaRPr lang="en-US"/>
          </a:p>
        </p:txBody>
      </p:sp>
    </p:spTree>
    <p:extLst>
      <p:ext uri="{BB962C8B-B14F-4D97-AF65-F5344CB8AC3E}">
        <p14:creationId xmlns:p14="http://schemas.microsoft.com/office/powerpoint/2010/main" xmlns="" val="3462506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US" b="0" i="0" u="none" dirty="0"/>
              <a:t>	To find hand shape within a RGB image hand tracking is used. Hand tracking is done with the help of two-level tracking system using modified </a:t>
            </a:r>
            <a:r>
              <a:rPr lang="en-US" b="0" i="0" u="none" dirty="0" err="1"/>
              <a:t>Kanade</a:t>
            </a:r>
            <a:r>
              <a:rPr lang="en-US" b="0" i="0" u="none" dirty="0"/>
              <a:t>-Lucas-</a:t>
            </a:r>
            <a:r>
              <a:rPr lang="en-US" b="0" i="0" u="none" dirty="0" err="1"/>
              <a:t>Tomasi</a:t>
            </a:r>
            <a:r>
              <a:rPr lang="en-US" b="0" i="0" u="none" dirty="0"/>
              <a:t> (KLT) tracking algorithm.</a:t>
            </a:r>
          </a:p>
        </p:txBody>
      </p:sp>
      <p:sp>
        <p:nvSpPr>
          <p:cNvPr id="4" name="Slide Number Placeholder 3"/>
          <p:cNvSpPr>
            <a:spLocks noGrp="1"/>
          </p:cNvSpPr>
          <p:nvPr>
            <p:ph type="sldNum" sz="quarter" idx="5"/>
          </p:nvPr>
        </p:nvSpPr>
        <p:spPr/>
        <p:txBody>
          <a:bodyPr/>
          <a:lstStyle/>
          <a:p>
            <a:fld id="{C4E051C9-3F11-4615-955E-EB2BBC2D7A52}" type="slidenum">
              <a:rPr lang="en-US" smtClean="0"/>
              <a:pPr/>
              <a:t>8</a:t>
            </a:fld>
            <a:endParaRPr lang="en-US"/>
          </a:p>
        </p:txBody>
      </p:sp>
    </p:spTree>
    <p:extLst>
      <p:ext uri="{BB962C8B-B14F-4D97-AF65-F5344CB8AC3E}">
        <p14:creationId xmlns:p14="http://schemas.microsoft.com/office/powerpoint/2010/main" xmlns="" val="3777283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u="none" dirty="0"/>
              <a:t>Stores hand landmarks in a numpy array.</a:t>
            </a:r>
          </a:p>
        </p:txBody>
      </p:sp>
      <p:sp>
        <p:nvSpPr>
          <p:cNvPr id="4" name="Slide Number Placeholder 3"/>
          <p:cNvSpPr>
            <a:spLocks noGrp="1"/>
          </p:cNvSpPr>
          <p:nvPr>
            <p:ph type="sldNum" sz="quarter" idx="5"/>
          </p:nvPr>
        </p:nvSpPr>
        <p:spPr/>
        <p:txBody>
          <a:bodyPr/>
          <a:lstStyle/>
          <a:p>
            <a:fld id="{C4E051C9-3F11-4615-955E-EB2BBC2D7A52}" type="slidenum">
              <a:rPr lang="en-US" smtClean="0"/>
              <a:pPr/>
              <a:t>9</a:t>
            </a:fld>
            <a:endParaRPr lang="en-US"/>
          </a:p>
        </p:txBody>
      </p:sp>
    </p:spTree>
    <p:extLst>
      <p:ext uri="{BB962C8B-B14F-4D97-AF65-F5344CB8AC3E}">
        <p14:creationId xmlns:p14="http://schemas.microsoft.com/office/powerpoint/2010/main" xmlns="" val="1476927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CNN algorithm has two main processes: convolution and sampling.</a:t>
            </a:r>
          </a:p>
          <a:p>
            <a:pPr marL="171450" indent="-171450">
              <a:buFont typeface="Wingdings" panose="05000000000000000000" pitchFamily="2" charset="2"/>
              <a:buChar char="§"/>
            </a:pPr>
            <a:r>
              <a:rPr lang="en-US" b="1" i="1" dirty="0"/>
              <a:t>Convolutional Process:  </a:t>
            </a:r>
            <a:r>
              <a:rPr lang="en-US" b="0" i="0" dirty="0"/>
              <a:t>Use a trainable filter Fx, deconvolution of the input image (the first stage is the input image, the input of the after convolution is</a:t>
            </a:r>
          </a:p>
          <a:p>
            <a:pPr marL="0" indent="0">
              <a:buFont typeface="Wingdings" panose="05000000000000000000" pitchFamily="2" charset="2"/>
              <a:buNone/>
            </a:pPr>
            <a:r>
              <a:rPr lang="en-US" b="0" i="0" dirty="0"/>
              <a:t>	                     the feature image of each layer, namely Feature map), then add a bias bx, we can get convolution layer Cx.</a:t>
            </a:r>
          </a:p>
          <a:p>
            <a:pPr marL="171450" indent="-171450">
              <a:buFont typeface="Wingdings" panose="05000000000000000000" pitchFamily="2" charset="2"/>
              <a:buChar char="§"/>
            </a:pPr>
            <a:r>
              <a:rPr lang="en-US" b="1" i="1" dirty="0"/>
              <a:t>Sampling Process:  </a:t>
            </a:r>
            <a:r>
              <a:rPr lang="en-US" b="0" i="0" dirty="0"/>
              <a:t>n pixels of each neighbourhood through pooling steps, become a pixel, and then by scalar weighting Wx+1 weighted, add bias bx+1,</a:t>
            </a:r>
          </a:p>
          <a:p>
            <a:pPr marL="0" indent="0">
              <a:buFont typeface="Wingdings" panose="05000000000000000000" pitchFamily="2" charset="2"/>
              <a:buNone/>
            </a:pPr>
            <a:r>
              <a:rPr lang="en-US" b="0" i="0" dirty="0"/>
              <a:t>	             and then by an activation function, produce a narrow n times feature map Sx+1.</a:t>
            </a:r>
            <a:endParaRPr lang="en-IN" b="1" i="1" dirty="0"/>
          </a:p>
        </p:txBody>
      </p:sp>
      <p:sp>
        <p:nvSpPr>
          <p:cNvPr id="4" name="Slide Number Placeholder 3"/>
          <p:cNvSpPr>
            <a:spLocks noGrp="1"/>
          </p:cNvSpPr>
          <p:nvPr>
            <p:ph type="sldNum" sz="quarter" idx="5"/>
          </p:nvPr>
        </p:nvSpPr>
        <p:spPr/>
        <p:txBody>
          <a:bodyPr/>
          <a:lstStyle/>
          <a:p>
            <a:fld id="{C4E051C9-3F11-4615-955E-EB2BBC2D7A52}" type="slidenum">
              <a:rPr lang="en-US" smtClean="0"/>
              <a:pPr/>
              <a:t>10</a:t>
            </a:fld>
            <a:endParaRPr lang="en-US"/>
          </a:p>
        </p:txBody>
      </p:sp>
    </p:spTree>
    <p:extLst>
      <p:ext uri="{BB962C8B-B14F-4D97-AF65-F5344CB8AC3E}">
        <p14:creationId xmlns:p14="http://schemas.microsoft.com/office/powerpoint/2010/main" xmlns="" val="3648750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8AC24A-DC3C-4DBD-9137-0EC7E556BB3E}" type="datetimeFigureOut">
              <a:rPr lang="en-US" smtClean="0"/>
              <a:pPr/>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8AEBB-0488-45DB-BA06-9A4D5E6D9BAA}" type="slidenum">
              <a:rPr lang="en-US" smtClean="0"/>
              <a:pPr/>
              <a:t>‹#›</a:t>
            </a:fld>
            <a:endParaRPr lang="en-US"/>
          </a:p>
        </p:txBody>
      </p:sp>
    </p:spTree>
    <p:extLst>
      <p:ext uri="{BB962C8B-B14F-4D97-AF65-F5344CB8AC3E}">
        <p14:creationId xmlns:p14="http://schemas.microsoft.com/office/powerpoint/2010/main" xmlns="" val="145984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8AC24A-DC3C-4DBD-9137-0EC7E556BB3E}" type="datetimeFigureOut">
              <a:rPr lang="en-US" smtClean="0"/>
              <a:pPr/>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8AEBB-0488-45DB-BA06-9A4D5E6D9BAA}" type="slidenum">
              <a:rPr lang="en-US" smtClean="0"/>
              <a:pPr/>
              <a:t>‹#›</a:t>
            </a:fld>
            <a:endParaRPr lang="en-US"/>
          </a:p>
        </p:txBody>
      </p:sp>
    </p:spTree>
    <p:extLst>
      <p:ext uri="{BB962C8B-B14F-4D97-AF65-F5344CB8AC3E}">
        <p14:creationId xmlns:p14="http://schemas.microsoft.com/office/powerpoint/2010/main" xmlns="" val="3558447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8AC24A-DC3C-4DBD-9137-0EC7E556BB3E}" type="datetimeFigureOut">
              <a:rPr lang="en-US" smtClean="0"/>
              <a:pPr/>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8AEBB-0488-45DB-BA06-9A4D5E6D9BAA}"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1738825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8AC24A-DC3C-4DBD-9137-0EC7E556BB3E}" type="datetimeFigureOut">
              <a:rPr lang="en-US" smtClean="0"/>
              <a:pPr/>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8AEBB-0488-45DB-BA06-9A4D5E6D9BAA}" type="slidenum">
              <a:rPr lang="en-US" smtClean="0"/>
              <a:pPr/>
              <a:t>‹#›</a:t>
            </a:fld>
            <a:endParaRPr lang="en-US"/>
          </a:p>
        </p:txBody>
      </p:sp>
    </p:spTree>
    <p:extLst>
      <p:ext uri="{BB962C8B-B14F-4D97-AF65-F5344CB8AC3E}">
        <p14:creationId xmlns:p14="http://schemas.microsoft.com/office/powerpoint/2010/main" xmlns="" val="3665549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8AC24A-DC3C-4DBD-9137-0EC7E556BB3E}" type="datetimeFigureOut">
              <a:rPr lang="en-US" smtClean="0"/>
              <a:pPr/>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8AEBB-0488-45DB-BA06-9A4D5E6D9BAA}"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792422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8AC24A-DC3C-4DBD-9137-0EC7E556BB3E}" type="datetimeFigureOut">
              <a:rPr lang="en-US" smtClean="0"/>
              <a:pPr/>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8AEBB-0488-45DB-BA06-9A4D5E6D9BAA}" type="slidenum">
              <a:rPr lang="en-US" smtClean="0"/>
              <a:pPr/>
              <a:t>‹#›</a:t>
            </a:fld>
            <a:endParaRPr lang="en-US"/>
          </a:p>
        </p:txBody>
      </p:sp>
    </p:spTree>
    <p:extLst>
      <p:ext uri="{BB962C8B-B14F-4D97-AF65-F5344CB8AC3E}">
        <p14:creationId xmlns:p14="http://schemas.microsoft.com/office/powerpoint/2010/main" xmlns="" val="1754267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8AC24A-DC3C-4DBD-9137-0EC7E556BB3E}" type="datetimeFigureOut">
              <a:rPr lang="en-US" smtClean="0"/>
              <a:pPr/>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8AEBB-0488-45DB-BA06-9A4D5E6D9BAA}" type="slidenum">
              <a:rPr lang="en-US" smtClean="0"/>
              <a:pPr/>
              <a:t>‹#›</a:t>
            </a:fld>
            <a:endParaRPr lang="en-US"/>
          </a:p>
        </p:txBody>
      </p:sp>
    </p:spTree>
    <p:extLst>
      <p:ext uri="{BB962C8B-B14F-4D97-AF65-F5344CB8AC3E}">
        <p14:creationId xmlns:p14="http://schemas.microsoft.com/office/powerpoint/2010/main" xmlns="" val="3799458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8AC24A-DC3C-4DBD-9137-0EC7E556BB3E}" type="datetimeFigureOut">
              <a:rPr lang="en-US" smtClean="0"/>
              <a:pPr/>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8AEBB-0488-45DB-BA06-9A4D5E6D9BAA}" type="slidenum">
              <a:rPr lang="en-US" smtClean="0"/>
              <a:pPr/>
              <a:t>‹#›</a:t>
            </a:fld>
            <a:endParaRPr lang="en-US"/>
          </a:p>
        </p:txBody>
      </p:sp>
    </p:spTree>
    <p:extLst>
      <p:ext uri="{BB962C8B-B14F-4D97-AF65-F5344CB8AC3E}">
        <p14:creationId xmlns:p14="http://schemas.microsoft.com/office/powerpoint/2010/main" xmlns="" val="2332257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8AC24A-DC3C-4DBD-9137-0EC7E556BB3E}" type="datetimeFigureOut">
              <a:rPr lang="en-US" smtClean="0"/>
              <a:pPr/>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8AEBB-0488-45DB-BA06-9A4D5E6D9BAA}" type="slidenum">
              <a:rPr lang="en-US" smtClean="0"/>
              <a:pPr/>
              <a:t>‹#›</a:t>
            </a:fld>
            <a:endParaRPr lang="en-US"/>
          </a:p>
        </p:txBody>
      </p:sp>
    </p:spTree>
    <p:extLst>
      <p:ext uri="{BB962C8B-B14F-4D97-AF65-F5344CB8AC3E}">
        <p14:creationId xmlns:p14="http://schemas.microsoft.com/office/powerpoint/2010/main" xmlns="" val="655235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8AC24A-DC3C-4DBD-9137-0EC7E556BB3E}" type="datetimeFigureOut">
              <a:rPr lang="en-US" smtClean="0"/>
              <a:pPr/>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8AEBB-0488-45DB-BA06-9A4D5E6D9BAA}" type="slidenum">
              <a:rPr lang="en-US" smtClean="0"/>
              <a:pPr/>
              <a:t>‹#›</a:t>
            </a:fld>
            <a:endParaRPr lang="en-US"/>
          </a:p>
        </p:txBody>
      </p:sp>
    </p:spTree>
    <p:extLst>
      <p:ext uri="{BB962C8B-B14F-4D97-AF65-F5344CB8AC3E}">
        <p14:creationId xmlns:p14="http://schemas.microsoft.com/office/powerpoint/2010/main" xmlns="" val="3350880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8AC24A-DC3C-4DBD-9137-0EC7E556BB3E}" type="datetimeFigureOut">
              <a:rPr lang="en-US" smtClean="0"/>
              <a:pPr/>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8AEBB-0488-45DB-BA06-9A4D5E6D9BAA}" type="slidenum">
              <a:rPr lang="en-US" smtClean="0"/>
              <a:pPr/>
              <a:t>‹#›</a:t>
            </a:fld>
            <a:endParaRPr lang="en-US"/>
          </a:p>
        </p:txBody>
      </p:sp>
    </p:spTree>
    <p:extLst>
      <p:ext uri="{BB962C8B-B14F-4D97-AF65-F5344CB8AC3E}">
        <p14:creationId xmlns:p14="http://schemas.microsoft.com/office/powerpoint/2010/main" xmlns="" val="2047542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8AC24A-DC3C-4DBD-9137-0EC7E556BB3E}" type="datetimeFigureOut">
              <a:rPr lang="en-US" smtClean="0"/>
              <a:pPr/>
              <a:t>9/5/2023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28AEBB-0488-45DB-BA06-9A4D5E6D9BAA}" type="slidenum">
              <a:rPr lang="en-US" smtClean="0"/>
              <a:pPr/>
              <a:t>‹#›</a:t>
            </a:fld>
            <a:endParaRPr lang="en-US"/>
          </a:p>
        </p:txBody>
      </p:sp>
    </p:spTree>
    <p:extLst>
      <p:ext uri="{BB962C8B-B14F-4D97-AF65-F5344CB8AC3E}">
        <p14:creationId xmlns:p14="http://schemas.microsoft.com/office/powerpoint/2010/main" xmlns="" val="1407505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8AC24A-DC3C-4DBD-9137-0EC7E556BB3E}" type="datetimeFigureOut">
              <a:rPr lang="en-US" smtClean="0"/>
              <a:pPr/>
              <a:t>9/5/2023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28AEBB-0488-45DB-BA06-9A4D5E6D9BAA}" type="slidenum">
              <a:rPr lang="en-US" smtClean="0"/>
              <a:pPr/>
              <a:t>‹#›</a:t>
            </a:fld>
            <a:endParaRPr lang="en-US"/>
          </a:p>
        </p:txBody>
      </p:sp>
    </p:spTree>
    <p:extLst>
      <p:ext uri="{BB962C8B-B14F-4D97-AF65-F5344CB8AC3E}">
        <p14:creationId xmlns:p14="http://schemas.microsoft.com/office/powerpoint/2010/main" xmlns="" val="4058009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8AC24A-DC3C-4DBD-9137-0EC7E556BB3E}" type="datetimeFigureOut">
              <a:rPr lang="en-US" smtClean="0"/>
              <a:pPr/>
              <a:t>9/5/2023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28AEBB-0488-45DB-BA06-9A4D5E6D9BAA}" type="slidenum">
              <a:rPr lang="en-US" smtClean="0"/>
              <a:pPr/>
              <a:t>‹#›</a:t>
            </a:fld>
            <a:endParaRPr lang="en-US"/>
          </a:p>
        </p:txBody>
      </p:sp>
    </p:spTree>
    <p:extLst>
      <p:ext uri="{BB962C8B-B14F-4D97-AF65-F5344CB8AC3E}">
        <p14:creationId xmlns:p14="http://schemas.microsoft.com/office/powerpoint/2010/main" xmlns="" val="2341929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8AC24A-DC3C-4DBD-9137-0EC7E556BB3E}" type="datetimeFigureOut">
              <a:rPr lang="en-US" smtClean="0"/>
              <a:pPr/>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8AEBB-0488-45DB-BA06-9A4D5E6D9BAA}" type="slidenum">
              <a:rPr lang="en-US" smtClean="0"/>
              <a:pPr/>
              <a:t>‹#›</a:t>
            </a:fld>
            <a:endParaRPr lang="en-US"/>
          </a:p>
        </p:txBody>
      </p:sp>
    </p:spTree>
    <p:extLst>
      <p:ext uri="{BB962C8B-B14F-4D97-AF65-F5344CB8AC3E}">
        <p14:creationId xmlns:p14="http://schemas.microsoft.com/office/powerpoint/2010/main" xmlns="" val="973896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8AC24A-DC3C-4DBD-9137-0EC7E556BB3E}" type="datetimeFigureOut">
              <a:rPr lang="en-US" smtClean="0"/>
              <a:pPr/>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8AEBB-0488-45DB-BA06-9A4D5E6D9BAA}" type="slidenum">
              <a:rPr lang="en-US" smtClean="0"/>
              <a:pPr/>
              <a:t>‹#›</a:t>
            </a:fld>
            <a:endParaRPr lang="en-US"/>
          </a:p>
        </p:txBody>
      </p:sp>
    </p:spTree>
    <p:extLst>
      <p:ext uri="{BB962C8B-B14F-4D97-AF65-F5344CB8AC3E}">
        <p14:creationId xmlns:p14="http://schemas.microsoft.com/office/powerpoint/2010/main" xmlns="" val="392510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48AC24A-DC3C-4DBD-9137-0EC7E556BB3E}" type="datetimeFigureOut">
              <a:rPr lang="en-US" smtClean="0"/>
              <a:pPr/>
              <a:t>9/5/2023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E28AEBB-0488-45DB-BA06-9A4D5E6D9BAA}" type="slidenum">
              <a:rPr lang="en-US" smtClean="0"/>
              <a:pPr/>
              <a:t>‹#›</a:t>
            </a:fld>
            <a:endParaRPr lang="en-US"/>
          </a:p>
        </p:txBody>
      </p:sp>
    </p:spTree>
    <p:extLst>
      <p:ext uri="{BB962C8B-B14F-4D97-AF65-F5344CB8AC3E}">
        <p14:creationId xmlns:p14="http://schemas.microsoft.com/office/powerpoint/2010/main" xmlns="" val="219175593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slide" Target="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slide" Target="slide10.xml"/><Relationship Id="rId4" Type="http://schemas.openxmlformats.org/officeDocument/2006/relationships/slide" Target="slide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slide" Target="slide11.xml"/><Relationship Id="rId4" Type="http://schemas.openxmlformats.org/officeDocument/2006/relationships/slide" Target="slide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slide" Target="slide12.xml"/><Relationship Id="rId4" Type="http://schemas.openxmlformats.org/officeDocument/2006/relationships/slide" Target="slide1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slide" Target="slide15.xml"/><Relationship Id="rId4" Type="http://schemas.openxmlformats.org/officeDocument/2006/relationships/slide" Target="slide13.xml"/></Relationships>
</file>

<file path=ppt/slides/_rels/slide1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slide" Target="slide14.xml"/></Relationships>
</file>

<file path=ppt/slides/_rels/slide1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16.xml"/><Relationship Id="rId7" Type="http://schemas.openxmlformats.org/officeDocument/2006/relationships/slide" Target="slide5.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slide" Target="slide6.xml"/><Relationship Id="rId5" Type="http://schemas.openxmlformats.org/officeDocument/2006/relationships/slide" Target="slide7.xml"/><Relationship Id="rId4" Type="http://schemas.openxmlformats.org/officeDocument/2006/relationships/slide" Target="slide8.xml"/><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slide" Target="slide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slide" Target="slide3.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17E19B42-E3BB-D06B-FB2D-084A4B7B632C}"/>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xmlns="" id="{2CB7DA24-7299-4DD8-1C03-DD0C5E46F484}"/>
              </a:ext>
            </a:extLst>
          </p:cNvPr>
          <p:cNvSpPr txBox="1"/>
          <p:nvPr/>
        </p:nvSpPr>
        <p:spPr>
          <a:xfrm>
            <a:off x="5186779" y="3539657"/>
            <a:ext cx="5659561" cy="830997"/>
          </a:xfrm>
          <a:prstGeom prst="rect">
            <a:avLst/>
          </a:prstGeom>
          <a:noFill/>
        </p:spPr>
        <p:txBody>
          <a:bodyPr wrap="square">
            <a:spAutoFit/>
          </a:bodyPr>
          <a:lstStyle/>
          <a:p>
            <a:r>
              <a:rPr lang="en-US" sz="4800" b="1" i="1" dirty="0">
                <a:solidFill>
                  <a:srgbClr val="0070C0"/>
                </a:solidFill>
                <a:effectLst>
                  <a:outerShdw blurRad="50800" dist="50800" dir="5400000" sx="101000" sy="101000" algn="ctr" rotWithShape="0">
                    <a:schemeClr val="tx1"/>
                  </a:outerShdw>
                </a:effectLst>
              </a:rPr>
              <a:t>Final Year Project</a:t>
            </a:r>
          </a:p>
        </p:txBody>
      </p:sp>
      <p:sp>
        <p:nvSpPr>
          <p:cNvPr id="10" name="TextBox 9">
            <a:extLst>
              <a:ext uri="{FF2B5EF4-FFF2-40B4-BE49-F238E27FC236}">
                <a16:creationId xmlns:a16="http://schemas.microsoft.com/office/drawing/2014/main" xmlns="" id="{01D6D0A9-FDA9-EFD2-AB6E-8A9ECE9D8A8F}"/>
              </a:ext>
            </a:extLst>
          </p:cNvPr>
          <p:cNvSpPr txBox="1"/>
          <p:nvPr/>
        </p:nvSpPr>
        <p:spPr>
          <a:xfrm>
            <a:off x="5186779" y="4476908"/>
            <a:ext cx="5163451" cy="830997"/>
          </a:xfrm>
          <a:prstGeom prst="rect">
            <a:avLst/>
          </a:prstGeom>
          <a:noFill/>
        </p:spPr>
        <p:txBody>
          <a:bodyPr wrap="square">
            <a:spAutoFit/>
          </a:bodyPr>
          <a:lstStyle/>
          <a:p>
            <a:r>
              <a:rPr lang="en-US" sz="2400" b="1" i="1" dirty="0">
                <a:solidFill>
                  <a:schemeClr val="accent2">
                    <a:lumMod val="75000"/>
                  </a:schemeClr>
                </a:solidFill>
                <a:effectLst>
                  <a:outerShdw blurRad="25400" dist="25400" dir="5400000" algn="ctr" rotWithShape="0">
                    <a:schemeClr val="accent2">
                      <a:lumMod val="75000"/>
                      <a:alpha val="99000"/>
                    </a:schemeClr>
                  </a:outerShdw>
                </a:effectLst>
              </a:rPr>
              <a:t>An Effective Communication System for Deaf &amp; Dumb People</a:t>
            </a:r>
          </a:p>
        </p:txBody>
      </p:sp>
    </p:spTree>
    <p:extLst>
      <p:ext uri="{BB962C8B-B14F-4D97-AF65-F5344CB8AC3E}">
        <p14:creationId xmlns:p14="http://schemas.microsoft.com/office/powerpoint/2010/main" xmlns="" val="224327880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osceles Triangle 1">
            <a:hlinkClick r:id="rId3" action="ppaction://hlinksldjump"/>
            <a:extLst>
              <a:ext uri="{FF2B5EF4-FFF2-40B4-BE49-F238E27FC236}">
                <a16:creationId xmlns:a16="http://schemas.microsoft.com/office/drawing/2014/main" xmlns="" id="{10E9099E-3BE0-B8C9-1545-2E6D424DF57A}"/>
              </a:ext>
            </a:extLst>
          </p:cNvPr>
          <p:cNvSpPr/>
          <p:nvPr/>
        </p:nvSpPr>
        <p:spPr>
          <a:xfrm rot="5400000">
            <a:off x="11296650" y="6259650"/>
            <a:ext cx="476250" cy="419100"/>
          </a:xfrm>
          <a:prstGeom prst="triangle">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Isosceles Triangle 2">
            <a:hlinkClick r:id="rId4" action="ppaction://hlinksldjump"/>
            <a:extLst>
              <a:ext uri="{FF2B5EF4-FFF2-40B4-BE49-F238E27FC236}">
                <a16:creationId xmlns:a16="http://schemas.microsoft.com/office/drawing/2014/main" xmlns="" id="{D2415084-24F0-C5DF-16A4-884C9E8C8C61}"/>
              </a:ext>
            </a:extLst>
          </p:cNvPr>
          <p:cNvSpPr/>
          <p:nvPr/>
        </p:nvSpPr>
        <p:spPr>
          <a:xfrm rot="16200000">
            <a:off x="10691816" y="6216787"/>
            <a:ext cx="476250" cy="504825"/>
          </a:xfrm>
          <a:prstGeom prst="triangle">
            <a:avLst/>
          </a:prstGeom>
          <a:solidFill>
            <a:schemeClr val="bg1"/>
          </a:solidFill>
          <a:ln>
            <a:noFill/>
          </a:ln>
          <a:effectLst>
            <a:outerShdw blurRad="50800" dist="38100" dir="5400000" algn="t" rotWithShape="0">
              <a:prstClr val="black">
                <a:alpha val="55000"/>
              </a:prstClr>
            </a:outerShdw>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xmlns="" id="{E388C1E2-E60B-6D67-D090-5C06FEC38DA9}"/>
              </a:ext>
            </a:extLst>
          </p:cNvPr>
          <p:cNvSpPr/>
          <p:nvPr/>
        </p:nvSpPr>
        <p:spPr>
          <a:xfrm>
            <a:off x="474654" y="117055"/>
            <a:ext cx="8068234" cy="923330"/>
          </a:xfrm>
          <a:prstGeom prst="rect">
            <a:avLst/>
          </a:prstGeom>
          <a:noFill/>
        </p:spPr>
        <p:txBody>
          <a:bodyPr wrap="none" lIns="91440" tIns="45720" rIns="91440" bIns="45720">
            <a:spAutoFit/>
          </a:bodyPr>
          <a:lstStyle/>
          <a:p>
            <a:pPr algn="ctr"/>
            <a:r>
              <a:rPr lang="en-US" sz="5400" b="1" i="1" dirty="0">
                <a:ln w="9525">
                  <a:solidFill>
                    <a:schemeClr val="bg1"/>
                  </a:solidFill>
                  <a:prstDash val="solid"/>
                </a:ln>
                <a:solidFill>
                  <a:srgbClr val="0070C0"/>
                </a:solidFill>
                <a:effectLst>
                  <a:outerShdw blurRad="12700" dist="38100" dir="2700000" algn="tl" rotWithShape="0">
                    <a:schemeClr val="bg1"/>
                  </a:outerShdw>
                </a:effectLst>
              </a:rPr>
              <a:t>Phase 2 Implementation</a:t>
            </a:r>
            <a:endParaRPr lang="en-US" sz="5400" b="1" i="1" cap="none" spc="0" dirty="0">
              <a:ln w="9525">
                <a:solidFill>
                  <a:schemeClr val="bg1"/>
                </a:solidFill>
                <a:prstDash val="solid"/>
              </a:ln>
              <a:solidFill>
                <a:srgbClr val="0070C0"/>
              </a:solidFill>
              <a:effectLst>
                <a:outerShdw blurRad="12700" dist="38100" dir="2700000" algn="tl" rotWithShape="0">
                  <a:schemeClr val="bg1"/>
                </a:outerShdw>
              </a:effectLst>
            </a:endParaRPr>
          </a:p>
        </p:txBody>
      </p:sp>
      <p:sp>
        <p:nvSpPr>
          <p:cNvPr id="6" name="TextBox 5">
            <a:extLst>
              <a:ext uri="{FF2B5EF4-FFF2-40B4-BE49-F238E27FC236}">
                <a16:creationId xmlns:a16="http://schemas.microsoft.com/office/drawing/2014/main" xmlns="" id="{B28C8C26-525E-76D9-26CE-B11033836A99}"/>
              </a:ext>
            </a:extLst>
          </p:cNvPr>
          <p:cNvSpPr txBox="1"/>
          <p:nvPr/>
        </p:nvSpPr>
        <p:spPr>
          <a:xfrm>
            <a:off x="474654" y="1020455"/>
            <a:ext cx="6099242" cy="646331"/>
          </a:xfrm>
          <a:prstGeom prst="rect">
            <a:avLst/>
          </a:prstGeom>
          <a:noFill/>
        </p:spPr>
        <p:txBody>
          <a:bodyPr wrap="square">
            <a:spAutoFit/>
          </a:bodyPr>
          <a:lstStyle/>
          <a:p>
            <a:r>
              <a:rPr lang="en-US" sz="3600" b="1" i="1" dirty="0">
                <a:solidFill>
                  <a:srgbClr val="0070C0"/>
                </a:solidFill>
              </a:rPr>
              <a:t>Train Model</a:t>
            </a:r>
            <a:endParaRPr lang="en-IN" sz="3600" b="1" i="1" dirty="0">
              <a:solidFill>
                <a:srgbClr val="0070C0"/>
              </a:solidFill>
            </a:endParaRPr>
          </a:p>
        </p:txBody>
      </p:sp>
      <p:sp>
        <p:nvSpPr>
          <p:cNvPr id="8" name="TextBox 7">
            <a:extLst>
              <a:ext uri="{FF2B5EF4-FFF2-40B4-BE49-F238E27FC236}">
                <a16:creationId xmlns:a16="http://schemas.microsoft.com/office/drawing/2014/main" xmlns="" id="{AA0495D1-93E6-373B-C3ED-ED5C0C64DC75}"/>
              </a:ext>
            </a:extLst>
          </p:cNvPr>
          <p:cNvSpPr txBox="1"/>
          <p:nvPr/>
        </p:nvSpPr>
        <p:spPr>
          <a:xfrm>
            <a:off x="617706" y="1666786"/>
            <a:ext cx="8993222" cy="2862322"/>
          </a:xfrm>
          <a:prstGeom prst="rect">
            <a:avLst/>
          </a:prstGeom>
          <a:noFill/>
        </p:spPr>
        <p:txBody>
          <a:bodyPr wrap="square">
            <a:spAutoFit/>
          </a:bodyPr>
          <a:lstStyle/>
          <a:p>
            <a:r>
              <a:rPr lang="en-US" dirty="0">
                <a:latin typeface="Bookman Old Style" panose="02050604050505020204" pitchFamily="18" charset="0"/>
              </a:rPr>
              <a:t>CNN algorithm has two main processes: convolution and sampling.</a:t>
            </a:r>
          </a:p>
          <a:p>
            <a:endParaRPr lang="en-US" dirty="0">
              <a:latin typeface="Bookman Old Style" panose="02050604050505020204" pitchFamily="18" charset="0"/>
            </a:endParaRPr>
          </a:p>
          <a:p>
            <a:pPr marL="171450" indent="-171450">
              <a:buFont typeface="Wingdings" panose="05000000000000000000" pitchFamily="2" charset="2"/>
              <a:buChar char="§"/>
            </a:pPr>
            <a:r>
              <a:rPr lang="en-US" b="1" i="1" dirty="0">
                <a:latin typeface="Bookman Old Style" panose="02050604050505020204" pitchFamily="18" charset="0"/>
              </a:rPr>
              <a:t>Convolutional Process:  </a:t>
            </a:r>
            <a:r>
              <a:rPr lang="en-US" b="0" i="0" dirty="0">
                <a:latin typeface="Bookman Old Style" panose="02050604050505020204" pitchFamily="18" charset="0"/>
              </a:rPr>
              <a:t>Use a trainable filter Fx, deconvolution of  	   	                                    the input image (the first stage is the input image, the input of the after convolution is the feature image of each layer, namely Feature map), then add a bias bx, we can get convolution layer Cx.</a:t>
            </a:r>
          </a:p>
          <a:p>
            <a:pPr marL="171450" indent="-171450">
              <a:buFont typeface="Wingdings" panose="05000000000000000000" pitchFamily="2" charset="2"/>
              <a:buChar char="§"/>
            </a:pPr>
            <a:r>
              <a:rPr lang="en-US" b="1" i="1" dirty="0">
                <a:latin typeface="Bookman Old Style" panose="02050604050505020204" pitchFamily="18" charset="0"/>
              </a:rPr>
              <a:t>Sampling Process:  </a:t>
            </a:r>
            <a:r>
              <a:rPr lang="en-US" b="0" i="0" dirty="0">
                <a:latin typeface="Bookman Old Style" panose="02050604050505020204" pitchFamily="18" charset="0"/>
              </a:rPr>
              <a:t>n pixels of each neighbourhood through pooling 	                             steps, become a pixel, and then by scalar weighting Wx+1 weighted, add bias bx+1, and then by an activation function, produce a narrow n times feature map Sx+1.</a:t>
            </a:r>
            <a:endParaRPr lang="en-IN" b="1" i="1" dirty="0">
              <a:latin typeface="Bookman Old Style" panose="02050604050505020204" pitchFamily="18" charset="0"/>
            </a:endParaRPr>
          </a:p>
        </p:txBody>
      </p:sp>
      <p:pic>
        <p:nvPicPr>
          <p:cNvPr id="1026" name="Picture 2" descr="Using Deep Learning Models / Convolutional Neural Networks">
            <a:extLst>
              <a:ext uri="{FF2B5EF4-FFF2-40B4-BE49-F238E27FC236}">
                <a16:creationId xmlns:a16="http://schemas.microsoft.com/office/drawing/2014/main" xmlns="" id="{EC1DA74E-A7E5-2AA2-1055-1CF3DBB79D64}"/>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789612" y="4419600"/>
            <a:ext cx="6962502" cy="2438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5229282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3FB40F39-9F81-8CAE-BBA0-EB6B755636C6}"/>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 y="-2"/>
            <a:ext cx="12191999" cy="6858001"/>
          </a:xfrm>
          <a:prstGeom prst="rect">
            <a:avLst/>
          </a:prstGeom>
        </p:spPr>
      </p:pic>
      <p:sp>
        <p:nvSpPr>
          <p:cNvPr id="6" name="TextBox 5">
            <a:extLst>
              <a:ext uri="{FF2B5EF4-FFF2-40B4-BE49-F238E27FC236}">
                <a16:creationId xmlns:a16="http://schemas.microsoft.com/office/drawing/2014/main" xmlns="" id="{CBBCC097-1B32-1770-F59D-6788E2CB2222}"/>
              </a:ext>
            </a:extLst>
          </p:cNvPr>
          <p:cNvSpPr txBox="1"/>
          <p:nvPr/>
        </p:nvSpPr>
        <p:spPr>
          <a:xfrm>
            <a:off x="299555" y="685959"/>
            <a:ext cx="6099242" cy="707886"/>
          </a:xfrm>
          <a:prstGeom prst="rect">
            <a:avLst/>
          </a:prstGeom>
          <a:noFill/>
        </p:spPr>
        <p:txBody>
          <a:bodyPr wrap="square">
            <a:spAutoFit/>
          </a:bodyPr>
          <a:lstStyle/>
          <a:p>
            <a:r>
              <a:rPr lang="en-US" sz="4000" b="1" i="1" dirty="0">
                <a:solidFill>
                  <a:srgbClr val="0070C0"/>
                </a:solidFill>
              </a:rPr>
              <a:t>Code</a:t>
            </a:r>
            <a:endParaRPr lang="en-IN" sz="4000" b="1" i="1" dirty="0">
              <a:solidFill>
                <a:srgbClr val="0070C0"/>
              </a:solidFill>
            </a:endParaRPr>
          </a:p>
        </p:txBody>
      </p:sp>
      <p:sp>
        <p:nvSpPr>
          <p:cNvPr id="4" name="Rectangle 3">
            <a:extLst>
              <a:ext uri="{FF2B5EF4-FFF2-40B4-BE49-F238E27FC236}">
                <a16:creationId xmlns:a16="http://schemas.microsoft.com/office/drawing/2014/main" xmlns="" id="{25F56613-F3E5-C123-44B1-F84F3C7C469A}"/>
              </a:ext>
            </a:extLst>
          </p:cNvPr>
          <p:cNvSpPr/>
          <p:nvPr/>
        </p:nvSpPr>
        <p:spPr>
          <a:xfrm>
            <a:off x="299556" y="11784"/>
            <a:ext cx="8068235" cy="923330"/>
          </a:xfrm>
          <a:prstGeom prst="rect">
            <a:avLst/>
          </a:prstGeom>
          <a:noFill/>
        </p:spPr>
        <p:txBody>
          <a:bodyPr wrap="none" lIns="91440" tIns="45720" rIns="91440" bIns="45720">
            <a:spAutoFit/>
          </a:bodyPr>
          <a:lstStyle/>
          <a:p>
            <a:pPr algn="ctr"/>
            <a:r>
              <a:rPr lang="en-US" sz="5400" b="1" i="1" dirty="0">
                <a:ln w="9525">
                  <a:solidFill>
                    <a:schemeClr val="bg1"/>
                  </a:solidFill>
                  <a:prstDash val="solid"/>
                </a:ln>
                <a:solidFill>
                  <a:srgbClr val="0070C0"/>
                </a:solidFill>
                <a:effectLst>
                  <a:outerShdw blurRad="12700" dist="38100" dir="2700000" algn="tl" rotWithShape="0">
                    <a:schemeClr val="bg1"/>
                  </a:outerShdw>
                </a:effectLst>
              </a:rPr>
              <a:t>Phase 3 Implementation</a:t>
            </a:r>
            <a:endParaRPr lang="en-US" sz="5400" b="1" i="1" cap="none" spc="0" dirty="0">
              <a:ln w="9525">
                <a:solidFill>
                  <a:schemeClr val="bg1"/>
                </a:solidFill>
                <a:prstDash val="solid"/>
              </a:ln>
              <a:solidFill>
                <a:srgbClr val="0070C0"/>
              </a:solidFill>
              <a:effectLst>
                <a:outerShdw blurRad="12700" dist="38100" dir="2700000" algn="tl" rotWithShape="0">
                  <a:schemeClr val="bg1"/>
                </a:outerShdw>
              </a:effectLst>
            </a:endParaRPr>
          </a:p>
        </p:txBody>
      </p:sp>
      <p:sp>
        <p:nvSpPr>
          <p:cNvPr id="2" name="Isosceles Triangle 1">
            <a:hlinkClick r:id="rId4" action="ppaction://hlinksldjump"/>
            <a:extLst>
              <a:ext uri="{FF2B5EF4-FFF2-40B4-BE49-F238E27FC236}">
                <a16:creationId xmlns:a16="http://schemas.microsoft.com/office/drawing/2014/main" xmlns="" id="{F0063450-1518-BB2C-5427-515A592FDD2D}"/>
              </a:ext>
            </a:extLst>
          </p:cNvPr>
          <p:cNvSpPr/>
          <p:nvPr/>
        </p:nvSpPr>
        <p:spPr>
          <a:xfrm rot="5400000">
            <a:off x="11591926" y="6259650"/>
            <a:ext cx="476250" cy="419100"/>
          </a:xfrm>
          <a:prstGeom prst="triangle">
            <a:avLst/>
          </a:prstGeom>
          <a:solidFill>
            <a:schemeClr val="bg2">
              <a:lumMod val="90000"/>
            </a:schemeClr>
          </a:solidFill>
          <a:ln>
            <a:noFill/>
          </a:ln>
          <a:effectLst>
            <a:outerShdw blurRad="50800" dist="50800" dir="5400000" algn="ctr" rotWithShape="0">
              <a:schemeClr val="tx1"/>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Isosceles Triangle 2">
            <a:hlinkClick r:id="rId5" action="ppaction://hlinksldjump"/>
            <a:extLst>
              <a:ext uri="{FF2B5EF4-FFF2-40B4-BE49-F238E27FC236}">
                <a16:creationId xmlns:a16="http://schemas.microsoft.com/office/drawing/2014/main" xmlns="" id="{D11B5B9C-7E37-E625-3F17-3FDD1416A10C}"/>
              </a:ext>
            </a:extLst>
          </p:cNvPr>
          <p:cNvSpPr/>
          <p:nvPr/>
        </p:nvSpPr>
        <p:spPr>
          <a:xfrm rot="16200000">
            <a:off x="10977567" y="6216787"/>
            <a:ext cx="476250" cy="504825"/>
          </a:xfrm>
          <a:prstGeom prst="triangle">
            <a:avLst/>
          </a:prstGeom>
          <a:solidFill>
            <a:schemeClr val="bg2">
              <a:lumMod val="90000"/>
            </a:schemeClr>
          </a:solidFill>
          <a:ln>
            <a:noFill/>
          </a:ln>
          <a:effectLst>
            <a:outerShdw blurRad="50800" dist="38100" dir="5400000" algn="t" rotWithShape="0">
              <a:schemeClr val="tx1">
                <a:alpha val="55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xmlns="" id="{43972C3C-151D-5189-9CAE-A8FAB2AAF3EF}"/>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0" y="1393845"/>
            <a:ext cx="10963280" cy="5452371"/>
          </a:xfrm>
          <a:prstGeom prst="rect">
            <a:avLst/>
          </a:prstGeom>
        </p:spPr>
      </p:pic>
    </p:spTree>
    <p:extLst>
      <p:ext uri="{BB962C8B-B14F-4D97-AF65-F5344CB8AC3E}">
        <p14:creationId xmlns:p14="http://schemas.microsoft.com/office/powerpoint/2010/main" xmlns="" val="164779428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1DBFD2FA-50D9-0F41-5D7C-337F32C35761}"/>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1"/>
            <a:ext cx="12192000" cy="6858001"/>
          </a:xfrm>
          <a:prstGeom prst="rect">
            <a:avLst/>
          </a:prstGeom>
        </p:spPr>
      </p:pic>
      <p:sp>
        <p:nvSpPr>
          <p:cNvPr id="6" name="TextBox 5">
            <a:extLst>
              <a:ext uri="{FF2B5EF4-FFF2-40B4-BE49-F238E27FC236}">
                <a16:creationId xmlns:a16="http://schemas.microsoft.com/office/drawing/2014/main" xmlns="" id="{00196259-712E-60BD-31C3-EF4DEDC2675C}"/>
              </a:ext>
            </a:extLst>
          </p:cNvPr>
          <p:cNvSpPr txBox="1"/>
          <p:nvPr/>
        </p:nvSpPr>
        <p:spPr>
          <a:xfrm>
            <a:off x="250918" y="777415"/>
            <a:ext cx="6099242" cy="646331"/>
          </a:xfrm>
          <a:prstGeom prst="rect">
            <a:avLst/>
          </a:prstGeom>
          <a:noFill/>
        </p:spPr>
        <p:txBody>
          <a:bodyPr wrap="square">
            <a:spAutoFit/>
          </a:bodyPr>
          <a:lstStyle/>
          <a:p>
            <a:r>
              <a:rPr lang="en-US" sz="3600" b="1" i="1" dirty="0">
                <a:solidFill>
                  <a:srgbClr val="0070C0"/>
                </a:solidFill>
              </a:rPr>
              <a:t>User Interface</a:t>
            </a:r>
            <a:endParaRPr lang="en-IN" sz="3600" b="1" i="1" dirty="0">
              <a:solidFill>
                <a:srgbClr val="0070C0"/>
              </a:solidFill>
            </a:endParaRPr>
          </a:p>
        </p:txBody>
      </p:sp>
      <p:sp>
        <p:nvSpPr>
          <p:cNvPr id="4" name="Rectangle 3">
            <a:extLst>
              <a:ext uri="{FF2B5EF4-FFF2-40B4-BE49-F238E27FC236}">
                <a16:creationId xmlns:a16="http://schemas.microsoft.com/office/drawing/2014/main" xmlns="" id="{0CEB1BB0-78BD-B2F2-16D8-C6FB40C174B9}"/>
              </a:ext>
            </a:extLst>
          </p:cNvPr>
          <p:cNvSpPr/>
          <p:nvPr/>
        </p:nvSpPr>
        <p:spPr>
          <a:xfrm>
            <a:off x="250918" y="0"/>
            <a:ext cx="8068235" cy="923330"/>
          </a:xfrm>
          <a:prstGeom prst="rect">
            <a:avLst/>
          </a:prstGeom>
          <a:noFill/>
        </p:spPr>
        <p:txBody>
          <a:bodyPr wrap="none" lIns="91440" tIns="45720" rIns="91440" bIns="45720">
            <a:spAutoFit/>
          </a:bodyPr>
          <a:lstStyle/>
          <a:p>
            <a:pPr algn="ctr"/>
            <a:r>
              <a:rPr lang="en-US" sz="5400" b="1" i="1" dirty="0">
                <a:ln w="9525">
                  <a:solidFill>
                    <a:schemeClr val="bg1"/>
                  </a:solidFill>
                  <a:prstDash val="solid"/>
                </a:ln>
                <a:solidFill>
                  <a:srgbClr val="0070C0"/>
                </a:solidFill>
                <a:effectLst>
                  <a:outerShdw blurRad="12700" dist="38100" dir="2700000" algn="tl" rotWithShape="0">
                    <a:schemeClr val="bg1"/>
                  </a:outerShdw>
                </a:effectLst>
              </a:rPr>
              <a:t>Phase 4 Implementation</a:t>
            </a:r>
            <a:endParaRPr lang="en-US" sz="5400" b="1" i="1" cap="none" spc="0" dirty="0">
              <a:ln w="9525">
                <a:solidFill>
                  <a:schemeClr val="bg1"/>
                </a:solidFill>
                <a:prstDash val="solid"/>
              </a:ln>
              <a:solidFill>
                <a:srgbClr val="0070C0"/>
              </a:solidFill>
              <a:effectLst>
                <a:outerShdw blurRad="12700" dist="38100" dir="2700000" algn="tl" rotWithShape="0">
                  <a:schemeClr val="bg1"/>
                </a:outerShdw>
              </a:effectLst>
            </a:endParaRPr>
          </a:p>
        </p:txBody>
      </p:sp>
      <p:sp>
        <p:nvSpPr>
          <p:cNvPr id="2" name="Isosceles Triangle 1">
            <a:hlinkClick r:id="rId4" action="ppaction://hlinksldjump"/>
            <a:extLst>
              <a:ext uri="{FF2B5EF4-FFF2-40B4-BE49-F238E27FC236}">
                <a16:creationId xmlns:a16="http://schemas.microsoft.com/office/drawing/2014/main" xmlns="" id="{AE4D1AF6-DC6F-0F2D-499D-C43B854D7219}"/>
              </a:ext>
            </a:extLst>
          </p:cNvPr>
          <p:cNvSpPr/>
          <p:nvPr/>
        </p:nvSpPr>
        <p:spPr>
          <a:xfrm rot="5400000">
            <a:off x="11617663" y="6274750"/>
            <a:ext cx="476250" cy="419100"/>
          </a:xfrm>
          <a:prstGeom prst="triangle">
            <a:avLst/>
          </a:prstGeom>
          <a:solidFill>
            <a:schemeClr val="bg2">
              <a:lumMod val="90000"/>
            </a:schemeClr>
          </a:solidFill>
          <a:ln>
            <a:noFill/>
          </a:ln>
          <a:effectLst>
            <a:outerShdw blurRad="50800" dist="50800" dir="5400000" algn="ctr" rotWithShape="0">
              <a:schemeClr val="tx1"/>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Isosceles Triangle 2">
            <a:hlinkClick r:id="rId5" action="ppaction://hlinksldjump"/>
            <a:extLst>
              <a:ext uri="{FF2B5EF4-FFF2-40B4-BE49-F238E27FC236}">
                <a16:creationId xmlns:a16="http://schemas.microsoft.com/office/drawing/2014/main" xmlns="" id="{890215C8-2D56-17B2-DB9E-A6E05A16A248}"/>
              </a:ext>
            </a:extLst>
          </p:cNvPr>
          <p:cNvSpPr/>
          <p:nvPr/>
        </p:nvSpPr>
        <p:spPr>
          <a:xfrm rot="16200000">
            <a:off x="11029039" y="6231887"/>
            <a:ext cx="476250" cy="504825"/>
          </a:xfrm>
          <a:prstGeom prst="triangle">
            <a:avLst/>
          </a:prstGeom>
          <a:solidFill>
            <a:schemeClr val="bg2">
              <a:lumMod val="90000"/>
            </a:schemeClr>
          </a:solidFill>
          <a:ln>
            <a:noFill/>
          </a:ln>
          <a:effectLst>
            <a:outerShdw blurRad="50800" dist="38100" dir="5400000" algn="t" rotWithShape="0">
              <a:schemeClr val="tx1">
                <a:alpha val="55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xmlns="" id="{20D354B1-FECC-9756-63ED-8E58E7C39B17}"/>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978150" y="1425394"/>
            <a:ext cx="9058452" cy="5432606"/>
          </a:xfrm>
          <a:prstGeom prst="rect">
            <a:avLst/>
          </a:prstGeom>
        </p:spPr>
      </p:pic>
    </p:spTree>
    <p:extLst>
      <p:ext uri="{BB962C8B-B14F-4D97-AF65-F5344CB8AC3E}">
        <p14:creationId xmlns:p14="http://schemas.microsoft.com/office/powerpoint/2010/main" xmlns="" val="422023359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21592950-FF3E-D93C-C85E-890D0B75C9ED}"/>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0"/>
            <a:ext cx="12192000" cy="6857999"/>
          </a:xfrm>
          <a:prstGeom prst="rect">
            <a:avLst/>
          </a:prstGeom>
        </p:spPr>
      </p:pic>
      <p:sp>
        <p:nvSpPr>
          <p:cNvPr id="6" name="TextBox 5">
            <a:extLst>
              <a:ext uri="{FF2B5EF4-FFF2-40B4-BE49-F238E27FC236}">
                <a16:creationId xmlns:a16="http://schemas.microsoft.com/office/drawing/2014/main" xmlns="" id="{32154B08-2C15-A449-DB20-E95C24367F4C}"/>
              </a:ext>
            </a:extLst>
          </p:cNvPr>
          <p:cNvSpPr txBox="1"/>
          <p:nvPr/>
        </p:nvSpPr>
        <p:spPr>
          <a:xfrm>
            <a:off x="143914" y="719049"/>
            <a:ext cx="6099242" cy="646331"/>
          </a:xfrm>
          <a:prstGeom prst="rect">
            <a:avLst/>
          </a:prstGeom>
          <a:noFill/>
        </p:spPr>
        <p:txBody>
          <a:bodyPr wrap="square">
            <a:spAutoFit/>
          </a:bodyPr>
          <a:lstStyle/>
          <a:p>
            <a:r>
              <a:rPr lang="en-US" sz="3600" b="1" i="1" dirty="0">
                <a:solidFill>
                  <a:srgbClr val="0070C0"/>
                </a:solidFill>
              </a:rPr>
              <a:t>Test Cases 1</a:t>
            </a:r>
            <a:endParaRPr lang="en-IN" sz="3600" b="1" i="1" dirty="0">
              <a:solidFill>
                <a:srgbClr val="0070C0"/>
              </a:solidFill>
            </a:endParaRPr>
          </a:p>
        </p:txBody>
      </p:sp>
      <p:sp>
        <p:nvSpPr>
          <p:cNvPr id="4" name="Rectangle 3">
            <a:extLst>
              <a:ext uri="{FF2B5EF4-FFF2-40B4-BE49-F238E27FC236}">
                <a16:creationId xmlns:a16="http://schemas.microsoft.com/office/drawing/2014/main" xmlns="" id="{606F26D1-F253-64E9-7FF3-930696C169AC}"/>
              </a:ext>
            </a:extLst>
          </p:cNvPr>
          <p:cNvSpPr/>
          <p:nvPr/>
        </p:nvSpPr>
        <p:spPr>
          <a:xfrm>
            <a:off x="143914" y="0"/>
            <a:ext cx="8068235" cy="923330"/>
          </a:xfrm>
          <a:prstGeom prst="rect">
            <a:avLst/>
          </a:prstGeom>
          <a:noFill/>
        </p:spPr>
        <p:txBody>
          <a:bodyPr wrap="none" lIns="91440" tIns="45720" rIns="91440" bIns="45720">
            <a:spAutoFit/>
          </a:bodyPr>
          <a:lstStyle/>
          <a:p>
            <a:pPr algn="ctr"/>
            <a:r>
              <a:rPr lang="en-US" sz="5400" b="1" i="1" dirty="0">
                <a:ln w="9525">
                  <a:solidFill>
                    <a:schemeClr val="bg1"/>
                  </a:solidFill>
                  <a:prstDash val="solid"/>
                </a:ln>
                <a:solidFill>
                  <a:srgbClr val="0070C0"/>
                </a:solidFill>
                <a:effectLst>
                  <a:outerShdw blurRad="12700" dist="38100" dir="2700000" algn="tl" rotWithShape="0">
                    <a:schemeClr val="bg1"/>
                  </a:outerShdw>
                </a:effectLst>
              </a:rPr>
              <a:t>Phase 5 Implementation</a:t>
            </a:r>
            <a:endParaRPr lang="en-US" sz="5400" b="1" i="1" cap="none" spc="0" dirty="0">
              <a:ln w="9525">
                <a:solidFill>
                  <a:schemeClr val="bg1"/>
                </a:solidFill>
                <a:prstDash val="solid"/>
              </a:ln>
              <a:solidFill>
                <a:srgbClr val="0070C0"/>
              </a:solidFill>
              <a:effectLst>
                <a:outerShdw blurRad="12700" dist="38100" dir="2700000" algn="tl" rotWithShape="0">
                  <a:schemeClr val="bg1"/>
                </a:outerShdw>
              </a:effectLst>
            </a:endParaRPr>
          </a:p>
        </p:txBody>
      </p:sp>
      <p:sp>
        <p:nvSpPr>
          <p:cNvPr id="2" name="Isosceles Triangle 1">
            <a:hlinkClick r:id="rId4" action="ppaction://hlinksldjump"/>
            <a:extLst>
              <a:ext uri="{FF2B5EF4-FFF2-40B4-BE49-F238E27FC236}">
                <a16:creationId xmlns:a16="http://schemas.microsoft.com/office/drawing/2014/main" xmlns="" id="{6EA9A5AF-09C1-92AE-C016-B1E21751EB07}"/>
              </a:ext>
            </a:extLst>
          </p:cNvPr>
          <p:cNvSpPr/>
          <p:nvPr/>
        </p:nvSpPr>
        <p:spPr>
          <a:xfrm rot="5400000">
            <a:off x="11607935" y="6284477"/>
            <a:ext cx="476250" cy="419100"/>
          </a:xfrm>
          <a:prstGeom prst="triangle">
            <a:avLst/>
          </a:prstGeom>
          <a:solidFill>
            <a:schemeClr val="bg2">
              <a:lumMod val="90000"/>
            </a:schemeClr>
          </a:solidFill>
          <a:ln>
            <a:noFill/>
          </a:ln>
          <a:effectLst>
            <a:outerShdw blurRad="50800" dist="50800" dir="5400000" algn="ctr" rotWithShape="0">
              <a:schemeClr val="tx1"/>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Isosceles Triangle 2">
            <a:hlinkClick r:id="rId5" action="ppaction://hlinksldjump"/>
            <a:extLst>
              <a:ext uri="{FF2B5EF4-FFF2-40B4-BE49-F238E27FC236}">
                <a16:creationId xmlns:a16="http://schemas.microsoft.com/office/drawing/2014/main" xmlns="" id="{5E7A28C0-CA73-7513-F46E-DBDFBBF7F414}"/>
              </a:ext>
            </a:extLst>
          </p:cNvPr>
          <p:cNvSpPr/>
          <p:nvPr/>
        </p:nvSpPr>
        <p:spPr>
          <a:xfrm rot="16200000">
            <a:off x="11009583" y="6241614"/>
            <a:ext cx="476250" cy="504825"/>
          </a:xfrm>
          <a:prstGeom prst="triangle">
            <a:avLst/>
          </a:prstGeom>
          <a:solidFill>
            <a:schemeClr val="bg2">
              <a:lumMod val="90000"/>
            </a:schemeClr>
          </a:solidFill>
          <a:ln>
            <a:noFill/>
          </a:ln>
          <a:effectLst>
            <a:outerShdw blurRad="50800" dist="38100" dir="5400000" algn="t" rotWithShape="0">
              <a:schemeClr val="tx1">
                <a:alpha val="55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xmlns="" id="{027BDD09-6DA0-5B6B-4DCC-95F4740FCD73}"/>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392969" y="1417897"/>
            <a:ext cx="4367326" cy="5387584"/>
          </a:xfrm>
          <a:prstGeom prst="rect">
            <a:avLst/>
          </a:prstGeom>
        </p:spPr>
      </p:pic>
      <p:pic>
        <p:nvPicPr>
          <p:cNvPr id="12" name="Picture 11">
            <a:extLst>
              <a:ext uri="{FF2B5EF4-FFF2-40B4-BE49-F238E27FC236}">
                <a16:creationId xmlns:a16="http://schemas.microsoft.com/office/drawing/2014/main" xmlns="" id="{F5B768F9-D5A1-8FDD-78E1-56B172315642}"/>
              </a:ext>
            </a:extLst>
          </p:cNvPr>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4896684" y="1417897"/>
            <a:ext cx="5962221" cy="5387584"/>
          </a:xfrm>
          <a:prstGeom prst="rect">
            <a:avLst/>
          </a:prstGeom>
        </p:spPr>
      </p:pic>
    </p:spTree>
    <p:extLst>
      <p:ext uri="{BB962C8B-B14F-4D97-AF65-F5344CB8AC3E}">
        <p14:creationId xmlns:p14="http://schemas.microsoft.com/office/powerpoint/2010/main" xmlns="" val="265087637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3DF87870-AED4-C181-9F4F-5D19F93B26A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7999"/>
          </a:xfrm>
          <a:prstGeom prst="rect">
            <a:avLst/>
          </a:prstGeom>
        </p:spPr>
      </p:pic>
      <p:sp>
        <p:nvSpPr>
          <p:cNvPr id="2" name="TextBox 1">
            <a:extLst>
              <a:ext uri="{FF2B5EF4-FFF2-40B4-BE49-F238E27FC236}">
                <a16:creationId xmlns:a16="http://schemas.microsoft.com/office/drawing/2014/main" xmlns="" id="{41971CB4-7EF9-C948-44D9-EA6A9E3E7271}"/>
              </a:ext>
            </a:extLst>
          </p:cNvPr>
          <p:cNvSpPr txBox="1"/>
          <p:nvPr/>
        </p:nvSpPr>
        <p:spPr>
          <a:xfrm>
            <a:off x="241191" y="0"/>
            <a:ext cx="6099242" cy="646331"/>
          </a:xfrm>
          <a:prstGeom prst="rect">
            <a:avLst/>
          </a:prstGeom>
          <a:noFill/>
        </p:spPr>
        <p:txBody>
          <a:bodyPr wrap="square">
            <a:spAutoFit/>
          </a:bodyPr>
          <a:lstStyle/>
          <a:p>
            <a:r>
              <a:rPr lang="en-US" sz="3600" b="1" i="1" dirty="0">
                <a:solidFill>
                  <a:srgbClr val="0070C0"/>
                </a:solidFill>
              </a:rPr>
              <a:t>Test Cases 2</a:t>
            </a:r>
            <a:endParaRPr lang="en-IN" sz="3600" b="1" i="1" dirty="0">
              <a:solidFill>
                <a:srgbClr val="0070C0"/>
              </a:solidFill>
            </a:endParaRPr>
          </a:p>
        </p:txBody>
      </p:sp>
      <p:pic>
        <p:nvPicPr>
          <p:cNvPr id="4" name="Picture 3">
            <a:extLst>
              <a:ext uri="{FF2B5EF4-FFF2-40B4-BE49-F238E27FC236}">
                <a16:creationId xmlns:a16="http://schemas.microsoft.com/office/drawing/2014/main" xmlns="" id="{3DF3DE94-9614-71D2-1F11-677FF55C0858}"/>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10665" y="901557"/>
            <a:ext cx="10573966" cy="5843426"/>
          </a:xfrm>
          <a:prstGeom prst="rect">
            <a:avLst/>
          </a:prstGeom>
        </p:spPr>
      </p:pic>
      <p:sp>
        <p:nvSpPr>
          <p:cNvPr id="6" name="Isosceles Triangle 5">
            <a:hlinkClick r:id="rId4" action="ppaction://hlinksldjump"/>
            <a:extLst>
              <a:ext uri="{FF2B5EF4-FFF2-40B4-BE49-F238E27FC236}">
                <a16:creationId xmlns:a16="http://schemas.microsoft.com/office/drawing/2014/main" xmlns="" id="{F0A90042-B063-9413-557A-6D9A3CDEE861}"/>
              </a:ext>
            </a:extLst>
          </p:cNvPr>
          <p:cNvSpPr/>
          <p:nvPr/>
        </p:nvSpPr>
        <p:spPr>
          <a:xfrm rot="16200000">
            <a:off x="11009583" y="6241614"/>
            <a:ext cx="476250" cy="504825"/>
          </a:xfrm>
          <a:prstGeom prst="triangle">
            <a:avLst/>
          </a:prstGeom>
          <a:solidFill>
            <a:schemeClr val="bg2">
              <a:lumMod val="90000"/>
            </a:schemeClr>
          </a:solidFill>
          <a:ln>
            <a:noFill/>
          </a:ln>
          <a:effectLst>
            <a:outerShdw blurRad="50800" dist="38100" dir="5400000" algn="t" rotWithShape="0">
              <a:schemeClr val="tx1">
                <a:alpha val="55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Isosceles Triangle 4">
            <a:hlinkClick r:id="rId5" action="ppaction://hlinksldjump"/>
            <a:extLst>
              <a:ext uri="{FF2B5EF4-FFF2-40B4-BE49-F238E27FC236}">
                <a16:creationId xmlns:a16="http://schemas.microsoft.com/office/drawing/2014/main" xmlns="" id="{BAB493BA-3E5C-0366-7CC6-D6B96908F3DA}"/>
              </a:ext>
            </a:extLst>
          </p:cNvPr>
          <p:cNvSpPr/>
          <p:nvPr/>
        </p:nvSpPr>
        <p:spPr>
          <a:xfrm rot="5400000">
            <a:off x="11607935" y="6284477"/>
            <a:ext cx="476250" cy="419100"/>
          </a:xfrm>
          <a:prstGeom prst="triangle">
            <a:avLst/>
          </a:prstGeom>
          <a:solidFill>
            <a:schemeClr val="bg2">
              <a:lumMod val="90000"/>
            </a:schemeClr>
          </a:solidFill>
          <a:ln>
            <a:noFill/>
          </a:ln>
          <a:effectLst>
            <a:outerShdw blurRad="50800" dist="50800" dir="5400000" algn="ctr" rotWithShape="0">
              <a:schemeClr val="tx1"/>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268062753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osceles Triangle 1">
            <a:hlinkClick r:id="rId3" action="ppaction://hlinksldjump"/>
            <a:extLst>
              <a:ext uri="{FF2B5EF4-FFF2-40B4-BE49-F238E27FC236}">
                <a16:creationId xmlns:a16="http://schemas.microsoft.com/office/drawing/2014/main" xmlns="" id="{2E4D8F4F-5B55-8CE5-28D6-250FE3F69385}"/>
              </a:ext>
            </a:extLst>
          </p:cNvPr>
          <p:cNvSpPr/>
          <p:nvPr/>
        </p:nvSpPr>
        <p:spPr>
          <a:xfrm rot="5400000">
            <a:off x="11296650" y="6259650"/>
            <a:ext cx="476250" cy="419100"/>
          </a:xfrm>
          <a:prstGeom prst="triangle">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Isosceles Triangle 2">
            <a:hlinkClick r:id="rId4" action="ppaction://hlinksldjump"/>
            <a:extLst>
              <a:ext uri="{FF2B5EF4-FFF2-40B4-BE49-F238E27FC236}">
                <a16:creationId xmlns:a16="http://schemas.microsoft.com/office/drawing/2014/main" xmlns="" id="{5CC78A42-A042-5C67-77BF-18D496177985}"/>
              </a:ext>
            </a:extLst>
          </p:cNvPr>
          <p:cNvSpPr/>
          <p:nvPr/>
        </p:nvSpPr>
        <p:spPr>
          <a:xfrm rot="16200000">
            <a:off x="10691816" y="6216787"/>
            <a:ext cx="476250" cy="504825"/>
          </a:xfrm>
          <a:prstGeom prst="triangle">
            <a:avLst/>
          </a:prstGeom>
          <a:solidFill>
            <a:schemeClr val="bg1"/>
          </a:solidFill>
          <a:ln>
            <a:noFill/>
          </a:ln>
          <a:effectLst>
            <a:outerShdw blurRad="50800" dist="38100" dir="5400000" algn="t" rotWithShape="0">
              <a:prstClr val="black">
                <a:alpha val="55000"/>
              </a:prstClr>
            </a:outerShdw>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xmlns="" id="{F83921B4-4691-D6E5-DE6D-F6EC2FFDAF52}"/>
              </a:ext>
            </a:extLst>
          </p:cNvPr>
          <p:cNvSpPr/>
          <p:nvPr/>
        </p:nvSpPr>
        <p:spPr>
          <a:xfrm>
            <a:off x="500190" y="144730"/>
            <a:ext cx="8068234" cy="923330"/>
          </a:xfrm>
          <a:prstGeom prst="rect">
            <a:avLst/>
          </a:prstGeom>
          <a:noFill/>
        </p:spPr>
        <p:txBody>
          <a:bodyPr wrap="none" lIns="91440" tIns="45720" rIns="91440" bIns="45720">
            <a:spAutoFit/>
          </a:bodyPr>
          <a:lstStyle/>
          <a:p>
            <a:pPr algn="ctr"/>
            <a:r>
              <a:rPr lang="en-US" sz="5400" b="1" i="1" dirty="0">
                <a:ln w="9525">
                  <a:solidFill>
                    <a:schemeClr val="bg1"/>
                  </a:solidFill>
                  <a:prstDash val="solid"/>
                </a:ln>
                <a:solidFill>
                  <a:srgbClr val="0070C0"/>
                </a:solidFill>
                <a:effectLst>
                  <a:outerShdw blurRad="12700" dist="38100" dir="2700000" algn="tl" rotWithShape="0">
                    <a:schemeClr val="bg1"/>
                  </a:outerShdw>
                </a:effectLst>
              </a:rPr>
              <a:t>Phase 6 Implementation</a:t>
            </a:r>
            <a:endParaRPr lang="en-US" sz="5400" b="1" i="1" cap="none" spc="0" dirty="0">
              <a:ln w="9525">
                <a:solidFill>
                  <a:schemeClr val="bg1"/>
                </a:solidFill>
                <a:prstDash val="solid"/>
              </a:ln>
              <a:solidFill>
                <a:srgbClr val="0070C0"/>
              </a:solidFill>
              <a:effectLst>
                <a:outerShdw blurRad="12700" dist="38100" dir="2700000" algn="tl" rotWithShape="0">
                  <a:schemeClr val="bg1"/>
                </a:outerShdw>
              </a:effectLst>
            </a:endParaRPr>
          </a:p>
        </p:txBody>
      </p:sp>
      <p:sp>
        <p:nvSpPr>
          <p:cNvPr id="6" name="TextBox 5">
            <a:extLst>
              <a:ext uri="{FF2B5EF4-FFF2-40B4-BE49-F238E27FC236}">
                <a16:creationId xmlns:a16="http://schemas.microsoft.com/office/drawing/2014/main" xmlns="" id="{466DC304-D7C5-5C61-D24B-A1636CA7E8B0}"/>
              </a:ext>
            </a:extLst>
          </p:cNvPr>
          <p:cNvSpPr txBox="1"/>
          <p:nvPr/>
        </p:nvSpPr>
        <p:spPr>
          <a:xfrm>
            <a:off x="500190" y="919423"/>
            <a:ext cx="6099242" cy="707886"/>
          </a:xfrm>
          <a:prstGeom prst="rect">
            <a:avLst/>
          </a:prstGeom>
          <a:noFill/>
        </p:spPr>
        <p:txBody>
          <a:bodyPr wrap="square">
            <a:spAutoFit/>
          </a:bodyPr>
          <a:lstStyle/>
          <a:p>
            <a:r>
              <a:rPr lang="en-US" sz="4000" b="1" i="1" dirty="0">
                <a:solidFill>
                  <a:srgbClr val="0070C0"/>
                </a:solidFill>
              </a:rPr>
              <a:t>Future Studies</a:t>
            </a:r>
            <a:endParaRPr lang="en-IN" sz="4000" b="1" i="1" dirty="0">
              <a:solidFill>
                <a:srgbClr val="0070C0"/>
              </a:solidFill>
            </a:endParaRPr>
          </a:p>
        </p:txBody>
      </p:sp>
      <p:sp>
        <p:nvSpPr>
          <p:cNvPr id="8" name="TextBox 7">
            <a:extLst>
              <a:ext uri="{FF2B5EF4-FFF2-40B4-BE49-F238E27FC236}">
                <a16:creationId xmlns:a16="http://schemas.microsoft.com/office/drawing/2014/main" xmlns="" id="{1D11BFC4-8187-4E88-1AAF-8607DA83F3FC}"/>
              </a:ext>
            </a:extLst>
          </p:cNvPr>
          <p:cNvSpPr txBox="1"/>
          <p:nvPr/>
        </p:nvSpPr>
        <p:spPr>
          <a:xfrm>
            <a:off x="500189" y="1718050"/>
            <a:ext cx="9071827" cy="2585323"/>
          </a:xfrm>
          <a:prstGeom prst="rect">
            <a:avLst/>
          </a:prstGeom>
          <a:noFill/>
        </p:spPr>
        <p:txBody>
          <a:bodyPr wrap="square">
            <a:spAutoFit/>
          </a:bodyPr>
          <a:lstStyle/>
          <a:p>
            <a:pPr marL="171450" indent="-171450">
              <a:buFont typeface="Wingdings" panose="05000000000000000000" pitchFamily="2" charset="2"/>
              <a:buChar char="§"/>
            </a:pPr>
            <a:r>
              <a:rPr lang="en-US" b="1" dirty="0">
                <a:latin typeface="Bookman Old Style" panose="02050604050505020204" pitchFamily="18" charset="0"/>
              </a:rPr>
              <a:t>Currently our application is developed for laptop. This can also be used for Android Smartphone or tablet. The application is dynamic and secure.</a:t>
            </a:r>
          </a:p>
          <a:p>
            <a:pPr marL="171450" indent="-171450">
              <a:buFont typeface="Wingdings" panose="05000000000000000000" pitchFamily="2" charset="2"/>
              <a:buChar char="§"/>
            </a:pPr>
            <a:r>
              <a:rPr lang="en-US" b="1" dirty="0">
                <a:latin typeface="Bookman Old Style" panose="02050604050505020204" pitchFamily="18" charset="0"/>
              </a:rPr>
              <a:t>This also can be implemented in any Android based IOT  device like smart speaker at bank or railway counter to make the service easy for deaf people.</a:t>
            </a:r>
          </a:p>
          <a:p>
            <a:pPr marL="171450" indent="-171450">
              <a:buFont typeface="Wingdings" panose="05000000000000000000" pitchFamily="2" charset="2"/>
              <a:buChar char="§"/>
            </a:pPr>
            <a:r>
              <a:rPr lang="en-US" b="1" dirty="0">
                <a:latin typeface="Bookman Old Style" panose="02050604050505020204" pitchFamily="18" charset="0"/>
              </a:rPr>
              <a:t>This also can be developed as a module or API and can be implemented as a future of a video chat service, which will facilitate the education of deaf people.</a:t>
            </a:r>
            <a:endParaRPr lang="en-IN" b="1" dirty="0">
              <a:latin typeface="Bookman Old Style" panose="02050604050505020204" pitchFamily="18" charset="0"/>
            </a:endParaRPr>
          </a:p>
        </p:txBody>
      </p:sp>
    </p:spTree>
    <p:extLst>
      <p:ext uri="{BB962C8B-B14F-4D97-AF65-F5344CB8AC3E}">
        <p14:creationId xmlns:p14="http://schemas.microsoft.com/office/powerpoint/2010/main" xmlns="" val="246286752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20E6FAE-0C9B-850F-DDEB-7163DECA5BAB}"/>
              </a:ext>
            </a:extLst>
          </p:cNvPr>
          <p:cNvSpPr/>
          <p:nvPr/>
        </p:nvSpPr>
        <p:spPr>
          <a:xfrm>
            <a:off x="355140" y="183641"/>
            <a:ext cx="3669594" cy="923330"/>
          </a:xfrm>
          <a:prstGeom prst="rect">
            <a:avLst/>
          </a:prstGeom>
          <a:noFill/>
        </p:spPr>
        <p:txBody>
          <a:bodyPr wrap="none" lIns="91440" tIns="45720" rIns="91440" bIns="45720">
            <a:spAutoFit/>
          </a:bodyPr>
          <a:lstStyle/>
          <a:p>
            <a:pPr algn="ctr"/>
            <a:r>
              <a:rPr lang="en-US" sz="5400" b="1" i="1" cap="none" spc="0" dirty="0">
                <a:ln w="9525">
                  <a:solidFill>
                    <a:schemeClr val="bg1"/>
                  </a:solidFill>
                  <a:prstDash val="solid"/>
                </a:ln>
                <a:solidFill>
                  <a:srgbClr val="0070C0"/>
                </a:solidFill>
                <a:effectLst>
                  <a:outerShdw blurRad="12700" dist="38100" dir="2700000" algn="tl" rotWithShape="0">
                    <a:schemeClr val="bg1"/>
                  </a:outerShdw>
                </a:effectLst>
              </a:rPr>
              <a:t>Conclusion</a:t>
            </a:r>
          </a:p>
        </p:txBody>
      </p:sp>
      <p:sp>
        <p:nvSpPr>
          <p:cNvPr id="3" name="Isosceles Triangle 2">
            <a:hlinkClick r:id="rId3" action="ppaction://hlinksldjump"/>
            <a:extLst>
              <a:ext uri="{FF2B5EF4-FFF2-40B4-BE49-F238E27FC236}">
                <a16:creationId xmlns:a16="http://schemas.microsoft.com/office/drawing/2014/main" xmlns="" id="{60A17968-F70B-7078-782C-89BAC73FA024}"/>
              </a:ext>
            </a:extLst>
          </p:cNvPr>
          <p:cNvSpPr/>
          <p:nvPr/>
        </p:nvSpPr>
        <p:spPr>
          <a:xfrm rot="5400000">
            <a:off x="11296650" y="6259650"/>
            <a:ext cx="476250" cy="419100"/>
          </a:xfrm>
          <a:prstGeom prst="triangle">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DC564B30-0B6A-0C0A-3525-F806F9A99C6A}"/>
              </a:ext>
            </a:extLst>
          </p:cNvPr>
          <p:cNvSpPr txBox="1"/>
          <p:nvPr/>
        </p:nvSpPr>
        <p:spPr>
          <a:xfrm>
            <a:off x="676072" y="1502697"/>
            <a:ext cx="8964038" cy="3477875"/>
          </a:xfrm>
          <a:prstGeom prst="rect">
            <a:avLst/>
          </a:prstGeom>
          <a:noFill/>
        </p:spPr>
        <p:txBody>
          <a:bodyPr wrap="square">
            <a:spAutoFit/>
          </a:bodyPr>
          <a:lstStyle/>
          <a:p>
            <a:pPr marL="171450" indent="-171450">
              <a:buFont typeface="Wingdings" panose="05000000000000000000" pitchFamily="2" charset="2"/>
              <a:buChar char="§"/>
            </a:pPr>
            <a:r>
              <a:rPr lang="en-US" sz="2000" b="1" dirty="0">
                <a:latin typeface="Bookman Old Style" panose="02050604050505020204" pitchFamily="18" charset="0"/>
              </a:rPr>
              <a:t>One of the most common disability in people is deaf and dumb.</a:t>
            </a:r>
          </a:p>
          <a:p>
            <a:endParaRPr lang="en-US" sz="2000" b="1" dirty="0">
              <a:latin typeface="Bookman Old Style" panose="02050604050505020204" pitchFamily="18" charset="0"/>
            </a:endParaRPr>
          </a:p>
          <a:p>
            <a:pPr marL="171450" indent="-171450">
              <a:buFont typeface="Wingdings" panose="05000000000000000000" pitchFamily="2" charset="2"/>
              <a:buChar char="§"/>
            </a:pPr>
            <a:r>
              <a:rPr lang="en-US" sz="2000" b="1" dirty="0">
                <a:latin typeface="Bookman Old Style" panose="02050604050505020204" pitchFamily="18" charset="0"/>
              </a:rPr>
              <a:t>This project can help them to communicate with normal people with the help of Machine Learning.</a:t>
            </a:r>
          </a:p>
          <a:p>
            <a:pPr marL="171450" indent="-171450">
              <a:buFont typeface="Wingdings" panose="05000000000000000000" pitchFamily="2" charset="2"/>
              <a:buChar char="§"/>
            </a:pPr>
            <a:endParaRPr lang="en-US" sz="2000" b="1" dirty="0">
              <a:latin typeface="Bookman Old Style" panose="02050604050505020204" pitchFamily="18" charset="0"/>
            </a:endParaRPr>
          </a:p>
          <a:p>
            <a:pPr marL="171450" indent="-171450">
              <a:buFont typeface="Wingdings" panose="05000000000000000000" pitchFamily="2" charset="2"/>
              <a:buChar char="§"/>
            </a:pPr>
            <a:r>
              <a:rPr lang="en-US" sz="2000" b="1" dirty="0">
                <a:latin typeface="Bookman Old Style" panose="02050604050505020204" pitchFamily="18" charset="0"/>
              </a:rPr>
              <a:t>This translator can translate hand sign language to corresponding English word and also translate speech of normal people to sign images.</a:t>
            </a:r>
          </a:p>
          <a:p>
            <a:endParaRPr lang="en-US" sz="2000" b="1" dirty="0">
              <a:latin typeface="Bookman Old Style" panose="02050604050505020204" pitchFamily="18" charset="0"/>
            </a:endParaRPr>
          </a:p>
          <a:p>
            <a:pPr marL="171450" indent="-171450">
              <a:buFont typeface="Wingdings" panose="05000000000000000000" pitchFamily="2" charset="2"/>
              <a:buChar char="§"/>
            </a:pPr>
            <a:r>
              <a:rPr lang="en-US" sz="2000" b="1" dirty="0">
                <a:latin typeface="Bookman Old Style" panose="02050604050505020204" pitchFamily="18" charset="0"/>
              </a:rPr>
              <a:t>This application can be used to teach deaf and dumb kids in attractive way with colors and pictures.</a:t>
            </a:r>
            <a:endParaRPr lang="en-IN" sz="2000" b="1" dirty="0">
              <a:latin typeface="Bookman Old Style" panose="02050604050505020204" pitchFamily="18" charset="0"/>
            </a:endParaRPr>
          </a:p>
        </p:txBody>
      </p:sp>
    </p:spTree>
    <p:extLst>
      <p:ext uri="{BB962C8B-B14F-4D97-AF65-F5344CB8AC3E}">
        <p14:creationId xmlns:p14="http://schemas.microsoft.com/office/powerpoint/2010/main" xmlns="" val="394578471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6C70300-9B5D-49F4-3972-A87499F1510C}"/>
              </a:ext>
            </a:extLst>
          </p:cNvPr>
          <p:cNvSpPr txBox="1"/>
          <p:nvPr/>
        </p:nvSpPr>
        <p:spPr>
          <a:xfrm>
            <a:off x="763620" y="715142"/>
            <a:ext cx="6099242" cy="707886"/>
          </a:xfrm>
          <a:prstGeom prst="rect">
            <a:avLst/>
          </a:prstGeom>
          <a:noFill/>
        </p:spPr>
        <p:txBody>
          <a:bodyPr wrap="square">
            <a:spAutoFit/>
          </a:bodyPr>
          <a:lstStyle/>
          <a:p>
            <a:pPr marL="0" indent="0">
              <a:buNone/>
            </a:pPr>
            <a:r>
              <a:rPr lang="en-IN" sz="4000" b="1" i="1" dirty="0">
                <a:solidFill>
                  <a:srgbClr val="0070C0"/>
                </a:solidFill>
                <a:effectLst>
                  <a:outerShdw blurRad="25400" dist="25400" dir="5400000" sx="102000" sy="102000" algn="ctr" rotWithShape="0">
                    <a:schemeClr val="tx1"/>
                  </a:outerShdw>
                </a:effectLst>
                <a:latin typeface="Century Gothic" panose="020B0502020202020204" pitchFamily="34" charset="0"/>
                <a:ea typeface="Cascadia Code" panose="020B0609020000020004" pitchFamily="49" charset="0"/>
                <a:cs typeface="Cascadia Code" panose="020B0609020000020004" pitchFamily="49" charset="0"/>
              </a:rPr>
              <a:t>Developed By-</a:t>
            </a:r>
          </a:p>
        </p:txBody>
      </p:sp>
      <p:sp>
        <p:nvSpPr>
          <p:cNvPr id="5" name="TextBox 4">
            <a:extLst>
              <a:ext uri="{FF2B5EF4-FFF2-40B4-BE49-F238E27FC236}">
                <a16:creationId xmlns:a16="http://schemas.microsoft.com/office/drawing/2014/main" xmlns="" id="{FC0B53F7-69C6-7DAE-4A41-D24E5D91AE6D}"/>
              </a:ext>
            </a:extLst>
          </p:cNvPr>
          <p:cNvSpPr txBox="1"/>
          <p:nvPr/>
        </p:nvSpPr>
        <p:spPr>
          <a:xfrm>
            <a:off x="763620" y="1616787"/>
            <a:ext cx="8506840" cy="2308324"/>
          </a:xfrm>
          <a:prstGeom prst="rect">
            <a:avLst/>
          </a:prstGeom>
          <a:noFill/>
        </p:spPr>
        <p:txBody>
          <a:bodyPr wrap="square">
            <a:spAutoFit/>
          </a:bodyPr>
          <a:lstStyle/>
          <a:p>
            <a:pPr marL="342900" indent="-342900">
              <a:buFont typeface="Wingdings" panose="05000000000000000000" pitchFamily="2" charset="2"/>
              <a:buChar char="Ø"/>
            </a:pPr>
            <a:r>
              <a:rPr lang="en-IN" sz="2400" b="1" dirty="0">
                <a:solidFill>
                  <a:schemeClr val="accent2">
                    <a:lumMod val="75000"/>
                  </a:schemeClr>
                </a:solidFill>
                <a:latin typeface="Comic Sans MS" panose="030F0702030302020204" pitchFamily="66" charset="0"/>
              </a:rPr>
              <a:t>Subhajit Samanta</a:t>
            </a:r>
          </a:p>
          <a:p>
            <a:pPr marL="342900" indent="-342900">
              <a:buFont typeface="Wingdings" panose="05000000000000000000" pitchFamily="2" charset="2"/>
              <a:buChar char="Ø"/>
            </a:pPr>
            <a:r>
              <a:rPr lang="en-IN" sz="2400" b="1" dirty="0">
                <a:solidFill>
                  <a:schemeClr val="accent2">
                    <a:lumMod val="75000"/>
                  </a:schemeClr>
                </a:solidFill>
                <a:latin typeface="Comic Sans MS" panose="030F0702030302020204" pitchFamily="66" charset="0"/>
              </a:rPr>
              <a:t>Pritam Sinha</a:t>
            </a:r>
          </a:p>
          <a:p>
            <a:pPr marL="342900" indent="-342900">
              <a:buFont typeface="Wingdings" panose="05000000000000000000" pitchFamily="2" charset="2"/>
              <a:buChar char="Ø"/>
            </a:pPr>
            <a:r>
              <a:rPr lang="en-IN" sz="2400" b="1" dirty="0">
                <a:solidFill>
                  <a:schemeClr val="accent2">
                    <a:lumMod val="75000"/>
                  </a:schemeClr>
                </a:solidFill>
                <a:latin typeface="Comic Sans MS" panose="030F0702030302020204" pitchFamily="66" charset="0"/>
              </a:rPr>
              <a:t>Susmita Debnath</a:t>
            </a:r>
          </a:p>
          <a:p>
            <a:pPr marL="342900" indent="-342900">
              <a:buFont typeface="Wingdings" panose="05000000000000000000" pitchFamily="2" charset="2"/>
              <a:buChar char="Ø"/>
            </a:pPr>
            <a:r>
              <a:rPr lang="en-IN" sz="2400" b="1" dirty="0">
                <a:solidFill>
                  <a:schemeClr val="accent2">
                    <a:lumMod val="75000"/>
                  </a:schemeClr>
                </a:solidFill>
                <a:latin typeface="Comic Sans MS" panose="030F0702030302020204" pitchFamily="66" charset="0"/>
              </a:rPr>
              <a:t>Pritam Das</a:t>
            </a:r>
          </a:p>
          <a:p>
            <a:pPr marL="342900" indent="-342900">
              <a:buFont typeface="Wingdings" panose="05000000000000000000" pitchFamily="2" charset="2"/>
              <a:buChar char="Ø"/>
            </a:pPr>
            <a:r>
              <a:rPr lang="en-IN" sz="2400" b="1" dirty="0">
                <a:solidFill>
                  <a:schemeClr val="accent2">
                    <a:lumMod val="75000"/>
                  </a:schemeClr>
                </a:solidFill>
                <a:latin typeface="Comic Sans MS" panose="030F0702030302020204" pitchFamily="66" charset="0"/>
              </a:rPr>
              <a:t>Trinita Biswas</a:t>
            </a:r>
          </a:p>
          <a:p>
            <a:pPr marL="342900" indent="-342900">
              <a:buFont typeface="Wingdings" panose="05000000000000000000" pitchFamily="2" charset="2"/>
              <a:buChar char="Ø"/>
            </a:pPr>
            <a:r>
              <a:rPr lang="en-IN" sz="2400" b="1" dirty="0">
                <a:solidFill>
                  <a:schemeClr val="accent2">
                    <a:lumMod val="75000"/>
                  </a:schemeClr>
                </a:solidFill>
                <a:latin typeface="Comic Sans MS" panose="030F0702030302020204" pitchFamily="66" charset="0"/>
              </a:rPr>
              <a:t>Shibam Sarkar</a:t>
            </a:r>
          </a:p>
        </p:txBody>
      </p:sp>
      <p:sp>
        <p:nvSpPr>
          <p:cNvPr id="7" name="TextBox 6">
            <a:extLst>
              <a:ext uri="{FF2B5EF4-FFF2-40B4-BE49-F238E27FC236}">
                <a16:creationId xmlns:a16="http://schemas.microsoft.com/office/drawing/2014/main" xmlns="" id="{73E86022-7E99-2EF3-7C78-66965A5D1EBA}"/>
              </a:ext>
            </a:extLst>
          </p:cNvPr>
          <p:cNvSpPr txBox="1"/>
          <p:nvPr/>
        </p:nvSpPr>
        <p:spPr>
          <a:xfrm>
            <a:off x="5017040" y="4170785"/>
            <a:ext cx="6099242" cy="646331"/>
          </a:xfrm>
          <a:prstGeom prst="rect">
            <a:avLst/>
          </a:prstGeom>
          <a:noFill/>
        </p:spPr>
        <p:txBody>
          <a:bodyPr wrap="square">
            <a:spAutoFit/>
          </a:bodyPr>
          <a:lstStyle/>
          <a:p>
            <a:r>
              <a:rPr lang="en-US" sz="3600" b="1" i="1" dirty="0">
                <a:solidFill>
                  <a:srgbClr val="0070C0"/>
                </a:solidFill>
                <a:effectLst>
                  <a:outerShdw blurRad="50800" dist="50800" dir="5400000" algn="ctr" rotWithShape="0">
                    <a:schemeClr val="tx1"/>
                  </a:outerShdw>
                </a:effectLst>
              </a:rPr>
              <a:t>Supervised Under -</a:t>
            </a:r>
            <a:endParaRPr lang="en-IN" sz="3600" b="1" i="1" dirty="0">
              <a:solidFill>
                <a:srgbClr val="0070C0"/>
              </a:solidFill>
              <a:effectLst>
                <a:outerShdw blurRad="50800" dist="50800" dir="5400000" algn="ctr" rotWithShape="0">
                  <a:schemeClr val="tx1"/>
                </a:outerShdw>
              </a:effectLst>
            </a:endParaRPr>
          </a:p>
        </p:txBody>
      </p:sp>
      <p:sp>
        <p:nvSpPr>
          <p:cNvPr id="9" name="TextBox 8">
            <a:extLst>
              <a:ext uri="{FF2B5EF4-FFF2-40B4-BE49-F238E27FC236}">
                <a16:creationId xmlns:a16="http://schemas.microsoft.com/office/drawing/2014/main" xmlns="" id="{44662276-400F-C224-7641-9AAEE95B6E53}"/>
              </a:ext>
            </a:extLst>
          </p:cNvPr>
          <p:cNvSpPr txBox="1"/>
          <p:nvPr/>
        </p:nvSpPr>
        <p:spPr>
          <a:xfrm>
            <a:off x="5017040" y="4912060"/>
            <a:ext cx="6099242" cy="461665"/>
          </a:xfrm>
          <a:prstGeom prst="rect">
            <a:avLst/>
          </a:prstGeom>
          <a:noFill/>
        </p:spPr>
        <p:txBody>
          <a:bodyPr wrap="square">
            <a:spAutoFit/>
          </a:bodyPr>
          <a:lstStyle/>
          <a:p>
            <a:r>
              <a:rPr lang="en-US" sz="2400" b="1" dirty="0">
                <a:solidFill>
                  <a:schemeClr val="accent2">
                    <a:lumMod val="75000"/>
                  </a:schemeClr>
                </a:solidFill>
              </a:rPr>
              <a:t>Ms. Bidyutmala Saha</a:t>
            </a:r>
            <a:endParaRPr lang="en-IN" sz="2400" b="1" dirty="0">
              <a:solidFill>
                <a:schemeClr val="accent2">
                  <a:lumMod val="75000"/>
                </a:schemeClr>
              </a:solidFill>
            </a:endParaRPr>
          </a:p>
        </p:txBody>
      </p:sp>
      <p:sp>
        <p:nvSpPr>
          <p:cNvPr id="11" name="TextBox 10">
            <a:extLst>
              <a:ext uri="{FF2B5EF4-FFF2-40B4-BE49-F238E27FC236}">
                <a16:creationId xmlns:a16="http://schemas.microsoft.com/office/drawing/2014/main" xmlns="" id="{8C19628C-E92A-2DBE-F8BF-632ACC153DC5}"/>
              </a:ext>
            </a:extLst>
          </p:cNvPr>
          <p:cNvSpPr txBox="1"/>
          <p:nvPr/>
        </p:nvSpPr>
        <p:spPr>
          <a:xfrm>
            <a:off x="5017040" y="5241213"/>
            <a:ext cx="6099242" cy="400110"/>
          </a:xfrm>
          <a:prstGeom prst="rect">
            <a:avLst/>
          </a:prstGeom>
          <a:noFill/>
        </p:spPr>
        <p:txBody>
          <a:bodyPr wrap="square">
            <a:spAutoFit/>
          </a:bodyPr>
          <a:lstStyle/>
          <a:p>
            <a:r>
              <a:rPr lang="en-US" sz="2000" b="1" dirty="0">
                <a:solidFill>
                  <a:schemeClr val="accent2">
                    <a:lumMod val="75000"/>
                  </a:schemeClr>
                </a:solidFill>
              </a:rPr>
              <a:t>Assistant Professor, CSE</a:t>
            </a:r>
            <a:endParaRPr lang="en-IN" sz="2000" b="1" dirty="0">
              <a:solidFill>
                <a:schemeClr val="accent2">
                  <a:lumMod val="75000"/>
                </a:schemeClr>
              </a:solidFill>
            </a:endParaRPr>
          </a:p>
        </p:txBody>
      </p:sp>
    </p:spTree>
    <p:extLst>
      <p:ext uri="{BB962C8B-B14F-4D97-AF65-F5344CB8AC3E}">
        <p14:creationId xmlns:p14="http://schemas.microsoft.com/office/powerpoint/2010/main" xmlns="" val="11288387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grpSp>
        <p:nvGrpSpPr>
          <p:cNvPr id="61" name="Group 60">
            <a:extLst>
              <a:ext uri="{FF2B5EF4-FFF2-40B4-BE49-F238E27FC236}">
                <a16:creationId xmlns:a16="http://schemas.microsoft.com/office/drawing/2014/main" xmlns="" id="{C36B4002-9093-11DA-94F8-0EE7B29EB96F}"/>
              </a:ext>
            </a:extLst>
          </p:cNvPr>
          <p:cNvGrpSpPr/>
          <p:nvPr/>
        </p:nvGrpSpPr>
        <p:grpSpPr>
          <a:xfrm>
            <a:off x="8638159" y="5634952"/>
            <a:ext cx="2441143" cy="773725"/>
            <a:chOff x="8599251" y="413236"/>
            <a:chExt cx="2441143" cy="773725"/>
          </a:xfrm>
          <a:solidFill>
            <a:srgbClr val="0070C0"/>
          </a:solidFill>
        </p:grpSpPr>
        <p:sp>
          <p:nvSpPr>
            <p:cNvPr id="62" name="Rectangle: Top Corners Rounded 61">
              <a:hlinkClick r:id="rId3" action="ppaction://hlinksldjump"/>
              <a:extLst>
                <a:ext uri="{FF2B5EF4-FFF2-40B4-BE49-F238E27FC236}">
                  <a16:creationId xmlns:a16="http://schemas.microsoft.com/office/drawing/2014/main" xmlns="" id="{5E699983-9B81-5BA5-88DB-030C9CE9D758}"/>
                </a:ext>
              </a:extLst>
            </p:cNvPr>
            <p:cNvSpPr/>
            <p:nvPr/>
          </p:nvSpPr>
          <p:spPr>
            <a:xfrm rot="5400000">
              <a:off x="9432960" y="-420473"/>
              <a:ext cx="773725" cy="2441143"/>
            </a:xfrm>
            <a:prstGeom prst="round2SameRect">
              <a:avLst>
                <a:gd name="adj1" fmla="val 38172"/>
                <a:gd name="adj2" fmla="val 0"/>
              </a:avLst>
            </a:prstGeom>
            <a:grpFill/>
            <a:ln>
              <a:noFill/>
            </a:ln>
            <a:effectLst>
              <a:outerShdw blurRad="127000" dist="25400" dir="5400000" sx="102000" sy="102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3" name="TextBox 62">
              <a:extLst>
                <a:ext uri="{FF2B5EF4-FFF2-40B4-BE49-F238E27FC236}">
                  <a16:creationId xmlns:a16="http://schemas.microsoft.com/office/drawing/2014/main" xmlns="" id="{92D93094-A8AF-FDE9-64E1-80A3873F1450}"/>
                </a:ext>
              </a:extLst>
            </p:cNvPr>
            <p:cNvSpPr txBox="1"/>
            <p:nvPr/>
          </p:nvSpPr>
          <p:spPr>
            <a:xfrm>
              <a:off x="9426102" y="538488"/>
              <a:ext cx="1498060" cy="523220"/>
            </a:xfrm>
            <a:prstGeom prst="rect">
              <a:avLst/>
            </a:prstGeom>
            <a:grpFill/>
          </p:spPr>
          <p:txBody>
            <a:bodyPr wrap="square" rtlCol="0">
              <a:spAutoFit/>
            </a:bodyPr>
            <a:lstStyle/>
            <a:p>
              <a:r>
                <a:rPr lang="en-US" sz="2800" b="1" i="1" dirty="0">
                  <a:solidFill>
                    <a:schemeClr val="bg1"/>
                  </a:solidFill>
                  <a:effectLst>
                    <a:outerShdw blurRad="50800" dist="50800" dir="5400000" algn="ctr" rotWithShape="0">
                      <a:schemeClr val="tx1"/>
                    </a:outerShdw>
                  </a:effectLst>
                </a:rPr>
                <a:t>SLIDE 6</a:t>
              </a:r>
              <a:endParaRPr lang="en-IN" sz="2800" b="1" i="1" dirty="0">
                <a:solidFill>
                  <a:schemeClr val="bg1"/>
                </a:solidFill>
                <a:effectLst>
                  <a:outerShdw blurRad="50800" dist="50800" dir="5400000" algn="ctr" rotWithShape="0">
                    <a:schemeClr val="tx1"/>
                  </a:outerShdw>
                </a:effectLst>
              </a:endParaRPr>
            </a:p>
          </p:txBody>
        </p:sp>
      </p:grpSp>
      <p:grpSp>
        <p:nvGrpSpPr>
          <p:cNvPr id="58" name="Group 57">
            <a:extLst>
              <a:ext uri="{FF2B5EF4-FFF2-40B4-BE49-F238E27FC236}">
                <a16:creationId xmlns:a16="http://schemas.microsoft.com/office/drawing/2014/main" xmlns="" id="{0CA13218-8CEF-D9E2-1FAF-3535E3353C4E}"/>
              </a:ext>
            </a:extLst>
          </p:cNvPr>
          <p:cNvGrpSpPr/>
          <p:nvPr/>
        </p:nvGrpSpPr>
        <p:grpSpPr>
          <a:xfrm>
            <a:off x="8638159" y="4450903"/>
            <a:ext cx="2441143" cy="773725"/>
            <a:chOff x="8599251" y="413236"/>
            <a:chExt cx="2441143" cy="773725"/>
          </a:xfrm>
          <a:solidFill>
            <a:srgbClr val="0070C0"/>
          </a:solidFill>
        </p:grpSpPr>
        <p:sp>
          <p:nvSpPr>
            <p:cNvPr id="59" name="Rectangle: Top Corners Rounded 58">
              <a:hlinkClick r:id="rId4" action="ppaction://hlinksldjump"/>
              <a:extLst>
                <a:ext uri="{FF2B5EF4-FFF2-40B4-BE49-F238E27FC236}">
                  <a16:creationId xmlns:a16="http://schemas.microsoft.com/office/drawing/2014/main" xmlns="" id="{58AD2AFE-5F10-3F10-E292-E5FC6DCD1C29}"/>
                </a:ext>
              </a:extLst>
            </p:cNvPr>
            <p:cNvSpPr/>
            <p:nvPr/>
          </p:nvSpPr>
          <p:spPr>
            <a:xfrm rot="5400000">
              <a:off x="9432960" y="-420473"/>
              <a:ext cx="773725" cy="2441143"/>
            </a:xfrm>
            <a:prstGeom prst="round2SameRect">
              <a:avLst>
                <a:gd name="adj1" fmla="val 38172"/>
                <a:gd name="adj2" fmla="val 0"/>
              </a:avLst>
            </a:prstGeom>
            <a:grpFill/>
            <a:ln>
              <a:noFill/>
            </a:ln>
            <a:effectLst>
              <a:outerShdw blurRad="127000" dist="25400" dir="5400000" sx="102000" sy="102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4A6709"/>
                </a:solidFill>
              </a:endParaRPr>
            </a:p>
          </p:txBody>
        </p:sp>
        <p:sp>
          <p:nvSpPr>
            <p:cNvPr id="60" name="TextBox 59">
              <a:extLst>
                <a:ext uri="{FF2B5EF4-FFF2-40B4-BE49-F238E27FC236}">
                  <a16:creationId xmlns:a16="http://schemas.microsoft.com/office/drawing/2014/main" xmlns="" id="{4DA654C6-7110-12DE-790C-75C9AB174469}"/>
                </a:ext>
              </a:extLst>
            </p:cNvPr>
            <p:cNvSpPr txBox="1"/>
            <p:nvPr/>
          </p:nvSpPr>
          <p:spPr>
            <a:xfrm>
              <a:off x="9426102" y="538488"/>
              <a:ext cx="1498060" cy="523220"/>
            </a:xfrm>
            <a:prstGeom prst="rect">
              <a:avLst/>
            </a:prstGeom>
            <a:grpFill/>
          </p:spPr>
          <p:txBody>
            <a:bodyPr wrap="square" rtlCol="0">
              <a:spAutoFit/>
            </a:bodyPr>
            <a:lstStyle/>
            <a:p>
              <a:r>
                <a:rPr lang="en-US" sz="2800" b="1" i="1" dirty="0">
                  <a:solidFill>
                    <a:schemeClr val="bg1"/>
                  </a:solidFill>
                  <a:effectLst>
                    <a:outerShdw blurRad="50800" dist="50800" dir="5400000" algn="ctr" rotWithShape="0">
                      <a:schemeClr val="tx1"/>
                    </a:outerShdw>
                  </a:effectLst>
                </a:rPr>
                <a:t>SLIDE 5</a:t>
              </a:r>
              <a:endParaRPr lang="en-IN" sz="2800" b="1" i="1" dirty="0">
                <a:solidFill>
                  <a:schemeClr val="bg1"/>
                </a:solidFill>
                <a:effectLst>
                  <a:outerShdw blurRad="50800" dist="50800" dir="5400000" algn="ctr" rotWithShape="0">
                    <a:schemeClr val="tx1"/>
                  </a:outerShdw>
                </a:effectLst>
              </a:endParaRPr>
            </a:p>
          </p:txBody>
        </p:sp>
      </p:grpSp>
      <p:grpSp>
        <p:nvGrpSpPr>
          <p:cNvPr id="55" name="Group 54">
            <a:extLst>
              <a:ext uri="{FF2B5EF4-FFF2-40B4-BE49-F238E27FC236}">
                <a16:creationId xmlns:a16="http://schemas.microsoft.com/office/drawing/2014/main" xmlns="" id="{BA4115EA-87EE-0122-9694-C92DDCB7F4AC}"/>
              </a:ext>
            </a:extLst>
          </p:cNvPr>
          <p:cNvGrpSpPr/>
          <p:nvPr/>
        </p:nvGrpSpPr>
        <p:grpSpPr>
          <a:xfrm>
            <a:off x="8641629" y="3395550"/>
            <a:ext cx="2441143" cy="773725"/>
            <a:chOff x="8599251" y="413236"/>
            <a:chExt cx="2441143" cy="773725"/>
          </a:xfrm>
          <a:solidFill>
            <a:srgbClr val="0070C0"/>
          </a:solidFill>
        </p:grpSpPr>
        <p:sp>
          <p:nvSpPr>
            <p:cNvPr id="56" name="Rectangle: Top Corners Rounded 55">
              <a:hlinkClick r:id="rId5" action="ppaction://hlinksldjump"/>
              <a:extLst>
                <a:ext uri="{FF2B5EF4-FFF2-40B4-BE49-F238E27FC236}">
                  <a16:creationId xmlns:a16="http://schemas.microsoft.com/office/drawing/2014/main" xmlns="" id="{3CFA553E-31FC-4ADD-2A42-D1A9769E1330}"/>
                </a:ext>
              </a:extLst>
            </p:cNvPr>
            <p:cNvSpPr/>
            <p:nvPr/>
          </p:nvSpPr>
          <p:spPr>
            <a:xfrm rot="5400000">
              <a:off x="9432960" y="-420473"/>
              <a:ext cx="773725" cy="2441143"/>
            </a:xfrm>
            <a:prstGeom prst="round2SameRect">
              <a:avLst>
                <a:gd name="adj1" fmla="val 38172"/>
                <a:gd name="adj2" fmla="val 0"/>
              </a:avLst>
            </a:prstGeom>
            <a:grpFill/>
            <a:ln>
              <a:noFill/>
            </a:ln>
            <a:effectLst>
              <a:outerShdw blurRad="127000" dist="25400" dir="5400000" sx="102000" sy="102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7" name="TextBox 56">
              <a:extLst>
                <a:ext uri="{FF2B5EF4-FFF2-40B4-BE49-F238E27FC236}">
                  <a16:creationId xmlns:a16="http://schemas.microsoft.com/office/drawing/2014/main" xmlns="" id="{74A8BB9F-9280-0661-DD57-DD4832581BC8}"/>
                </a:ext>
              </a:extLst>
            </p:cNvPr>
            <p:cNvSpPr txBox="1"/>
            <p:nvPr/>
          </p:nvSpPr>
          <p:spPr>
            <a:xfrm>
              <a:off x="9426101" y="538488"/>
              <a:ext cx="1494591" cy="523220"/>
            </a:xfrm>
            <a:prstGeom prst="rect">
              <a:avLst/>
            </a:prstGeom>
            <a:grpFill/>
          </p:spPr>
          <p:txBody>
            <a:bodyPr wrap="square" rtlCol="0">
              <a:spAutoFit/>
            </a:bodyPr>
            <a:lstStyle/>
            <a:p>
              <a:r>
                <a:rPr lang="en-US" sz="2800" b="1" i="1" dirty="0">
                  <a:solidFill>
                    <a:schemeClr val="bg1"/>
                  </a:solidFill>
                  <a:effectLst>
                    <a:outerShdw blurRad="50800" dist="50800" dir="5400000" algn="ctr" rotWithShape="0">
                      <a:schemeClr val="tx1"/>
                    </a:outerShdw>
                  </a:effectLst>
                </a:rPr>
                <a:t>SLIDE 4</a:t>
              </a:r>
              <a:endParaRPr lang="en-IN" sz="2800" b="1" i="1" dirty="0">
                <a:solidFill>
                  <a:schemeClr val="bg1"/>
                </a:solidFill>
                <a:effectLst>
                  <a:outerShdw blurRad="50800" dist="50800" dir="5400000" algn="ctr" rotWithShape="0">
                    <a:schemeClr val="tx1"/>
                  </a:outerShdw>
                </a:effectLst>
              </a:endParaRPr>
            </a:p>
          </p:txBody>
        </p:sp>
      </p:grpSp>
      <p:grpSp>
        <p:nvGrpSpPr>
          <p:cNvPr id="32" name="Group 31">
            <a:extLst>
              <a:ext uri="{FF2B5EF4-FFF2-40B4-BE49-F238E27FC236}">
                <a16:creationId xmlns:a16="http://schemas.microsoft.com/office/drawing/2014/main" xmlns="" id="{D590B9C8-6CE8-D3AE-5E14-10401DE4795B}"/>
              </a:ext>
            </a:extLst>
          </p:cNvPr>
          <p:cNvGrpSpPr/>
          <p:nvPr/>
        </p:nvGrpSpPr>
        <p:grpSpPr>
          <a:xfrm>
            <a:off x="8638161" y="2368558"/>
            <a:ext cx="2441143" cy="773725"/>
            <a:chOff x="8599251" y="413236"/>
            <a:chExt cx="2441143" cy="773725"/>
          </a:xfrm>
          <a:solidFill>
            <a:srgbClr val="0070C0"/>
          </a:solidFill>
          <a:effectLst>
            <a:outerShdw blurRad="50800" dist="50800" dir="5400000" algn="ctr" rotWithShape="0">
              <a:schemeClr val="tx1"/>
            </a:outerShdw>
          </a:effectLst>
        </p:grpSpPr>
        <p:sp>
          <p:nvSpPr>
            <p:cNvPr id="33" name="Rectangle: Top Corners Rounded 32">
              <a:hlinkClick r:id="rId6" action="ppaction://hlinksldjump"/>
              <a:extLst>
                <a:ext uri="{FF2B5EF4-FFF2-40B4-BE49-F238E27FC236}">
                  <a16:creationId xmlns:a16="http://schemas.microsoft.com/office/drawing/2014/main" xmlns="" id="{304F04E7-EA49-1CE6-969C-56A35BC932CB}"/>
                </a:ext>
              </a:extLst>
            </p:cNvPr>
            <p:cNvSpPr/>
            <p:nvPr/>
          </p:nvSpPr>
          <p:spPr>
            <a:xfrm rot="5400000">
              <a:off x="9432960" y="-420473"/>
              <a:ext cx="773725" cy="2441143"/>
            </a:xfrm>
            <a:prstGeom prst="round2SameRect">
              <a:avLst>
                <a:gd name="adj1" fmla="val 38172"/>
                <a:gd name="adj2" fmla="val 0"/>
              </a:avLst>
            </a:prstGeom>
            <a:grpFill/>
            <a:ln>
              <a:noFill/>
            </a:ln>
            <a:effectLst>
              <a:outerShdw blurRad="127000" dist="25400" dir="5400000" sx="102000" sy="102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TextBox 33">
              <a:extLst>
                <a:ext uri="{FF2B5EF4-FFF2-40B4-BE49-F238E27FC236}">
                  <a16:creationId xmlns:a16="http://schemas.microsoft.com/office/drawing/2014/main" xmlns="" id="{F96D0E18-0A66-0A3E-62AF-D349E4C3613B}"/>
                </a:ext>
              </a:extLst>
            </p:cNvPr>
            <p:cNvSpPr txBox="1"/>
            <p:nvPr/>
          </p:nvSpPr>
          <p:spPr>
            <a:xfrm>
              <a:off x="9426101" y="538488"/>
              <a:ext cx="1498059" cy="523220"/>
            </a:xfrm>
            <a:prstGeom prst="rect">
              <a:avLst/>
            </a:prstGeom>
            <a:grpFill/>
          </p:spPr>
          <p:txBody>
            <a:bodyPr wrap="square" rtlCol="0">
              <a:spAutoFit/>
            </a:bodyPr>
            <a:lstStyle/>
            <a:p>
              <a:r>
                <a:rPr lang="en-US" sz="2800" b="1" i="1" dirty="0">
                  <a:solidFill>
                    <a:schemeClr val="bg1"/>
                  </a:solidFill>
                  <a:effectLst>
                    <a:outerShdw blurRad="50800" dist="50800" dir="5400000" algn="ctr" rotWithShape="0">
                      <a:schemeClr val="tx1"/>
                    </a:outerShdw>
                  </a:effectLst>
                </a:rPr>
                <a:t>SLIDE 3</a:t>
              </a:r>
              <a:endParaRPr lang="en-IN" sz="2800" b="1" i="1" dirty="0">
                <a:solidFill>
                  <a:schemeClr val="bg1"/>
                </a:solidFill>
                <a:effectLst>
                  <a:outerShdw blurRad="50800" dist="50800" dir="5400000" algn="ctr" rotWithShape="0">
                    <a:schemeClr val="tx1"/>
                  </a:outerShdw>
                </a:effectLst>
              </a:endParaRPr>
            </a:p>
          </p:txBody>
        </p:sp>
      </p:grpSp>
      <p:grpSp>
        <p:nvGrpSpPr>
          <p:cNvPr id="22" name="Group 21">
            <a:extLst>
              <a:ext uri="{FF2B5EF4-FFF2-40B4-BE49-F238E27FC236}">
                <a16:creationId xmlns:a16="http://schemas.microsoft.com/office/drawing/2014/main" xmlns="" id="{DE7A6187-5888-5E8C-3FC7-3A20DFCBA660}"/>
              </a:ext>
            </a:extLst>
          </p:cNvPr>
          <p:cNvGrpSpPr/>
          <p:nvPr/>
        </p:nvGrpSpPr>
        <p:grpSpPr>
          <a:xfrm>
            <a:off x="8638159" y="1294632"/>
            <a:ext cx="2441143" cy="773725"/>
            <a:chOff x="8599248" y="413235"/>
            <a:chExt cx="2441143" cy="773725"/>
          </a:xfrm>
          <a:solidFill>
            <a:srgbClr val="0070C0"/>
          </a:solidFill>
          <a:effectLst>
            <a:outerShdw blurRad="50800" dist="50800" dir="5400000" algn="ctr" rotWithShape="0">
              <a:schemeClr val="tx1"/>
            </a:outerShdw>
          </a:effectLst>
        </p:grpSpPr>
        <p:sp>
          <p:nvSpPr>
            <p:cNvPr id="23" name="Rectangle: Top Corners Rounded 22">
              <a:hlinkClick r:id="rId7" action="ppaction://hlinksldjump"/>
              <a:extLst>
                <a:ext uri="{FF2B5EF4-FFF2-40B4-BE49-F238E27FC236}">
                  <a16:creationId xmlns:a16="http://schemas.microsoft.com/office/drawing/2014/main" xmlns="" id="{EBC6BA91-23E7-8BE9-C053-238B103C56A2}"/>
                </a:ext>
              </a:extLst>
            </p:cNvPr>
            <p:cNvSpPr/>
            <p:nvPr/>
          </p:nvSpPr>
          <p:spPr>
            <a:xfrm rot="5400000">
              <a:off x="9432957" y="-420474"/>
              <a:ext cx="773725" cy="2441143"/>
            </a:xfrm>
            <a:prstGeom prst="round2SameRect">
              <a:avLst>
                <a:gd name="adj1" fmla="val 38172"/>
                <a:gd name="adj2" fmla="val 0"/>
              </a:avLst>
            </a:prstGeom>
            <a:grpFill/>
            <a:ln>
              <a:noFill/>
            </a:ln>
            <a:effectLst>
              <a:outerShdw blurRad="127000" dist="25400" dir="5400000" sx="102000" sy="102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TextBox 23">
              <a:extLst>
                <a:ext uri="{FF2B5EF4-FFF2-40B4-BE49-F238E27FC236}">
                  <a16:creationId xmlns:a16="http://schemas.microsoft.com/office/drawing/2014/main" xmlns="" id="{ECF2A913-8C59-5FCB-2BA3-254C80C799B7}"/>
                </a:ext>
              </a:extLst>
            </p:cNvPr>
            <p:cNvSpPr txBox="1"/>
            <p:nvPr/>
          </p:nvSpPr>
          <p:spPr>
            <a:xfrm>
              <a:off x="9426101" y="538488"/>
              <a:ext cx="1498059" cy="523220"/>
            </a:xfrm>
            <a:prstGeom prst="rect">
              <a:avLst/>
            </a:prstGeom>
            <a:grpFill/>
          </p:spPr>
          <p:txBody>
            <a:bodyPr wrap="square" rtlCol="0">
              <a:spAutoFit/>
            </a:bodyPr>
            <a:lstStyle/>
            <a:p>
              <a:r>
                <a:rPr lang="en-US" sz="2800" b="1" i="1" dirty="0">
                  <a:solidFill>
                    <a:schemeClr val="bg1"/>
                  </a:solidFill>
                  <a:effectLst>
                    <a:outerShdw blurRad="50800" dist="50800" dir="5400000" algn="ctr" rotWithShape="0">
                      <a:schemeClr val="tx1"/>
                    </a:outerShdw>
                  </a:effectLst>
                </a:rPr>
                <a:t>SLIDE 2</a:t>
              </a:r>
              <a:endParaRPr lang="en-IN" sz="2800" b="1" i="1" dirty="0">
                <a:solidFill>
                  <a:schemeClr val="bg1"/>
                </a:solidFill>
                <a:effectLst>
                  <a:outerShdw blurRad="50800" dist="50800" dir="5400000" algn="ctr" rotWithShape="0">
                    <a:schemeClr val="tx1"/>
                  </a:outerShdw>
                </a:effectLst>
              </a:endParaRPr>
            </a:p>
          </p:txBody>
        </p:sp>
      </p:grpSp>
      <p:grpSp>
        <p:nvGrpSpPr>
          <p:cNvPr id="12" name="Group 11">
            <a:extLst>
              <a:ext uri="{FF2B5EF4-FFF2-40B4-BE49-F238E27FC236}">
                <a16:creationId xmlns:a16="http://schemas.microsoft.com/office/drawing/2014/main" xmlns="" id="{D663EDD5-EC37-D033-F87C-4EB9B62C38E1}"/>
              </a:ext>
            </a:extLst>
          </p:cNvPr>
          <p:cNvGrpSpPr/>
          <p:nvPr/>
        </p:nvGrpSpPr>
        <p:grpSpPr>
          <a:xfrm>
            <a:off x="8638159" y="243761"/>
            <a:ext cx="2441143" cy="773725"/>
            <a:chOff x="8599251" y="413236"/>
            <a:chExt cx="2441143" cy="773725"/>
          </a:xfrm>
          <a:solidFill>
            <a:srgbClr val="0070C0"/>
          </a:solidFill>
          <a:effectLst>
            <a:outerShdw blurRad="50800" dist="50800" dir="5400000" algn="ctr" rotWithShape="0">
              <a:schemeClr val="tx1"/>
            </a:outerShdw>
          </a:effectLst>
        </p:grpSpPr>
        <p:sp>
          <p:nvSpPr>
            <p:cNvPr id="9" name="Rectangle: Top Corners Rounded 8">
              <a:hlinkClick r:id="rId8" action="ppaction://hlinksldjump"/>
              <a:extLst>
                <a:ext uri="{FF2B5EF4-FFF2-40B4-BE49-F238E27FC236}">
                  <a16:creationId xmlns:a16="http://schemas.microsoft.com/office/drawing/2014/main" xmlns="" id="{8BBC8C5A-F9D4-5279-9503-B5D338755287}"/>
                </a:ext>
              </a:extLst>
            </p:cNvPr>
            <p:cNvSpPr/>
            <p:nvPr/>
          </p:nvSpPr>
          <p:spPr>
            <a:xfrm rot="5400000">
              <a:off x="9432960" y="-420473"/>
              <a:ext cx="773725" cy="2441143"/>
            </a:xfrm>
            <a:prstGeom prst="round2SameRect">
              <a:avLst>
                <a:gd name="adj1" fmla="val 38172"/>
                <a:gd name="adj2" fmla="val 0"/>
              </a:avLst>
            </a:prstGeom>
            <a:grpFill/>
            <a:ln>
              <a:noFill/>
            </a:ln>
            <a:effectLst>
              <a:outerShdw blurRad="127000" dist="25400" dir="5400000" sx="102000" sy="102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effectLst>
                  <a:outerShdw blurRad="50800" dist="50800" dir="5400000" algn="ctr" rotWithShape="0">
                    <a:schemeClr val="tx1"/>
                  </a:outerShdw>
                </a:effectLst>
              </a:endParaRPr>
            </a:p>
          </p:txBody>
        </p:sp>
        <p:sp>
          <p:nvSpPr>
            <p:cNvPr id="11" name="TextBox 10">
              <a:extLst>
                <a:ext uri="{FF2B5EF4-FFF2-40B4-BE49-F238E27FC236}">
                  <a16:creationId xmlns:a16="http://schemas.microsoft.com/office/drawing/2014/main" xmlns="" id="{DABCFE37-F5A0-20B6-AFC9-AB4AF69B8107}"/>
                </a:ext>
              </a:extLst>
            </p:cNvPr>
            <p:cNvSpPr txBox="1"/>
            <p:nvPr/>
          </p:nvSpPr>
          <p:spPr>
            <a:xfrm>
              <a:off x="9426101" y="538489"/>
              <a:ext cx="1498063" cy="523220"/>
            </a:xfrm>
            <a:prstGeom prst="rect">
              <a:avLst/>
            </a:prstGeom>
            <a:grpFill/>
          </p:spPr>
          <p:txBody>
            <a:bodyPr wrap="square" rtlCol="0">
              <a:spAutoFit/>
            </a:bodyPr>
            <a:lstStyle/>
            <a:p>
              <a:r>
                <a:rPr lang="en-US" sz="2800" b="1" i="1" dirty="0">
                  <a:solidFill>
                    <a:schemeClr val="bg1"/>
                  </a:solidFill>
                  <a:effectLst>
                    <a:outerShdw blurRad="50800" dist="50800" dir="5400000" algn="ctr" rotWithShape="0">
                      <a:schemeClr val="tx1"/>
                    </a:outerShdw>
                  </a:effectLst>
                </a:rPr>
                <a:t>SLIDE 1</a:t>
              </a:r>
              <a:endParaRPr lang="en-IN" sz="2800" b="1" i="1" dirty="0">
                <a:solidFill>
                  <a:schemeClr val="bg1"/>
                </a:solidFill>
                <a:effectLst>
                  <a:outerShdw blurRad="50800" dist="50800" dir="5400000" algn="ctr" rotWithShape="0">
                    <a:schemeClr val="tx1"/>
                  </a:outerShdw>
                </a:effectLst>
              </a:endParaRPr>
            </a:p>
          </p:txBody>
        </p:sp>
      </p:grpSp>
      <p:sp>
        <p:nvSpPr>
          <p:cNvPr id="8" name="Freeform: Shape 7">
            <a:extLst>
              <a:ext uri="{FF2B5EF4-FFF2-40B4-BE49-F238E27FC236}">
                <a16:creationId xmlns:a16="http://schemas.microsoft.com/office/drawing/2014/main" xmlns="" id="{371EA2BD-1BD7-9829-B105-A0C48BC46692}"/>
              </a:ext>
            </a:extLst>
          </p:cNvPr>
          <p:cNvSpPr/>
          <p:nvPr/>
        </p:nvSpPr>
        <p:spPr>
          <a:xfrm rot="16200000">
            <a:off x="4945673" y="-3361135"/>
            <a:ext cx="773723" cy="7992209"/>
          </a:xfrm>
          <a:custGeom>
            <a:avLst/>
            <a:gdLst>
              <a:gd name="connsiteX0" fmla="*/ 773723 w 773723"/>
              <a:gd name="connsiteY0" fmla="*/ 287221 h 7992209"/>
              <a:gd name="connsiteX1" fmla="*/ 773723 w 773723"/>
              <a:gd name="connsiteY1" fmla="*/ 7992209 h 7992209"/>
              <a:gd name="connsiteX2" fmla="*/ 637443 w 773723"/>
              <a:gd name="connsiteY2" fmla="*/ 7992209 h 7992209"/>
              <a:gd name="connsiteX3" fmla="*/ 386862 w 773723"/>
              <a:gd name="connsiteY3" fmla="*/ 7693270 h 7992209"/>
              <a:gd name="connsiteX4" fmla="*/ 136281 w 773723"/>
              <a:gd name="connsiteY4" fmla="*/ 7992209 h 7992209"/>
              <a:gd name="connsiteX5" fmla="*/ 0 w 773723"/>
              <a:gd name="connsiteY5" fmla="*/ 7992209 h 7992209"/>
              <a:gd name="connsiteX6" fmla="*/ 0 w 773723"/>
              <a:gd name="connsiteY6" fmla="*/ 287221 h 7992209"/>
              <a:gd name="connsiteX7" fmla="*/ 287221 w 773723"/>
              <a:gd name="connsiteY7" fmla="*/ 0 h 7992209"/>
              <a:gd name="connsiteX8" fmla="*/ 486502 w 773723"/>
              <a:gd name="connsiteY8" fmla="*/ 0 h 7992209"/>
              <a:gd name="connsiteX9" fmla="*/ 773723 w 773723"/>
              <a:gd name="connsiteY9" fmla="*/ 287221 h 7992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3723" h="7992209">
                <a:moveTo>
                  <a:pt x="773723" y="287221"/>
                </a:moveTo>
                <a:lnTo>
                  <a:pt x="773723" y="7992209"/>
                </a:lnTo>
                <a:lnTo>
                  <a:pt x="637443" y="7992209"/>
                </a:lnTo>
                <a:cubicBezTo>
                  <a:pt x="637443" y="7827110"/>
                  <a:pt x="525254" y="7693270"/>
                  <a:pt x="386862" y="7693270"/>
                </a:cubicBezTo>
                <a:cubicBezTo>
                  <a:pt x="248470" y="7693270"/>
                  <a:pt x="136281" y="7827110"/>
                  <a:pt x="136281" y="7992209"/>
                </a:cubicBezTo>
                <a:lnTo>
                  <a:pt x="0" y="7992209"/>
                </a:lnTo>
                <a:lnTo>
                  <a:pt x="0" y="287221"/>
                </a:lnTo>
                <a:cubicBezTo>
                  <a:pt x="0" y="128593"/>
                  <a:pt x="128593" y="0"/>
                  <a:pt x="287221" y="0"/>
                </a:cubicBezTo>
                <a:lnTo>
                  <a:pt x="486502" y="0"/>
                </a:lnTo>
                <a:cubicBezTo>
                  <a:pt x="645130" y="0"/>
                  <a:pt x="773723" y="128593"/>
                  <a:pt x="773723" y="287221"/>
                </a:cubicBezTo>
                <a:close/>
              </a:path>
            </a:pathLst>
          </a:custGeom>
          <a:solidFill>
            <a:schemeClr val="bg1"/>
          </a:solidFill>
          <a:ln>
            <a:noFill/>
          </a:ln>
          <a:effectLst>
            <a:outerShdw blurRad="127000" dist="76200" dir="5400000" sx="102000" sy="102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14" name="Picture 13">
            <a:extLst>
              <a:ext uri="{FF2B5EF4-FFF2-40B4-BE49-F238E27FC236}">
                <a16:creationId xmlns:a16="http://schemas.microsoft.com/office/drawing/2014/main" xmlns="" id="{E2991173-5740-3828-A399-84E63B58726F}"/>
              </a:ext>
            </a:extLst>
          </p:cNvPr>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1540211" y="317132"/>
            <a:ext cx="579446" cy="579446"/>
          </a:xfrm>
          <a:prstGeom prst="rect">
            <a:avLst/>
          </a:prstGeom>
        </p:spPr>
      </p:pic>
      <p:sp>
        <p:nvSpPr>
          <p:cNvPr id="15" name="TextBox 14">
            <a:extLst>
              <a:ext uri="{FF2B5EF4-FFF2-40B4-BE49-F238E27FC236}">
                <a16:creationId xmlns:a16="http://schemas.microsoft.com/office/drawing/2014/main" xmlns="" id="{4B38A429-8832-9E08-1A89-2F4B4B6BEDA0}"/>
              </a:ext>
            </a:extLst>
          </p:cNvPr>
          <p:cNvSpPr txBox="1"/>
          <p:nvPr/>
        </p:nvSpPr>
        <p:spPr>
          <a:xfrm>
            <a:off x="3715967" y="251477"/>
            <a:ext cx="4221804" cy="707886"/>
          </a:xfrm>
          <a:prstGeom prst="rect">
            <a:avLst/>
          </a:prstGeom>
          <a:solidFill>
            <a:schemeClr val="bg1"/>
          </a:solidFill>
          <a:effectLst>
            <a:outerShdw blurRad="50800" dist="50800" dir="5400000" algn="ctr" rotWithShape="0">
              <a:schemeClr val="bg1"/>
            </a:outerShdw>
          </a:effectLst>
        </p:spPr>
        <p:txBody>
          <a:bodyPr wrap="square" rtlCol="0">
            <a:spAutoFit/>
          </a:bodyPr>
          <a:lstStyle/>
          <a:p>
            <a:r>
              <a:rPr lang="en-US" sz="4000" b="1" i="1" dirty="0">
                <a:solidFill>
                  <a:srgbClr val="0070C0"/>
                </a:solidFill>
                <a:effectLst>
                  <a:outerShdw blurRad="50800" dist="76200" dir="18900000" algn="bl" rotWithShape="0">
                    <a:schemeClr val="bg1">
                      <a:alpha val="40000"/>
                    </a:schemeClr>
                  </a:outerShdw>
                </a:effectLst>
                <a:latin typeface="Bookman Old Style" panose="02050604050505020204" pitchFamily="18" charset="0"/>
              </a:rPr>
              <a:t>Introduction</a:t>
            </a:r>
            <a:endParaRPr lang="en-IN" sz="4000" b="1" i="1" dirty="0">
              <a:solidFill>
                <a:srgbClr val="0070C0"/>
              </a:solidFill>
              <a:effectLst>
                <a:outerShdw blurRad="50800" dist="76200" dir="18900000" algn="bl" rotWithShape="0">
                  <a:schemeClr val="bg1">
                    <a:alpha val="40000"/>
                  </a:schemeClr>
                </a:outerShdw>
              </a:effectLst>
              <a:latin typeface="Bookman Old Style" panose="02050604050505020204" pitchFamily="18" charset="0"/>
            </a:endParaRPr>
          </a:p>
        </p:txBody>
      </p:sp>
      <p:sp>
        <p:nvSpPr>
          <p:cNvPr id="21" name="Freeform: Shape 20">
            <a:extLst>
              <a:ext uri="{FF2B5EF4-FFF2-40B4-BE49-F238E27FC236}">
                <a16:creationId xmlns:a16="http://schemas.microsoft.com/office/drawing/2014/main" xmlns="" id="{84341F64-E30D-25A7-EFD6-ECFB88054ED2}"/>
              </a:ext>
            </a:extLst>
          </p:cNvPr>
          <p:cNvSpPr/>
          <p:nvPr/>
        </p:nvSpPr>
        <p:spPr>
          <a:xfrm rot="16200000">
            <a:off x="4950458" y="-2297033"/>
            <a:ext cx="764151" cy="7992209"/>
          </a:xfrm>
          <a:custGeom>
            <a:avLst/>
            <a:gdLst>
              <a:gd name="connsiteX0" fmla="*/ 764151 w 764151"/>
              <a:gd name="connsiteY0" fmla="*/ 259246 h 7992209"/>
              <a:gd name="connsiteX1" fmla="*/ 764151 w 764151"/>
              <a:gd name="connsiteY1" fmla="*/ 7992209 h 7992209"/>
              <a:gd name="connsiteX2" fmla="*/ 632657 w 764151"/>
              <a:gd name="connsiteY2" fmla="*/ 7992209 h 7992209"/>
              <a:gd name="connsiteX3" fmla="*/ 382076 w 764151"/>
              <a:gd name="connsiteY3" fmla="*/ 7750420 h 7992209"/>
              <a:gd name="connsiteX4" fmla="*/ 131495 w 764151"/>
              <a:gd name="connsiteY4" fmla="*/ 7992209 h 7992209"/>
              <a:gd name="connsiteX5" fmla="*/ 0 w 764151"/>
              <a:gd name="connsiteY5" fmla="*/ 7992209 h 7992209"/>
              <a:gd name="connsiteX6" fmla="*/ 0 w 764151"/>
              <a:gd name="connsiteY6" fmla="*/ 259246 h 7992209"/>
              <a:gd name="connsiteX7" fmla="*/ 259246 w 764151"/>
              <a:gd name="connsiteY7" fmla="*/ 0 h 7992209"/>
              <a:gd name="connsiteX8" fmla="*/ 504905 w 764151"/>
              <a:gd name="connsiteY8" fmla="*/ 0 h 7992209"/>
              <a:gd name="connsiteX9" fmla="*/ 764151 w 764151"/>
              <a:gd name="connsiteY9" fmla="*/ 259246 h 7992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4151" h="7992209">
                <a:moveTo>
                  <a:pt x="764151" y="259246"/>
                </a:moveTo>
                <a:lnTo>
                  <a:pt x="764151" y="7992209"/>
                </a:lnTo>
                <a:lnTo>
                  <a:pt x="632657" y="7992209"/>
                </a:lnTo>
                <a:cubicBezTo>
                  <a:pt x="632657" y="7858673"/>
                  <a:pt x="520468" y="7750420"/>
                  <a:pt x="382076" y="7750420"/>
                </a:cubicBezTo>
                <a:cubicBezTo>
                  <a:pt x="243684" y="7750420"/>
                  <a:pt x="131495" y="7858673"/>
                  <a:pt x="131495" y="7992209"/>
                </a:cubicBezTo>
                <a:lnTo>
                  <a:pt x="0" y="7992209"/>
                </a:lnTo>
                <a:lnTo>
                  <a:pt x="0" y="259246"/>
                </a:lnTo>
                <a:cubicBezTo>
                  <a:pt x="0" y="116068"/>
                  <a:pt x="116068" y="0"/>
                  <a:pt x="259246" y="0"/>
                </a:cubicBezTo>
                <a:lnTo>
                  <a:pt x="504905" y="0"/>
                </a:lnTo>
                <a:cubicBezTo>
                  <a:pt x="648083" y="0"/>
                  <a:pt x="764151" y="116068"/>
                  <a:pt x="764151" y="259246"/>
                </a:cubicBezTo>
                <a:close/>
              </a:path>
            </a:pathLst>
          </a:custGeom>
          <a:solidFill>
            <a:schemeClr val="bg1"/>
          </a:solidFill>
          <a:ln>
            <a:noFill/>
          </a:ln>
          <a:effectLst>
            <a:outerShdw blurRad="127000" dist="76200" dir="5400000" sx="102000" sy="102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25" name="Picture 24">
            <a:extLst>
              <a:ext uri="{FF2B5EF4-FFF2-40B4-BE49-F238E27FC236}">
                <a16:creationId xmlns:a16="http://schemas.microsoft.com/office/drawing/2014/main" xmlns="" id="{171C6503-6F9C-D16B-43A7-CCE465D7D340}"/>
              </a:ext>
            </a:extLst>
          </p:cNvPr>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1540210" y="1404561"/>
            <a:ext cx="579446" cy="579446"/>
          </a:xfrm>
          <a:prstGeom prst="rect">
            <a:avLst/>
          </a:prstGeom>
        </p:spPr>
      </p:pic>
      <p:sp>
        <p:nvSpPr>
          <p:cNvPr id="26" name="TextBox 25">
            <a:extLst>
              <a:ext uri="{FF2B5EF4-FFF2-40B4-BE49-F238E27FC236}">
                <a16:creationId xmlns:a16="http://schemas.microsoft.com/office/drawing/2014/main" xmlns="" id="{1BA2A9B4-483E-DC8E-5C96-6A0585AC846D}"/>
              </a:ext>
            </a:extLst>
          </p:cNvPr>
          <p:cNvSpPr txBox="1"/>
          <p:nvPr/>
        </p:nvSpPr>
        <p:spPr>
          <a:xfrm>
            <a:off x="3520891" y="1339079"/>
            <a:ext cx="5444183" cy="830997"/>
          </a:xfrm>
          <a:prstGeom prst="rect">
            <a:avLst/>
          </a:prstGeom>
          <a:noFill/>
        </p:spPr>
        <p:txBody>
          <a:bodyPr wrap="square" rtlCol="0">
            <a:spAutoFit/>
          </a:bodyPr>
          <a:lstStyle/>
          <a:p>
            <a:r>
              <a:rPr lang="en-US" sz="4800" b="1" i="1" dirty="0">
                <a:solidFill>
                  <a:srgbClr val="0070C0"/>
                </a:solidFill>
                <a:effectLst>
                  <a:outerShdw blurRad="50800" dist="76200" dir="18900000" algn="bl" rotWithShape="0">
                    <a:schemeClr val="bg1">
                      <a:alpha val="40000"/>
                    </a:schemeClr>
                  </a:outerShdw>
                </a:effectLst>
                <a:latin typeface="Bookman Old Style" panose="02050604050505020204" pitchFamily="18" charset="0"/>
              </a:rPr>
              <a:t>Objective</a:t>
            </a:r>
            <a:endParaRPr lang="en-IN" sz="4800" b="1" i="1" dirty="0">
              <a:solidFill>
                <a:srgbClr val="0070C0"/>
              </a:solidFill>
              <a:effectLst>
                <a:outerShdw blurRad="50800" dist="76200" dir="18900000" algn="bl" rotWithShape="0">
                  <a:schemeClr val="bg1">
                    <a:alpha val="40000"/>
                  </a:schemeClr>
                </a:outerShdw>
              </a:effectLst>
              <a:latin typeface="Bookman Old Style" panose="02050604050505020204" pitchFamily="18" charset="0"/>
            </a:endParaRPr>
          </a:p>
        </p:txBody>
      </p:sp>
      <p:sp>
        <p:nvSpPr>
          <p:cNvPr id="31" name="Freeform: Shape 30">
            <a:extLst>
              <a:ext uri="{FF2B5EF4-FFF2-40B4-BE49-F238E27FC236}">
                <a16:creationId xmlns:a16="http://schemas.microsoft.com/office/drawing/2014/main" xmlns="" id="{183BFB7E-3D44-49B4-51AE-FE14E0F408C0}"/>
              </a:ext>
            </a:extLst>
          </p:cNvPr>
          <p:cNvSpPr/>
          <p:nvPr/>
        </p:nvSpPr>
        <p:spPr>
          <a:xfrm rot="16200000">
            <a:off x="4950456" y="-1261244"/>
            <a:ext cx="764151" cy="7992209"/>
          </a:xfrm>
          <a:custGeom>
            <a:avLst/>
            <a:gdLst>
              <a:gd name="connsiteX0" fmla="*/ 764151 w 764151"/>
              <a:gd name="connsiteY0" fmla="*/ 255914 h 7992209"/>
              <a:gd name="connsiteX1" fmla="*/ 764151 w 764151"/>
              <a:gd name="connsiteY1" fmla="*/ 7992209 h 7992209"/>
              <a:gd name="connsiteX2" fmla="*/ 622240 w 764151"/>
              <a:gd name="connsiteY2" fmla="*/ 7992209 h 7992209"/>
              <a:gd name="connsiteX3" fmla="*/ 620327 w 764151"/>
              <a:gd name="connsiteY3" fmla="*/ 7970569 h 7992209"/>
              <a:gd name="connsiteX4" fmla="*/ 382075 w 764151"/>
              <a:gd name="connsiteY4" fmla="*/ 7749203 h 7992209"/>
              <a:gd name="connsiteX5" fmla="*/ 143824 w 764151"/>
              <a:gd name="connsiteY5" fmla="*/ 7970569 h 7992209"/>
              <a:gd name="connsiteX6" fmla="*/ 141911 w 764151"/>
              <a:gd name="connsiteY6" fmla="*/ 7992209 h 7992209"/>
              <a:gd name="connsiteX7" fmla="*/ 0 w 764151"/>
              <a:gd name="connsiteY7" fmla="*/ 7992209 h 7992209"/>
              <a:gd name="connsiteX8" fmla="*/ 0 w 764151"/>
              <a:gd name="connsiteY8" fmla="*/ 255914 h 7992209"/>
              <a:gd name="connsiteX9" fmla="*/ 255914 w 764151"/>
              <a:gd name="connsiteY9" fmla="*/ 0 h 7992209"/>
              <a:gd name="connsiteX10" fmla="*/ 508237 w 764151"/>
              <a:gd name="connsiteY10" fmla="*/ 0 h 7992209"/>
              <a:gd name="connsiteX11" fmla="*/ 764151 w 764151"/>
              <a:gd name="connsiteY11" fmla="*/ 255914 h 7992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4151" h="7992209">
                <a:moveTo>
                  <a:pt x="764151" y="255914"/>
                </a:moveTo>
                <a:lnTo>
                  <a:pt x="764151" y="7992209"/>
                </a:lnTo>
                <a:lnTo>
                  <a:pt x="622240" y="7992209"/>
                </a:lnTo>
                <a:lnTo>
                  <a:pt x="620327" y="7970569"/>
                </a:lnTo>
                <a:cubicBezTo>
                  <a:pt x="597650" y="7844235"/>
                  <a:pt x="499597" y="7749203"/>
                  <a:pt x="382075" y="7749203"/>
                </a:cubicBezTo>
                <a:cubicBezTo>
                  <a:pt x="264553" y="7749203"/>
                  <a:pt x="166501" y="7844235"/>
                  <a:pt x="143824" y="7970569"/>
                </a:cubicBezTo>
                <a:lnTo>
                  <a:pt x="141911" y="7992209"/>
                </a:lnTo>
                <a:lnTo>
                  <a:pt x="0" y="7992209"/>
                </a:lnTo>
                <a:lnTo>
                  <a:pt x="0" y="255914"/>
                </a:lnTo>
                <a:cubicBezTo>
                  <a:pt x="0" y="114577"/>
                  <a:pt x="114577" y="0"/>
                  <a:pt x="255914" y="0"/>
                </a:cubicBezTo>
                <a:lnTo>
                  <a:pt x="508237" y="0"/>
                </a:lnTo>
                <a:cubicBezTo>
                  <a:pt x="649574" y="0"/>
                  <a:pt x="764151" y="114577"/>
                  <a:pt x="764151" y="255914"/>
                </a:cubicBezTo>
                <a:close/>
              </a:path>
            </a:pathLst>
          </a:custGeom>
          <a:solidFill>
            <a:schemeClr val="bg1"/>
          </a:solidFill>
          <a:ln>
            <a:noFill/>
          </a:ln>
          <a:effectLst>
            <a:outerShdw blurRad="127000" dist="76200" dir="5400000" sx="102000" sy="102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35" name="Picture 34">
            <a:extLst>
              <a:ext uri="{FF2B5EF4-FFF2-40B4-BE49-F238E27FC236}">
                <a16:creationId xmlns:a16="http://schemas.microsoft.com/office/drawing/2014/main" xmlns="" id="{90026CA8-AE0E-76F2-73BF-BEA63AA5A240}"/>
              </a:ext>
            </a:extLst>
          </p:cNvPr>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1540208" y="2455510"/>
            <a:ext cx="579446" cy="579446"/>
          </a:xfrm>
          <a:prstGeom prst="rect">
            <a:avLst/>
          </a:prstGeom>
        </p:spPr>
      </p:pic>
      <p:sp>
        <p:nvSpPr>
          <p:cNvPr id="36" name="TextBox 35">
            <a:extLst>
              <a:ext uri="{FF2B5EF4-FFF2-40B4-BE49-F238E27FC236}">
                <a16:creationId xmlns:a16="http://schemas.microsoft.com/office/drawing/2014/main" xmlns="" id="{0469B76B-AC78-A351-0AFE-BCB9A19EA58B}"/>
              </a:ext>
            </a:extLst>
          </p:cNvPr>
          <p:cNvSpPr txBox="1"/>
          <p:nvPr/>
        </p:nvSpPr>
        <p:spPr>
          <a:xfrm>
            <a:off x="3520891" y="2368558"/>
            <a:ext cx="5444183" cy="830997"/>
          </a:xfrm>
          <a:prstGeom prst="rect">
            <a:avLst/>
          </a:prstGeom>
          <a:noFill/>
        </p:spPr>
        <p:txBody>
          <a:bodyPr wrap="square" rtlCol="0">
            <a:spAutoFit/>
          </a:bodyPr>
          <a:lstStyle/>
          <a:p>
            <a:r>
              <a:rPr lang="en-US" sz="4800" b="1" i="1" dirty="0">
                <a:solidFill>
                  <a:srgbClr val="0070C0"/>
                </a:solidFill>
                <a:effectLst>
                  <a:outerShdw blurRad="50800" dist="76200" dir="18900000" algn="bl" rotWithShape="0">
                    <a:schemeClr val="bg1">
                      <a:alpha val="40000"/>
                    </a:schemeClr>
                  </a:outerShdw>
                </a:effectLst>
                <a:latin typeface="Bookman Old Style" panose="02050604050505020204" pitchFamily="18" charset="0"/>
              </a:rPr>
              <a:t>Flowchart</a:t>
            </a:r>
            <a:endParaRPr lang="en-IN" sz="4800" b="1" i="1" dirty="0">
              <a:solidFill>
                <a:srgbClr val="0070C0"/>
              </a:solidFill>
              <a:effectLst>
                <a:outerShdw blurRad="50800" dist="76200" dir="18900000" algn="bl" rotWithShape="0">
                  <a:schemeClr val="bg1">
                    <a:alpha val="40000"/>
                  </a:schemeClr>
                </a:outerShdw>
              </a:effectLst>
              <a:latin typeface="Bookman Old Style" panose="02050604050505020204" pitchFamily="18" charset="0"/>
            </a:endParaRPr>
          </a:p>
        </p:txBody>
      </p:sp>
      <p:sp>
        <p:nvSpPr>
          <p:cNvPr id="44" name="Freeform: Shape 43">
            <a:extLst>
              <a:ext uri="{FF2B5EF4-FFF2-40B4-BE49-F238E27FC236}">
                <a16:creationId xmlns:a16="http://schemas.microsoft.com/office/drawing/2014/main" xmlns="" id="{3470A341-2D14-1D69-AB59-143899DE3C83}"/>
              </a:ext>
            </a:extLst>
          </p:cNvPr>
          <p:cNvSpPr/>
          <p:nvPr/>
        </p:nvSpPr>
        <p:spPr>
          <a:xfrm rot="16200000">
            <a:off x="4950456" y="-225454"/>
            <a:ext cx="764151" cy="7992209"/>
          </a:xfrm>
          <a:custGeom>
            <a:avLst/>
            <a:gdLst>
              <a:gd name="connsiteX0" fmla="*/ 764151 w 764151"/>
              <a:gd name="connsiteY0" fmla="*/ 255914 h 7992209"/>
              <a:gd name="connsiteX1" fmla="*/ 764151 w 764151"/>
              <a:gd name="connsiteY1" fmla="*/ 7992209 h 7992209"/>
              <a:gd name="connsiteX2" fmla="*/ 622240 w 764151"/>
              <a:gd name="connsiteY2" fmla="*/ 7992209 h 7992209"/>
              <a:gd name="connsiteX3" fmla="*/ 620327 w 764151"/>
              <a:gd name="connsiteY3" fmla="*/ 7970569 h 7992209"/>
              <a:gd name="connsiteX4" fmla="*/ 382075 w 764151"/>
              <a:gd name="connsiteY4" fmla="*/ 7749203 h 7992209"/>
              <a:gd name="connsiteX5" fmla="*/ 143824 w 764151"/>
              <a:gd name="connsiteY5" fmla="*/ 7970569 h 7992209"/>
              <a:gd name="connsiteX6" fmla="*/ 141911 w 764151"/>
              <a:gd name="connsiteY6" fmla="*/ 7992209 h 7992209"/>
              <a:gd name="connsiteX7" fmla="*/ 0 w 764151"/>
              <a:gd name="connsiteY7" fmla="*/ 7992209 h 7992209"/>
              <a:gd name="connsiteX8" fmla="*/ 0 w 764151"/>
              <a:gd name="connsiteY8" fmla="*/ 255914 h 7992209"/>
              <a:gd name="connsiteX9" fmla="*/ 255914 w 764151"/>
              <a:gd name="connsiteY9" fmla="*/ 0 h 7992209"/>
              <a:gd name="connsiteX10" fmla="*/ 508237 w 764151"/>
              <a:gd name="connsiteY10" fmla="*/ 0 h 7992209"/>
              <a:gd name="connsiteX11" fmla="*/ 764151 w 764151"/>
              <a:gd name="connsiteY11" fmla="*/ 255914 h 7992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4151" h="7992209">
                <a:moveTo>
                  <a:pt x="764151" y="255914"/>
                </a:moveTo>
                <a:lnTo>
                  <a:pt x="764151" y="7992209"/>
                </a:lnTo>
                <a:lnTo>
                  <a:pt x="622240" y="7992209"/>
                </a:lnTo>
                <a:lnTo>
                  <a:pt x="620327" y="7970569"/>
                </a:lnTo>
                <a:cubicBezTo>
                  <a:pt x="597650" y="7844235"/>
                  <a:pt x="499597" y="7749203"/>
                  <a:pt x="382075" y="7749203"/>
                </a:cubicBezTo>
                <a:cubicBezTo>
                  <a:pt x="264553" y="7749203"/>
                  <a:pt x="166501" y="7844235"/>
                  <a:pt x="143824" y="7970569"/>
                </a:cubicBezTo>
                <a:lnTo>
                  <a:pt x="141911" y="7992209"/>
                </a:lnTo>
                <a:lnTo>
                  <a:pt x="0" y="7992209"/>
                </a:lnTo>
                <a:lnTo>
                  <a:pt x="0" y="255914"/>
                </a:lnTo>
                <a:cubicBezTo>
                  <a:pt x="0" y="114577"/>
                  <a:pt x="114577" y="0"/>
                  <a:pt x="255914" y="0"/>
                </a:cubicBezTo>
                <a:lnTo>
                  <a:pt x="508237" y="0"/>
                </a:lnTo>
                <a:cubicBezTo>
                  <a:pt x="649574" y="0"/>
                  <a:pt x="764151" y="114577"/>
                  <a:pt x="764151" y="255914"/>
                </a:cubicBezTo>
                <a:close/>
              </a:path>
            </a:pathLst>
          </a:custGeom>
          <a:solidFill>
            <a:schemeClr val="bg1"/>
          </a:solidFill>
          <a:ln>
            <a:noFill/>
          </a:ln>
          <a:effectLst>
            <a:outerShdw blurRad="127000" dist="76200" dir="5400000" sx="102000" sy="102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45" name="Picture 44">
            <a:extLst>
              <a:ext uri="{FF2B5EF4-FFF2-40B4-BE49-F238E27FC236}">
                <a16:creationId xmlns:a16="http://schemas.microsoft.com/office/drawing/2014/main" xmlns="" id="{1D27621B-9EBC-254A-B5D9-E5A1C227B42E}"/>
              </a:ext>
            </a:extLst>
          </p:cNvPr>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1540208" y="3491300"/>
            <a:ext cx="579446" cy="579446"/>
          </a:xfrm>
          <a:prstGeom prst="rect">
            <a:avLst/>
          </a:prstGeom>
        </p:spPr>
      </p:pic>
      <p:sp>
        <p:nvSpPr>
          <p:cNvPr id="46" name="TextBox 45">
            <a:extLst>
              <a:ext uri="{FF2B5EF4-FFF2-40B4-BE49-F238E27FC236}">
                <a16:creationId xmlns:a16="http://schemas.microsoft.com/office/drawing/2014/main" xmlns="" id="{C6F06040-A38A-18D8-5B09-F3873A739478}"/>
              </a:ext>
            </a:extLst>
          </p:cNvPr>
          <p:cNvSpPr txBox="1"/>
          <p:nvPr/>
        </p:nvSpPr>
        <p:spPr>
          <a:xfrm>
            <a:off x="3520891" y="3437446"/>
            <a:ext cx="5444183" cy="646331"/>
          </a:xfrm>
          <a:prstGeom prst="rect">
            <a:avLst/>
          </a:prstGeom>
          <a:noFill/>
        </p:spPr>
        <p:txBody>
          <a:bodyPr wrap="square" rtlCol="0">
            <a:spAutoFit/>
          </a:bodyPr>
          <a:lstStyle/>
          <a:p>
            <a:r>
              <a:rPr lang="en-US" sz="3600" b="1" i="1" dirty="0">
                <a:solidFill>
                  <a:srgbClr val="0070C0"/>
                </a:solidFill>
                <a:effectLst>
                  <a:outerShdw blurRad="25400" dist="25400" dir="18900000" algn="bl" rotWithShape="0">
                    <a:schemeClr val="bg1">
                      <a:alpha val="40000"/>
                    </a:schemeClr>
                  </a:outerShdw>
                </a:effectLst>
                <a:latin typeface="Bookman Old Style" panose="02050604050505020204" pitchFamily="18" charset="0"/>
              </a:rPr>
              <a:t>System Requirements</a:t>
            </a:r>
            <a:endParaRPr lang="en-IN" sz="3600" b="1" i="1" dirty="0">
              <a:solidFill>
                <a:srgbClr val="0070C0"/>
              </a:solidFill>
              <a:effectLst>
                <a:outerShdw blurRad="25400" dist="25400" dir="18900000" algn="bl" rotWithShape="0">
                  <a:schemeClr val="bg1">
                    <a:alpha val="40000"/>
                  </a:schemeClr>
                </a:outerShdw>
              </a:effectLst>
              <a:latin typeface="Bookman Old Style" panose="02050604050505020204" pitchFamily="18" charset="0"/>
            </a:endParaRPr>
          </a:p>
        </p:txBody>
      </p:sp>
      <p:sp>
        <p:nvSpPr>
          <p:cNvPr id="48" name="Freeform: Shape 47">
            <a:extLst>
              <a:ext uri="{FF2B5EF4-FFF2-40B4-BE49-F238E27FC236}">
                <a16:creationId xmlns:a16="http://schemas.microsoft.com/office/drawing/2014/main" xmlns="" id="{F371F4BD-6434-9D48-313C-E51207FD1365}"/>
              </a:ext>
            </a:extLst>
          </p:cNvPr>
          <p:cNvSpPr/>
          <p:nvPr/>
        </p:nvSpPr>
        <p:spPr>
          <a:xfrm rot="16200000">
            <a:off x="4950456" y="833861"/>
            <a:ext cx="764151" cy="7992209"/>
          </a:xfrm>
          <a:custGeom>
            <a:avLst/>
            <a:gdLst>
              <a:gd name="connsiteX0" fmla="*/ 764151 w 764151"/>
              <a:gd name="connsiteY0" fmla="*/ 255914 h 7992209"/>
              <a:gd name="connsiteX1" fmla="*/ 764151 w 764151"/>
              <a:gd name="connsiteY1" fmla="*/ 7992209 h 7992209"/>
              <a:gd name="connsiteX2" fmla="*/ 622240 w 764151"/>
              <a:gd name="connsiteY2" fmla="*/ 7992209 h 7992209"/>
              <a:gd name="connsiteX3" fmla="*/ 620327 w 764151"/>
              <a:gd name="connsiteY3" fmla="*/ 7970569 h 7992209"/>
              <a:gd name="connsiteX4" fmla="*/ 382075 w 764151"/>
              <a:gd name="connsiteY4" fmla="*/ 7749203 h 7992209"/>
              <a:gd name="connsiteX5" fmla="*/ 143824 w 764151"/>
              <a:gd name="connsiteY5" fmla="*/ 7970569 h 7992209"/>
              <a:gd name="connsiteX6" fmla="*/ 141911 w 764151"/>
              <a:gd name="connsiteY6" fmla="*/ 7992209 h 7992209"/>
              <a:gd name="connsiteX7" fmla="*/ 0 w 764151"/>
              <a:gd name="connsiteY7" fmla="*/ 7992209 h 7992209"/>
              <a:gd name="connsiteX8" fmla="*/ 0 w 764151"/>
              <a:gd name="connsiteY8" fmla="*/ 255914 h 7992209"/>
              <a:gd name="connsiteX9" fmla="*/ 255914 w 764151"/>
              <a:gd name="connsiteY9" fmla="*/ 0 h 7992209"/>
              <a:gd name="connsiteX10" fmla="*/ 508237 w 764151"/>
              <a:gd name="connsiteY10" fmla="*/ 0 h 7992209"/>
              <a:gd name="connsiteX11" fmla="*/ 764151 w 764151"/>
              <a:gd name="connsiteY11" fmla="*/ 255914 h 7992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4151" h="7992209">
                <a:moveTo>
                  <a:pt x="764151" y="255914"/>
                </a:moveTo>
                <a:lnTo>
                  <a:pt x="764151" y="7992209"/>
                </a:lnTo>
                <a:lnTo>
                  <a:pt x="622240" y="7992209"/>
                </a:lnTo>
                <a:lnTo>
                  <a:pt x="620327" y="7970569"/>
                </a:lnTo>
                <a:cubicBezTo>
                  <a:pt x="597650" y="7844235"/>
                  <a:pt x="499597" y="7749203"/>
                  <a:pt x="382075" y="7749203"/>
                </a:cubicBezTo>
                <a:cubicBezTo>
                  <a:pt x="264553" y="7749203"/>
                  <a:pt x="166501" y="7844235"/>
                  <a:pt x="143824" y="7970569"/>
                </a:cubicBezTo>
                <a:lnTo>
                  <a:pt x="141911" y="7992209"/>
                </a:lnTo>
                <a:lnTo>
                  <a:pt x="0" y="7992209"/>
                </a:lnTo>
                <a:lnTo>
                  <a:pt x="0" y="255914"/>
                </a:lnTo>
                <a:cubicBezTo>
                  <a:pt x="0" y="114577"/>
                  <a:pt x="114577" y="0"/>
                  <a:pt x="255914" y="0"/>
                </a:cubicBezTo>
                <a:lnTo>
                  <a:pt x="508237" y="0"/>
                </a:lnTo>
                <a:cubicBezTo>
                  <a:pt x="649574" y="0"/>
                  <a:pt x="764151" y="114577"/>
                  <a:pt x="764151" y="255914"/>
                </a:cubicBezTo>
                <a:close/>
              </a:path>
            </a:pathLst>
          </a:custGeom>
          <a:solidFill>
            <a:schemeClr val="bg1"/>
          </a:solidFill>
          <a:ln>
            <a:noFill/>
          </a:ln>
          <a:effectLst>
            <a:outerShdw blurRad="127000" dist="76200" dir="5400000" sx="102000" sy="102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49" name="Picture 48">
            <a:extLst>
              <a:ext uri="{FF2B5EF4-FFF2-40B4-BE49-F238E27FC236}">
                <a16:creationId xmlns:a16="http://schemas.microsoft.com/office/drawing/2014/main" xmlns="" id="{75576E4C-E5B2-14DA-E61D-2672CA12835C}"/>
              </a:ext>
            </a:extLst>
          </p:cNvPr>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1540208" y="4550615"/>
            <a:ext cx="579446" cy="579446"/>
          </a:xfrm>
          <a:prstGeom prst="rect">
            <a:avLst/>
          </a:prstGeom>
        </p:spPr>
      </p:pic>
      <p:sp>
        <p:nvSpPr>
          <p:cNvPr id="50" name="TextBox 49">
            <a:extLst>
              <a:ext uri="{FF2B5EF4-FFF2-40B4-BE49-F238E27FC236}">
                <a16:creationId xmlns:a16="http://schemas.microsoft.com/office/drawing/2014/main" xmlns="" id="{25B8542A-B3DA-690B-B954-1F4D6B4722D0}"/>
              </a:ext>
            </a:extLst>
          </p:cNvPr>
          <p:cNvSpPr txBox="1"/>
          <p:nvPr/>
        </p:nvSpPr>
        <p:spPr>
          <a:xfrm>
            <a:off x="3520893" y="4458282"/>
            <a:ext cx="5444183" cy="830997"/>
          </a:xfrm>
          <a:prstGeom prst="rect">
            <a:avLst/>
          </a:prstGeom>
          <a:noFill/>
        </p:spPr>
        <p:txBody>
          <a:bodyPr wrap="square" rtlCol="0">
            <a:spAutoFit/>
          </a:bodyPr>
          <a:lstStyle/>
          <a:p>
            <a:r>
              <a:rPr lang="en-US" sz="4800" b="1" i="1" dirty="0">
                <a:solidFill>
                  <a:srgbClr val="0070C0"/>
                </a:solidFill>
                <a:effectLst>
                  <a:outerShdw blurRad="25400" dist="76200" dir="18900000" algn="bl" rotWithShape="0">
                    <a:schemeClr val="bg1">
                      <a:alpha val="40000"/>
                    </a:schemeClr>
                  </a:outerShdw>
                </a:effectLst>
                <a:latin typeface="Bookman Old Style" panose="02050604050505020204" pitchFamily="18" charset="0"/>
              </a:rPr>
              <a:t>Implementation</a:t>
            </a:r>
            <a:endParaRPr lang="en-IN" sz="4800" b="1" i="1" dirty="0">
              <a:solidFill>
                <a:srgbClr val="0070C0"/>
              </a:solidFill>
              <a:effectLst>
                <a:outerShdw blurRad="25400" dist="76200" dir="18900000" algn="bl" rotWithShape="0">
                  <a:schemeClr val="bg1">
                    <a:alpha val="40000"/>
                  </a:schemeClr>
                </a:outerShdw>
              </a:effectLst>
              <a:latin typeface="Bookman Old Style" panose="02050604050505020204" pitchFamily="18" charset="0"/>
            </a:endParaRPr>
          </a:p>
        </p:txBody>
      </p:sp>
      <p:sp>
        <p:nvSpPr>
          <p:cNvPr id="52" name="Freeform: Shape 51">
            <a:extLst>
              <a:ext uri="{FF2B5EF4-FFF2-40B4-BE49-F238E27FC236}">
                <a16:creationId xmlns:a16="http://schemas.microsoft.com/office/drawing/2014/main" xmlns="" id="{917C41F3-0E8F-08AC-0A82-89C40EE4070D}"/>
              </a:ext>
            </a:extLst>
          </p:cNvPr>
          <p:cNvSpPr/>
          <p:nvPr/>
        </p:nvSpPr>
        <p:spPr>
          <a:xfrm rot="16200000">
            <a:off x="4950455" y="2030709"/>
            <a:ext cx="764151" cy="7992209"/>
          </a:xfrm>
          <a:custGeom>
            <a:avLst/>
            <a:gdLst>
              <a:gd name="connsiteX0" fmla="*/ 764151 w 764151"/>
              <a:gd name="connsiteY0" fmla="*/ 255914 h 7992209"/>
              <a:gd name="connsiteX1" fmla="*/ 764151 w 764151"/>
              <a:gd name="connsiteY1" fmla="*/ 7992209 h 7992209"/>
              <a:gd name="connsiteX2" fmla="*/ 622240 w 764151"/>
              <a:gd name="connsiteY2" fmla="*/ 7992209 h 7992209"/>
              <a:gd name="connsiteX3" fmla="*/ 620327 w 764151"/>
              <a:gd name="connsiteY3" fmla="*/ 7970569 h 7992209"/>
              <a:gd name="connsiteX4" fmla="*/ 382075 w 764151"/>
              <a:gd name="connsiteY4" fmla="*/ 7749203 h 7992209"/>
              <a:gd name="connsiteX5" fmla="*/ 143824 w 764151"/>
              <a:gd name="connsiteY5" fmla="*/ 7970569 h 7992209"/>
              <a:gd name="connsiteX6" fmla="*/ 141911 w 764151"/>
              <a:gd name="connsiteY6" fmla="*/ 7992209 h 7992209"/>
              <a:gd name="connsiteX7" fmla="*/ 0 w 764151"/>
              <a:gd name="connsiteY7" fmla="*/ 7992209 h 7992209"/>
              <a:gd name="connsiteX8" fmla="*/ 0 w 764151"/>
              <a:gd name="connsiteY8" fmla="*/ 255914 h 7992209"/>
              <a:gd name="connsiteX9" fmla="*/ 255914 w 764151"/>
              <a:gd name="connsiteY9" fmla="*/ 0 h 7992209"/>
              <a:gd name="connsiteX10" fmla="*/ 508237 w 764151"/>
              <a:gd name="connsiteY10" fmla="*/ 0 h 7992209"/>
              <a:gd name="connsiteX11" fmla="*/ 764151 w 764151"/>
              <a:gd name="connsiteY11" fmla="*/ 255914 h 7992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4151" h="7992209">
                <a:moveTo>
                  <a:pt x="764151" y="255914"/>
                </a:moveTo>
                <a:lnTo>
                  <a:pt x="764151" y="7992209"/>
                </a:lnTo>
                <a:lnTo>
                  <a:pt x="622240" y="7992209"/>
                </a:lnTo>
                <a:lnTo>
                  <a:pt x="620327" y="7970569"/>
                </a:lnTo>
                <a:cubicBezTo>
                  <a:pt x="597650" y="7844235"/>
                  <a:pt x="499597" y="7749203"/>
                  <a:pt x="382075" y="7749203"/>
                </a:cubicBezTo>
                <a:cubicBezTo>
                  <a:pt x="264553" y="7749203"/>
                  <a:pt x="166501" y="7844235"/>
                  <a:pt x="143824" y="7970569"/>
                </a:cubicBezTo>
                <a:lnTo>
                  <a:pt x="141911" y="7992209"/>
                </a:lnTo>
                <a:lnTo>
                  <a:pt x="0" y="7992209"/>
                </a:lnTo>
                <a:lnTo>
                  <a:pt x="0" y="255914"/>
                </a:lnTo>
                <a:cubicBezTo>
                  <a:pt x="0" y="114577"/>
                  <a:pt x="114577" y="0"/>
                  <a:pt x="255914" y="0"/>
                </a:cubicBezTo>
                <a:lnTo>
                  <a:pt x="508237" y="0"/>
                </a:lnTo>
                <a:cubicBezTo>
                  <a:pt x="649574" y="0"/>
                  <a:pt x="764151" y="114577"/>
                  <a:pt x="764151" y="255914"/>
                </a:cubicBezTo>
                <a:close/>
              </a:path>
            </a:pathLst>
          </a:custGeom>
          <a:solidFill>
            <a:schemeClr val="bg1"/>
          </a:solidFill>
          <a:ln>
            <a:noFill/>
          </a:ln>
          <a:effectLst>
            <a:outerShdw blurRad="127000" dist="76200" dir="5400000" sx="102000" sy="102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53" name="Picture 52">
            <a:extLst>
              <a:ext uri="{FF2B5EF4-FFF2-40B4-BE49-F238E27FC236}">
                <a16:creationId xmlns:a16="http://schemas.microsoft.com/office/drawing/2014/main" xmlns="" id="{2DFCF3B5-08B3-D79A-716E-C4E06718EA84}"/>
              </a:ext>
            </a:extLst>
          </p:cNvPr>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1540207" y="5747463"/>
            <a:ext cx="579446" cy="579446"/>
          </a:xfrm>
          <a:prstGeom prst="rect">
            <a:avLst/>
          </a:prstGeom>
        </p:spPr>
      </p:pic>
      <p:sp>
        <p:nvSpPr>
          <p:cNvPr id="54" name="TextBox 53">
            <a:extLst>
              <a:ext uri="{FF2B5EF4-FFF2-40B4-BE49-F238E27FC236}">
                <a16:creationId xmlns:a16="http://schemas.microsoft.com/office/drawing/2014/main" xmlns="" id="{4EA4019A-6580-4310-44E2-E69CD98F4870}"/>
              </a:ext>
            </a:extLst>
          </p:cNvPr>
          <p:cNvSpPr txBox="1"/>
          <p:nvPr/>
        </p:nvSpPr>
        <p:spPr>
          <a:xfrm>
            <a:off x="3520892" y="5655130"/>
            <a:ext cx="5444183" cy="830997"/>
          </a:xfrm>
          <a:prstGeom prst="rect">
            <a:avLst/>
          </a:prstGeom>
          <a:noFill/>
        </p:spPr>
        <p:txBody>
          <a:bodyPr wrap="square" rtlCol="0">
            <a:spAutoFit/>
          </a:bodyPr>
          <a:lstStyle/>
          <a:p>
            <a:r>
              <a:rPr lang="en-US" sz="4800" b="1" i="1" dirty="0">
                <a:solidFill>
                  <a:srgbClr val="0070C0"/>
                </a:solidFill>
                <a:effectLst>
                  <a:outerShdw blurRad="50800" dist="76200" dir="18900000" algn="bl" rotWithShape="0">
                    <a:schemeClr val="bg1">
                      <a:alpha val="40000"/>
                    </a:schemeClr>
                  </a:outerShdw>
                </a:effectLst>
                <a:latin typeface="Bookman Old Style" panose="02050604050505020204" pitchFamily="18" charset="0"/>
              </a:rPr>
              <a:t>Conclusion</a:t>
            </a:r>
            <a:endParaRPr lang="en-IN" sz="4800" b="1" i="1" dirty="0">
              <a:solidFill>
                <a:srgbClr val="0070C0"/>
              </a:solidFill>
              <a:effectLst>
                <a:outerShdw blurRad="50800" dist="76200" dir="18900000" algn="bl" rotWithShape="0">
                  <a:schemeClr val="bg1">
                    <a:alpha val="40000"/>
                  </a:schemeClr>
                </a:outerShdw>
              </a:effectLst>
              <a:latin typeface="Bookman Old Style" panose="02050604050505020204" pitchFamily="18" charset="0"/>
            </a:endParaRPr>
          </a:p>
        </p:txBody>
      </p:sp>
    </p:spTree>
    <p:extLst>
      <p:ext uri="{BB962C8B-B14F-4D97-AF65-F5344CB8AC3E}">
        <p14:creationId xmlns:p14="http://schemas.microsoft.com/office/powerpoint/2010/main" xmlns="" val="298051572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par>
                                <p:cTn id="20" presetID="53" presetClass="entr" presetSubtype="16"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animEffect transition="in" filter="fad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0-#ppt_w/2"/>
                                          </p:val>
                                        </p:tav>
                                        <p:tav tm="100000">
                                          <p:val>
                                            <p:strVal val="#ppt_x"/>
                                          </p:val>
                                        </p:tav>
                                      </p:tavLst>
                                    </p:anim>
                                    <p:anim calcmode="lin" valueType="num">
                                      <p:cBhvr additive="base">
                                        <p:cTn id="30" dur="500" fill="hold"/>
                                        <p:tgtEl>
                                          <p:spTgt spid="21"/>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2" presetClass="entr" presetSubtype="8" fill="hold" nodeType="after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additive="base">
                                        <p:cTn id="34" dur="500" fill="hold"/>
                                        <p:tgtEl>
                                          <p:spTgt spid="22"/>
                                        </p:tgtEl>
                                        <p:attrNameLst>
                                          <p:attrName>ppt_x</p:attrName>
                                        </p:attrNameLst>
                                      </p:cBhvr>
                                      <p:tavLst>
                                        <p:tav tm="0">
                                          <p:val>
                                            <p:strVal val="0-#ppt_w/2"/>
                                          </p:val>
                                        </p:tav>
                                        <p:tav tm="100000">
                                          <p:val>
                                            <p:strVal val="#ppt_x"/>
                                          </p:val>
                                        </p:tav>
                                      </p:tavLst>
                                    </p:anim>
                                    <p:anim calcmode="lin" valueType="num">
                                      <p:cBhvr additive="base">
                                        <p:cTn id="35" dur="500" fill="hold"/>
                                        <p:tgtEl>
                                          <p:spTgt spid="22"/>
                                        </p:tgtEl>
                                        <p:attrNameLst>
                                          <p:attrName>ppt_y</p:attrName>
                                        </p:attrNameLst>
                                      </p:cBhvr>
                                      <p:tavLst>
                                        <p:tav tm="0">
                                          <p:val>
                                            <p:strVal val="#ppt_y"/>
                                          </p:val>
                                        </p:tav>
                                        <p:tav tm="100000">
                                          <p:val>
                                            <p:strVal val="#ppt_y"/>
                                          </p:val>
                                        </p:tav>
                                      </p:tavLst>
                                    </p:anim>
                                  </p:childTnLst>
                                </p:cTn>
                              </p:par>
                            </p:childTnLst>
                          </p:cTn>
                        </p:par>
                        <p:par>
                          <p:cTn id="36" fill="hold">
                            <p:stCondLst>
                              <p:cond delay="1000"/>
                            </p:stCondLst>
                            <p:childTnLst>
                              <p:par>
                                <p:cTn id="37" presetID="53" presetClass="entr" presetSubtype="16"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p:cTn id="39" dur="500" fill="hold"/>
                                        <p:tgtEl>
                                          <p:spTgt spid="26"/>
                                        </p:tgtEl>
                                        <p:attrNameLst>
                                          <p:attrName>ppt_w</p:attrName>
                                        </p:attrNameLst>
                                      </p:cBhvr>
                                      <p:tavLst>
                                        <p:tav tm="0">
                                          <p:val>
                                            <p:fltVal val="0"/>
                                          </p:val>
                                        </p:tav>
                                        <p:tav tm="100000">
                                          <p:val>
                                            <p:strVal val="#ppt_w"/>
                                          </p:val>
                                        </p:tav>
                                      </p:tavLst>
                                    </p:anim>
                                    <p:anim calcmode="lin" valueType="num">
                                      <p:cBhvr>
                                        <p:cTn id="40" dur="500" fill="hold"/>
                                        <p:tgtEl>
                                          <p:spTgt spid="26"/>
                                        </p:tgtEl>
                                        <p:attrNameLst>
                                          <p:attrName>ppt_h</p:attrName>
                                        </p:attrNameLst>
                                      </p:cBhvr>
                                      <p:tavLst>
                                        <p:tav tm="0">
                                          <p:val>
                                            <p:fltVal val="0"/>
                                          </p:val>
                                        </p:tav>
                                        <p:tav tm="100000">
                                          <p:val>
                                            <p:strVal val="#ppt_h"/>
                                          </p:val>
                                        </p:tav>
                                      </p:tavLst>
                                    </p:anim>
                                    <p:animEffect transition="in" filter="fade">
                                      <p:cBhvr>
                                        <p:cTn id="41" dur="500"/>
                                        <p:tgtEl>
                                          <p:spTgt spid="26"/>
                                        </p:tgtEl>
                                      </p:cBhvr>
                                    </p:animEffect>
                                  </p:childTnLst>
                                </p:cTn>
                              </p:par>
                              <p:par>
                                <p:cTn id="42" presetID="53" presetClass="entr" presetSubtype="16" fill="hold"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p:cTn id="44" dur="500" fill="hold"/>
                                        <p:tgtEl>
                                          <p:spTgt spid="25"/>
                                        </p:tgtEl>
                                        <p:attrNameLst>
                                          <p:attrName>ppt_w</p:attrName>
                                        </p:attrNameLst>
                                      </p:cBhvr>
                                      <p:tavLst>
                                        <p:tav tm="0">
                                          <p:val>
                                            <p:fltVal val="0"/>
                                          </p:val>
                                        </p:tav>
                                        <p:tav tm="100000">
                                          <p:val>
                                            <p:strVal val="#ppt_w"/>
                                          </p:val>
                                        </p:tav>
                                      </p:tavLst>
                                    </p:anim>
                                    <p:anim calcmode="lin" valueType="num">
                                      <p:cBhvr>
                                        <p:cTn id="45" dur="500" fill="hold"/>
                                        <p:tgtEl>
                                          <p:spTgt spid="25"/>
                                        </p:tgtEl>
                                        <p:attrNameLst>
                                          <p:attrName>ppt_h</p:attrName>
                                        </p:attrNameLst>
                                      </p:cBhvr>
                                      <p:tavLst>
                                        <p:tav tm="0">
                                          <p:val>
                                            <p:fltVal val="0"/>
                                          </p:val>
                                        </p:tav>
                                        <p:tav tm="100000">
                                          <p:val>
                                            <p:strVal val="#ppt_h"/>
                                          </p:val>
                                        </p:tav>
                                      </p:tavLst>
                                    </p:anim>
                                    <p:animEffect transition="in" filter="fade">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additive="base">
                                        <p:cTn id="51" dur="500" fill="hold"/>
                                        <p:tgtEl>
                                          <p:spTgt spid="31"/>
                                        </p:tgtEl>
                                        <p:attrNameLst>
                                          <p:attrName>ppt_x</p:attrName>
                                        </p:attrNameLst>
                                      </p:cBhvr>
                                      <p:tavLst>
                                        <p:tav tm="0">
                                          <p:val>
                                            <p:strVal val="0-#ppt_w/2"/>
                                          </p:val>
                                        </p:tav>
                                        <p:tav tm="100000">
                                          <p:val>
                                            <p:strVal val="#ppt_x"/>
                                          </p:val>
                                        </p:tav>
                                      </p:tavLst>
                                    </p:anim>
                                    <p:anim calcmode="lin" valueType="num">
                                      <p:cBhvr additive="base">
                                        <p:cTn id="52" dur="500" fill="hold"/>
                                        <p:tgtEl>
                                          <p:spTgt spid="31"/>
                                        </p:tgtEl>
                                        <p:attrNameLst>
                                          <p:attrName>ppt_y</p:attrName>
                                        </p:attrNameLst>
                                      </p:cBhvr>
                                      <p:tavLst>
                                        <p:tav tm="0">
                                          <p:val>
                                            <p:strVal val="#ppt_y"/>
                                          </p:val>
                                        </p:tav>
                                        <p:tav tm="100000">
                                          <p:val>
                                            <p:strVal val="#ppt_y"/>
                                          </p:val>
                                        </p:tav>
                                      </p:tavLst>
                                    </p:anim>
                                  </p:childTnLst>
                                </p:cTn>
                              </p:par>
                            </p:childTnLst>
                          </p:cTn>
                        </p:par>
                        <p:par>
                          <p:cTn id="53" fill="hold">
                            <p:stCondLst>
                              <p:cond delay="500"/>
                            </p:stCondLst>
                            <p:childTnLst>
                              <p:par>
                                <p:cTn id="54" presetID="2" presetClass="entr" presetSubtype="8" fill="hold" nodeType="afterEffect">
                                  <p:stCondLst>
                                    <p:cond delay="0"/>
                                  </p:stCondLst>
                                  <p:childTnLst>
                                    <p:set>
                                      <p:cBhvr>
                                        <p:cTn id="55" dur="1" fill="hold">
                                          <p:stCondLst>
                                            <p:cond delay="0"/>
                                          </p:stCondLst>
                                        </p:cTn>
                                        <p:tgtEl>
                                          <p:spTgt spid="32"/>
                                        </p:tgtEl>
                                        <p:attrNameLst>
                                          <p:attrName>style.visibility</p:attrName>
                                        </p:attrNameLst>
                                      </p:cBhvr>
                                      <p:to>
                                        <p:strVal val="visible"/>
                                      </p:to>
                                    </p:set>
                                    <p:anim calcmode="lin" valueType="num">
                                      <p:cBhvr additive="base">
                                        <p:cTn id="56" dur="500" fill="hold"/>
                                        <p:tgtEl>
                                          <p:spTgt spid="32"/>
                                        </p:tgtEl>
                                        <p:attrNameLst>
                                          <p:attrName>ppt_x</p:attrName>
                                        </p:attrNameLst>
                                      </p:cBhvr>
                                      <p:tavLst>
                                        <p:tav tm="0">
                                          <p:val>
                                            <p:strVal val="0-#ppt_w/2"/>
                                          </p:val>
                                        </p:tav>
                                        <p:tav tm="100000">
                                          <p:val>
                                            <p:strVal val="#ppt_x"/>
                                          </p:val>
                                        </p:tav>
                                      </p:tavLst>
                                    </p:anim>
                                    <p:anim calcmode="lin" valueType="num">
                                      <p:cBhvr additive="base">
                                        <p:cTn id="57" dur="500" fill="hold"/>
                                        <p:tgtEl>
                                          <p:spTgt spid="32"/>
                                        </p:tgtEl>
                                        <p:attrNameLst>
                                          <p:attrName>ppt_y</p:attrName>
                                        </p:attrNameLst>
                                      </p:cBhvr>
                                      <p:tavLst>
                                        <p:tav tm="0">
                                          <p:val>
                                            <p:strVal val="#ppt_y"/>
                                          </p:val>
                                        </p:tav>
                                        <p:tav tm="100000">
                                          <p:val>
                                            <p:strVal val="#ppt_y"/>
                                          </p:val>
                                        </p:tav>
                                      </p:tavLst>
                                    </p:anim>
                                  </p:childTnLst>
                                </p:cTn>
                              </p:par>
                            </p:childTnLst>
                          </p:cTn>
                        </p:par>
                        <p:par>
                          <p:cTn id="58" fill="hold">
                            <p:stCondLst>
                              <p:cond delay="1000"/>
                            </p:stCondLst>
                            <p:childTnLst>
                              <p:par>
                                <p:cTn id="59" presetID="53" presetClass="entr" presetSubtype="16" fill="hold" grpId="0" nodeType="after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p:cTn id="61" dur="500" fill="hold"/>
                                        <p:tgtEl>
                                          <p:spTgt spid="36"/>
                                        </p:tgtEl>
                                        <p:attrNameLst>
                                          <p:attrName>ppt_w</p:attrName>
                                        </p:attrNameLst>
                                      </p:cBhvr>
                                      <p:tavLst>
                                        <p:tav tm="0">
                                          <p:val>
                                            <p:fltVal val="0"/>
                                          </p:val>
                                        </p:tav>
                                        <p:tav tm="100000">
                                          <p:val>
                                            <p:strVal val="#ppt_w"/>
                                          </p:val>
                                        </p:tav>
                                      </p:tavLst>
                                    </p:anim>
                                    <p:anim calcmode="lin" valueType="num">
                                      <p:cBhvr>
                                        <p:cTn id="62" dur="500" fill="hold"/>
                                        <p:tgtEl>
                                          <p:spTgt spid="36"/>
                                        </p:tgtEl>
                                        <p:attrNameLst>
                                          <p:attrName>ppt_h</p:attrName>
                                        </p:attrNameLst>
                                      </p:cBhvr>
                                      <p:tavLst>
                                        <p:tav tm="0">
                                          <p:val>
                                            <p:fltVal val="0"/>
                                          </p:val>
                                        </p:tav>
                                        <p:tav tm="100000">
                                          <p:val>
                                            <p:strVal val="#ppt_h"/>
                                          </p:val>
                                        </p:tav>
                                      </p:tavLst>
                                    </p:anim>
                                    <p:animEffect transition="in" filter="fade">
                                      <p:cBhvr>
                                        <p:cTn id="63" dur="500"/>
                                        <p:tgtEl>
                                          <p:spTgt spid="36"/>
                                        </p:tgtEl>
                                      </p:cBhvr>
                                    </p:animEffect>
                                  </p:childTnLst>
                                </p:cTn>
                              </p:par>
                              <p:par>
                                <p:cTn id="64" presetID="53" presetClass="entr" presetSubtype="16" fill="hold" nodeType="withEffect">
                                  <p:stCondLst>
                                    <p:cond delay="0"/>
                                  </p:stCondLst>
                                  <p:childTnLst>
                                    <p:set>
                                      <p:cBhvr>
                                        <p:cTn id="65" dur="1" fill="hold">
                                          <p:stCondLst>
                                            <p:cond delay="0"/>
                                          </p:stCondLst>
                                        </p:cTn>
                                        <p:tgtEl>
                                          <p:spTgt spid="35"/>
                                        </p:tgtEl>
                                        <p:attrNameLst>
                                          <p:attrName>style.visibility</p:attrName>
                                        </p:attrNameLst>
                                      </p:cBhvr>
                                      <p:to>
                                        <p:strVal val="visible"/>
                                      </p:to>
                                    </p:set>
                                    <p:anim calcmode="lin" valueType="num">
                                      <p:cBhvr>
                                        <p:cTn id="66" dur="500" fill="hold"/>
                                        <p:tgtEl>
                                          <p:spTgt spid="35"/>
                                        </p:tgtEl>
                                        <p:attrNameLst>
                                          <p:attrName>ppt_w</p:attrName>
                                        </p:attrNameLst>
                                      </p:cBhvr>
                                      <p:tavLst>
                                        <p:tav tm="0">
                                          <p:val>
                                            <p:fltVal val="0"/>
                                          </p:val>
                                        </p:tav>
                                        <p:tav tm="100000">
                                          <p:val>
                                            <p:strVal val="#ppt_w"/>
                                          </p:val>
                                        </p:tav>
                                      </p:tavLst>
                                    </p:anim>
                                    <p:anim calcmode="lin" valueType="num">
                                      <p:cBhvr>
                                        <p:cTn id="67" dur="500" fill="hold"/>
                                        <p:tgtEl>
                                          <p:spTgt spid="35"/>
                                        </p:tgtEl>
                                        <p:attrNameLst>
                                          <p:attrName>ppt_h</p:attrName>
                                        </p:attrNameLst>
                                      </p:cBhvr>
                                      <p:tavLst>
                                        <p:tav tm="0">
                                          <p:val>
                                            <p:fltVal val="0"/>
                                          </p:val>
                                        </p:tav>
                                        <p:tav tm="100000">
                                          <p:val>
                                            <p:strVal val="#ppt_h"/>
                                          </p:val>
                                        </p:tav>
                                      </p:tavLst>
                                    </p:anim>
                                    <p:animEffect transition="in" filter="fade">
                                      <p:cBhvr>
                                        <p:cTn id="68" dur="500"/>
                                        <p:tgtEl>
                                          <p:spTgt spid="35"/>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44"/>
                                        </p:tgtEl>
                                        <p:attrNameLst>
                                          <p:attrName>style.visibility</p:attrName>
                                        </p:attrNameLst>
                                      </p:cBhvr>
                                      <p:to>
                                        <p:strVal val="visible"/>
                                      </p:to>
                                    </p:set>
                                    <p:anim calcmode="lin" valueType="num">
                                      <p:cBhvr additive="base">
                                        <p:cTn id="73" dur="500" fill="hold"/>
                                        <p:tgtEl>
                                          <p:spTgt spid="44"/>
                                        </p:tgtEl>
                                        <p:attrNameLst>
                                          <p:attrName>ppt_x</p:attrName>
                                        </p:attrNameLst>
                                      </p:cBhvr>
                                      <p:tavLst>
                                        <p:tav tm="0">
                                          <p:val>
                                            <p:strVal val="0-#ppt_w/2"/>
                                          </p:val>
                                        </p:tav>
                                        <p:tav tm="100000">
                                          <p:val>
                                            <p:strVal val="#ppt_x"/>
                                          </p:val>
                                        </p:tav>
                                      </p:tavLst>
                                    </p:anim>
                                    <p:anim calcmode="lin" valueType="num">
                                      <p:cBhvr additive="base">
                                        <p:cTn id="74" dur="500" fill="hold"/>
                                        <p:tgtEl>
                                          <p:spTgt spid="44"/>
                                        </p:tgtEl>
                                        <p:attrNameLst>
                                          <p:attrName>ppt_y</p:attrName>
                                        </p:attrNameLst>
                                      </p:cBhvr>
                                      <p:tavLst>
                                        <p:tav tm="0">
                                          <p:val>
                                            <p:strVal val="#ppt_y"/>
                                          </p:val>
                                        </p:tav>
                                        <p:tav tm="100000">
                                          <p:val>
                                            <p:strVal val="#ppt_y"/>
                                          </p:val>
                                        </p:tav>
                                      </p:tavLst>
                                    </p:anim>
                                  </p:childTnLst>
                                </p:cTn>
                              </p:par>
                            </p:childTnLst>
                          </p:cTn>
                        </p:par>
                        <p:par>
                          <p:cTn id="75" fill="hold">
                            <p:stCondLst>
                              <p:cond delay="500"/>
                            </p:stCondLst>
                            <p:childTnLst>
                              <p:par>
                                <p:cTn id="76" presetID="2" presetClass="entr" presetSubtype="8" fill="hold" nodeType="afterEffect">
                                  <p:stCondLst>
                                    <p:cond delay="0"/>
                                  </p:stCondLst>
                                  <p:childTnLst>
                                    <p:set>
                                      <p:cBhvr>
                                        <p:cTn id="77" dur="1" fill="hold">
                                          <p:stCondLst>
                                            <p:cond delay="0"/>
                                          </p:stCondLst>
                                        </p:cTn>
                                        <p:tgtEl>
                                          <p:spTgt spid="55"/>
                                        </p:tgtEl>
                                        <p:attrNameLst>
                                          <p:attrName>style.visibility</p:attrName>
                                        </p:attrNameLst>
                                      </p:cBhvr>
                                      <p:to>
                                        <p:strVal val="visible"/>
                                      </p:to>
                                    </p:set>
                                    <p:anim calcmode="lin" valueType="num">
                                      <p:cBhvr additive="base">
                                        <p:cTn id="78" dur="500" fill="hold"/>
                                        <p:tgtEl>
                                          <p:spTgt spid="55"/>
                                        </p:tgtEl>
                                        <p:attrNameLst>
                                          <p:attrName>ppt_x</p:attrName>
                                        </p:attrNameLst>
                                      </p:cBhvr>
                                      <p:tavLst>
                                        <p:tav tm="0">
                                          <p:val>
                                            <p:strVal val="0-#ppt_w/2"/>
                                          </p:val>
                                        </p:tav>
                                        <p:tav tm="100000">
                                          <p:val>
                                            <p:strVal val="#ppt_x"/>
                                          </p:val>
                                        </p:tav>
                                      </p:tavLst>
                                    </p:anim>
                                    <p:anim calcmode="lin" valueType="num">
                                      <p:cBhvr additive="base">
                                        <p:cTn id="79" dur="500" fill="hold"/>
                                        <p:tgtEl>
                                          <p:spTgt spid="55"/>
                                        </p:tgtEl>
                                        <p:attrNameLst>
                                          <p:attrName>ppt_y</p:attrName>
                                        </p:attrNameLst>
                                      </p:cBhvr>
                                      <p:tavLst>
                                        <p:tav tm="0">
                                          <p:val>
                                            <p:strVal val="#ppt_y"/>
                                          </p:val>
                                        </p:tav>
                                        <p:tav tm="100000">
                                          <p:val>
                                            <p:strVal val="#ppt_y"/>
                                          </p:val>
                                        </p:tav>
                                      </p:tavLst>
                                    </p:anim>
                                  </p:childTnLst>
                                </p:cTn>
                              </p:par>
                            </p:childTnLst>
                          </p:cTn>
                        </p:par>
                        <p:par>
                          <p:cTn id="80" fill="hold">
                            <p:stCondLst>
                              <p:cond delay="1000"/>
                            </p:stCondLst>
                            <p:childTnLst>
                              <p:par>
                                <p:cTn id="81" presetID="53" presetClass="entr" presetSubtype="16" fill="hold" grpId="0" nodeType="afterEffect">
                                  <p:stCondLst>
                                    <p:cond delay="0"/>
                                  </p:stCondLst>
                                  <p:childTnLst>
                                    <p:set>
                                      <p:cBhvr>
                                        <p:cTn id="82" dur="1" fill="hold">
                                          <p:stCondLst>
                                            <p:cond delay="0"/>
                                          </p:stCondLst>
                                        </p:cTn>
                                        <p:tgtEl>
                                          <p:spTgt spid="46"/>
                                        </p:tgtEl>
                                        <p:attrNameLst>
                                          <p:attrName>style.visibility</p:attrName>
                                        </p:attrNameLst>
                                      </p:cBhvr>
                                      <p:to>
                                        <p:strVal val="visible"/>
                                      </p:to>
                                    </p:set>
                                    <p:anim calcmode="lin" valueType="num">
                                      <p:cBhvr>
                                        <p:cTn id="83" dur="500" fill="hold"/>
                                        <p:tgtEl>
                                          <p:spTgt spid="46"/>
                                        </p:tgtEl>
                                        <p:attrNameLst>
                                          <p:attrName>ppt_w</p:attrName>
                                        </p:attrNameLst>
                                      </p:cBhvr>
                                      <p:tavLst>
                                        <p:tav tm="0">
                                          <p:val>
                                            <p:fltVal val="0"/>
                                          </p:val>
                                        </p:tav>
                                        <p:tav tm="100000">
                                          <p:val>
                                            <p:strVal val="#ppt_w"/>
                                          </p:val>
                                        </p:tav>
                                      </p:tavLst>
                                    </p:anim>
                                    <p:anim calcmode="lin" valueType="num">
                                      <p:cBhvr>
                                        <p:cTn id="84" dur="500" fill="hold"/>
                                        <p:tgtEl>
                                          <p:spTgt spid="46"/>
                                        </p:tgtEl>
                                        <p:attrNameLst>
                                          <p:attrName>ppt_h</p:attrName>
                                        </p:attrNameLst>
                                      </p:cBhvr>
                                      <p:tavLst>
                                        <p:tav tm="0">
                                          <p:val>
                                            <p:fltVal val="0"/>
                                          </p:val>
                                        </p:tav>
                                        <p:tav tm="100000">
                                          <p:val>
                                            <p:strVal val="#ppt_h"/>
                                          </p:val>
                                        </p:tav>
                                      </p:tavLst>
                                    </p:anim>
                                    <p:animEffect transition="in" filter="fade">
                                      <p:cBhvr>
                                        <p:cTn id="85" dur="500"/>
                                        <p:tgtEl>
                                          <p:spTgt spid="46"/>
                                        </p:tgtEl>
                                      </p:cBhvr>
                                    </p:animEffect>
                                  </p:childTnLst>
                                </p:cTn>
                              </p:par>
                              <p:par>
                                <p:cTn id="86" presetID="53" presetClass="entr" presetSubtype="16" fill="hold" nodeType="withEffect">
                                  <p:stCondLst>
                                    <p:cond delay="0"/>
                                  </p:stCondLst>
                                  <p:childTnLst>
                                    <p:set>
                                      <p:cBhvr>
                                        <p:cTn id="87" dur="1" fill="hold">
                                          <p:stCondLst>
                                            <p:cond delay="0"/>
                                          </p:stCondLst>
                                        </p:cTn>
                                        <p:tgtEl>
                                          <p:spTgt spid="45"/>
                                        </p:tgtEl>
                                        <p:attrNameLst>
                                          <p:attrName>style.visibility</p:attrName>
                                        </p:attrNameLst>
                                      </p:cBhvr>
                                      <p:to>
                                        <p:strVal val="visible"/>
                                      </p:to>
                                    </p:set>
                                    <p:anim calcmode="lin" valueType="num">
                                      <p:cBhvr>
                                        <p:cTn id="88" dur="500" fill="hold"/>
                                        <p:tgtEl>
                                          <p:spTgt spid="45"/>
                                        </p:tgtEl>
                                        <p:attrNameLst>
                                          <p:attrName>ppt_w</p:attrName>
                                        </p:attrNameLst>
                                      </p:cBhvr>
                                      <p:tavLst>
                                        <p:tav tm="0">
                                          <p:val>
                                            <p:fltVal val="0"/>
                                          </p:val>
                                        </p:tav>
                                        <p:tav tm="100000">
                                          <p:val>
                                            <p:strVal val="#ppt_w"/>
                                          </p:val>
                                        </p:tav>
                                      </p:tavLst>
                                    </p:anim>
                                    <p:anim calcmode="lin" valueType="num">
                                      <p:cBhvr>
                                        <p:cTn id="89" dur="500" fill="hold"/>
                                        <p:tgtEl>
                                          <p:spTgt spid="45"/>
                                        </p:tgtEl>
                                        <p:attrNameLst>
                                          <p:attrName>ppt_h</p:attrName>
                                        </p:attrNameLst>
                                      </p:cBhvr>
                                      <p:tavLst>
                                        <p:tav tm="0">
                                          <p:val>
                                            <p:fltVal val="0"/>
                                          </p:val>
                                        </p:tav>
                                        <p:tav tm="100000">
                                          <p:val>
                                            <p:strVal val="#ppt_h"/>
                                          </p:val>
                                        </p:tav>
                                      </p:tavLst>
                                    </p:anim>
                                    <p:animEffect transition="in" filter="fade">
                                      <p:cBhvr>
                                        <p:cTn id="90" dur="500"/>
                                        <p:tgtEl>
                                          <p:spTgt spid="45"/>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grpId="0" nodeType="clickEffect">
                                  <p:stCondLst>
                                    <p:cond delay="0"/>
                                  </p:stCondLst>
                                  <p:childTnLst>
                                    <p:set>
                                      <p:cBhvr>
                                        <p:cTn id="94" dur="1" fill="hold">
                                          <p:stCondLst>
                                            <p:cond delay="0"/>
                                          </p:stCondLst>
                                        </p:cTn>
                                        <p:tgtEl>
                                          <p:spTgt spid="48"/>
                                        </p:tgtEl>
                                        <p:attrNameLst>
                                          <p:attrName>style.visibility</p:attrName>
                                        </p:attrNameLst>
                                      </p:cBhvr>
                                      <p:to>
                                        <p:strVal val="visible"/>
                                      </p:to>
                                    </p:set>
                                    <p:anim calcmode="lin" valueType="num">
                                      <p:cBhvr additive="base">
                                        <p:cTn id="95" dur="500" fill="hold"/>
                                        <p:tgtEl>
                                          <p:spTgt spid="48"/>
                                        </p:tgtEl>
                                        <p:attrNameLst>
                                          <p:attrName>ppt_x</p:attrName>
                                        </p:attrNameLst>
                                      </p:cBhvr>
                                      <p:tavLst>
                                        <p:tav tm="0">
                                          <p:val>
                                            <p:strVal val="0-#ppt_w/2"/>
                                          </p:val>
                                        </p:tav>
                                        <p:tav tm="100000">
                                          <p:val>
                                            <p:strVal val="#ppt_x"/>
                                          </p:val>
                                        </p:tav>
                                      </p:tavLst>
                                    </p:anim>
                                    <p:anim calcmode="lin" valueType="num">
                                      <p:cBhvr additive="base">
                                        <p:cTn id="96" dur="500" fill="hold"/>
                                        <p:tgtEl>
                                          <p:spTgt spid="48"/>
                                        </p:tgtEl>
                                        <p:attrNameLst>
                                          <p:attrName>ppt_y</p:attrName>
                                        </p:attrNameLst>
                                      </p:cBhvr>
                                      <p:tavLst>
                                        <p:tav tm="0">
                                          <p:val>
                                            <p:strVal val="#ppt_y"/>
                                          </p:val>
                                        </p:tav>
                                        <p:tav tm="100000">
                                          <p:val>
                                            <p:strVal val="#ppt_y"/>
                                          </p:val>
                                        </p:tav>
                                      </p:tavLst>
                                    </p:anim>
                                  </p:childTnLst>
                                </p:cTn>
                              </p:par>
                            </p:childTnLst>
                          </p:cTn>
                        </p:par>
                        <p:par>
                          <p:cTn id="97" fill="hold">
                            <p:stCondLst>
                              <p:cond delay="500"/>
                            </p:stCondLst>
                            <p:childTnLst>
                              <p:par>
                                <p:cTn id="98" presetID="2" presetClass="entr" presetSubtype="8" fill="hold" nodeType="afterEffect">
                                  <p:stCondLst>
                                    <p:cond delay="0"/>
                                  </p:stCondLst>
                                  <p:childTnLst>
                                    <p:set>
                                      <p:cBhvr>
                                        <p:cTn id="99" dur="1" fill="hold">
                                          <p:stCondLst>
                                            <p:cond delay="0"/>
                                          </p:stCondLst>
                                        </p:cTn>
                                        <p:tgtEl>
                                          <p:spTgt spid="58"/>
                                        </p:tgtEl>
                                        <p:attrNameLst>
                                          <p:attrName>style.visibility</p:attrName>
                                        </p:attrNameLst>
                                      </p:cBhvr>
                                      <p:to>
                                        <p:strVal val="visible"/>
                                      </p:to>
                                    </p:set>
                                    <p:anim calcmode="lin" valueType="num">
                                      <p:cBhvr additive="base">
                                        <p:cTn id="100" dur="500" fill="hold"/>
                                        <p:tgtEl>
                                          <p:spTgt spid="58"/>
                                        </p:tgtEl>
                                        <p:attrNameLst>
                                          <p:attrName>ppt_x</p:attrName>
                                        </p:attrNameLst>
                                      </p:cBhvr>
                                      <p:tavLst>
                                        <p:tav tm="0">
                                          <p:val>
                                            <p:strVal val="0-#ppt_w/2"/>
                                          </p:val>
                                        </p:tav>
                                        <p:tav tm="100000">
                                          <p:val>
                                            <p:strVal val="#ppt_x"/>
                                          </p:val>
                                        </p:tav>
                                      </p:tavLst>
                                    </p:anim>
                                    <p:anim calcmode="lin" valueType="num">
                                      <p:cBhvr additive="base">
                                        <p:cTn id="101" dur="500" fill="hold"/>
                                        <p:tgtEl>
                                          <p:spTgt spid="58"/>
                                        </p:tgtEl>
                                        <p:attrNameLst>
                                          <p:attrName>ppt_y</p:attrName>
                                        </p:attrNameLst>
                                      </p:cBhvr>
                                      <p:tavLst>
                                        <p:tav tm="0">
                                          <p:val>
                                            <p:strVal val="#ppt_y"/>
                                          </p:val>
                                        </p:tav>
                                        <p:tav tm="100000">
                                          <p:val>
                                            <p:strVal val="#ppt_y"/>
                                          </p:val>
                                        </p:tav>
                                      </p:tavLst>
                                    </p:anim>
                                  </p:childTnLst>
                                </p:cTn>
                              </p:par>
                            </p:childTnLst>
                          </p:cTn>
                        </p:par>
                        <p:par>
                          <p:cTn id="102" fill="hold">
                            <p:stCondLst>
                              <p:cond delay="1000"/>
                            </p:stCondLst>
                            <p:childTnLst>
                              <p:par>
                                <p:cTn id="103" presetID="53" presetClass="entr" presetSubtype="16" fill="hold" grpId="0" nodeType="afterEffect">
                                  <p:stCondLst>
                                    <p:cond delay="0"/>
                                  </p:stCondLst>
                                  <p:childTnLst>
                                    <p:set>
                                      <p:cBhvr>
                                        <p:cTn id="104" dur="1" fill="hold">
                                          <p:stCondLst>
                                            <p:cond delay="0"/>
                                          </p:stCondLst>
                                        </p:cTn>
                                        <p:tgtEl>
                                          <p:spTgt spid="50"/>
                                        </p:tgtEl>
                                        <p:attrNameLst>
                                          <p:attrName>style.visibility</p:attrName>
                                        </p:attrNameLst>
                                      </p:cBhvr>
                                      <p:to>
                                        <p:strVal val="visible"/>
                                      </p:to>
                                    </p:set>
                                    <p:anim calcmode="lin" valueType="num">
                                      <p:cBhvr>
                                        <p:cTn id="105" dur="500" fill="hold"/>
                                        <p:tgtEl>
                                          <p:spTgt spid="50"/>
                                        </p:tgtEl>
                                        <p:attrNameLst>
                                          <p:attrName>ppt_w</p:attrName>
                                        </p:attrNameLst>
                                      </p:cBhvr>
                                      <p:tavLst>
                                        <p:tav tm="0">
                                          <p:val>
                                            <p:fltVal val="0"/>
                                          </p:val>
                                        </p:tav>
                                        <p:tav tm="100000">
                                          <p:val>
                                            <p:strVal val="#ppt_w"/>
                                          </p:val>
                                        </p:tav>
                                      </p:tavLst>
                                    </p:anim>
                                    <p:anim calcmode="lin" valueType="num">
                                      <p:cBhvr>
                                        <p:cTn id="106" dur="500" fill="hold"/>
                                        <p:tgtEl>
                                          <p:spTgt spid="50"/>
                                        </p:tgtEl>
                                        <p:attrNameLst>
                                          <p:attrName>ppt_h</p:attrName>
                                        </p:attrNameLst>
                                      </p:cBhvr>
                                      <p:tavLst>
                                        <p:tav tm="0">
                                          <p:val>
                                            <p:fltVal val="0"/>
                                          </p:val>
                                        </p:tav>
                                        <p:tav tm="100000">
                                          <p:val>
                                            <p:strVal val="#ppt_h"/>
                                          </p:val>
                                        </p:tav>
                                      </p:tavLst>
                                    </p:anim>
                                    <p:animEffect transition="in" filter="fade">
                                      <p:cBhvr>
                                        <p:cTn id="107" dur="500"/>
                                        <p:tgtEl>
                                          <p:spTgt spid="50"/>
                                        </p:tgtEl>
                                      </p:cBhvr>
                                    </p:animEffect>
                                  </p:childTnLst>
                                </p:cTn>
                              </p:par>
                              <p:par>
                                <p:cTn id="108" presetID="53" presetClass="entr" presetSubtype="16" fill="hold" nodeType="withEffect">
                                  <p:stCondLst>
                                    <p:cond delay="0"/>
                                  </p:stCondLst>
                                  <p:childTnLst>
                                    <p:set>
                                      <p:cBhvr>
                                        <p:cTn id="109" dur="1" fill="hold">
                                          <p:stCondLst>
                                            <p:cond delay="0"/>
                                          </p:stCondLst>
                                        </p:cTn>
                                        <p:tgtEl>
                                          <p:spTgt spid="49"/>
                                        </p:tgtEl>
                                        <p:attrNameLst>
                                          <p:attrName>style.visibility</p:attrName>
                                        </p:attrNameLst>
                                      </p:cBhvr>
                                      <p:to>
                                        <p:strVal val="visible"/>
                                      </p:to>
                                    </p:set>
                                    <p:anim calcmode="lin" valueType="num">
                                      <p:cBhvr>
                                        <p:cTn id="110" dur="500" fill="hold"/>
                                        <p:tgtEl>
                                          <p:spTgt spid="49"/>
                                        </p:tgtEl>
                                        <p:attrNameLst>
                                          <p:attrName>ppt_w</p:attrName>
                                        </p:attrNameLst>
                                      </p:cBhvr>
                                      <p:tavLst>
                                        <p:tav tm="0">
                                          <p:val>
                                            <p:fltVal val="0"/>
                                          </p:val>
                                        </p:tav>
                                        <p:tav tm="100000">
                                          <p:val>
                                            <p:strVal val="#ppt_w"/>
                                          </p:val>
                                        </p:tav>
                                      </p:tavLst>
                                    </p:anim>
                                    <p:anim calcmode="lin" valueType="num">
                                      <p:cBhvr>
                                        <p:cTn id="111" dur="500" fill="hold"/>
                                        <p:tgtEl>
                                          <p:spTgt spid="49"/>
                                        </p:tgtEl>
                                        <p:attrNameLst>
                                          <p:attrName>ppt_h</p:attrName>
                                        </p:attrNameLst>
                                      </p:cBhvr>
                                      <p:tavLst>
                                        <p:tav tm="0">
                                          <p:val>
                                            <p:fltVal val="0"/>
                                          </p:val>
                                        </p:tav>
                                        <p:tav tm="100000">
                                          <p:val>
                                            <p:strVal val="#ppt_h"/>
                                          </p:val>
                                        </p:tav>
                                      </p:tavLst>
                                    </p:anim>
                                    <p:animEffect transition="in" filter="fade">
                                      <p:cBhvr>
                                        <p:cTn id="112" dur="500"/>
                                        <p:tgtEl>
                                          <p:spTgt spid="49"/>
                                        </p:tgtEl>
                                      </p:cBhvr>
                                    </p:animEffect>
                                  </p:childTnLst>
                                </p:cTn>
                              </p:par>
                            </p:childTnLst>
                          </p:cTn>
                        </p:par>
                      </p:childTnLst>
                    </p:cTn>
                  </p:par>
                  <p:par>
                    <p:cTn id="113" fill="hold">
                      <p:stCondLst>
                        <p:cond delay="indefinite"/>
                      </p:stCondLst>
                      <p:childTnLst>
                        <p:par>
                          <p:cTn id="114" fill="hold">
                            <p:stCondLst>
                              <p:cond delay="0"/>
                            </p:stCondLst>
                            <p:childTnLst>
                              <p:par>
                                <p:cTn id="115" presetID="2" presetClass="entr" presetSubtype="8" fill="hold" grpId="0" nodeType="clickEffect">
                                  <p:stCondLst>
                                    <p:cond delay="0"/>
                                  </p:stCondLst>
                                  <p:childTnLst>
                                    <p:set>
                                      <p:cBhvr>
                                        <p:cTn id="116" dur="1" fill="hold">
                                          <p:stCondLst>
                                            <p:cond delay="0"/>
                                          </p:stCondLst>
                                        </p:cTn>
                                        <p:tgtEl>
                                          <p:spTgt spid="52"/>
                                        </p:tgtEl>
                                        <p:attrNameLst>
                                          <p:attrName>style.visibility</p:attrName>
                                        </p:attrNameLst>
                                      </p:cBhvr>
                                      <p:to>
                                        <p:strVal val="visible"/>
                                      </p:to>
                                    </p:set>
                                    <p:anim calcmode="lin" valueType="num">
                                      <p:cBhvr additive="base">
                                        <p:cTn id="117" dur="500" fill="hold"/>
                                        <p:tgtEl>
                                          <p:spTgt spid="52"/>
                                        </p:tgtEl>
                                        <p:attrNameLst>
                                          <p:attrName>ppt_x</p:attrName>
                                        </p:attrNameLst>
                                      </p:cBhvr>
                                      <p:tavLst>
                                        <p:tav tm="0">
                                          <p:val>
                                            <p:strVal val="0-#ppt_w/2"/>
                                          </p:val>
                                        </p:tav>
                                        <p:tav tm="100000">
                                          <p:val>
                                            <p:strVal val="#ppt_x"/>
                                          </p:val>
                                        </p:tav>
                                      </p:tavLst>
                                    </p:anim>
                                    <p:anim calcmode="lin" valueType="num">
                                      <p:cBhvr additive="base">
                                        <p:cTn id="118" dur="500" fill="hold"/>
                                        <p:tgtEl>
                                          <p:spTgt spid="52"/>
                                        </p:tgtEl>
                                        <p:attrNameLst>
                                          <p:attrName>ppt_y</p:attrName>
                                        </p:attrNameLst>
                                      </p:cBhvr>
                                      <p:tavLst>
                                        <p:tav tm="0">
                                          <p:val>
                                            <p:strVal val="#ppt_y"/>
                                          </p:val>
                                        </p:tav>
                                        <p:tav tm="100000">
                                          <p:val>
                                            <p:strVal val="#ppt_y"/>
                                          </p:val>
                                        </p:tav>
                                      </p:tavLst>
                                    </p:anim>
                                  </p:childTnLst>
                                </p:cTn>
                              </p:par>
                            </p:childTnLst>
                          </p:cTn>
                        </p:par>
                        <p:par>
                          <p:cTn id="119" fill="hold">
                            <p:stCondLst>
                              <p:cond delay="500"/>
                            </p:stCondLst>
                            <p:childTnLst>
                              <p:par>
                                <p:cTn id="120" presetID="2" presetClass="entr" presetSubtype="8" fill="hold" nodeType="afterEffect">
                                  <p:stCondLst>
                                    <p:cond delay="0"/>
                                  </p:stCondLst>
                                  <p:childTnLst>
                                    <p:set>
                                      <p:cBhvr>
                                        <p:cTn id="121" dur="1" fill="hold">
                                          <p:stCondLst>
                                            <p:cond delay="0"/>
                                          </p:stCondLst>
                                        </p:cTn>
                                        <p:tgtEl>
                                          <p:spTgt spid="61"/>
                                        </p:tgtEl>
                                        <p:attrNameLst>
                                          <p:attrName>style.visibility</p:attrName>
                                        </p:attrNameLst>
                                      </p:cBhvr>
                                      <p:to>
                                        <p:strVal val="visible"/>
                                      </p:to>
                                    </p:set>
                                    <p:anim calcmode="lin" valueType="num">
                                      <p:cBhvr additive="base">
                                        <p:cTn id="122" dur="500" fill="hold"/>
                                        <p:tgtEl>
                                          <p:spTgt spid="61"/>
                                        </p:tgtEl>
                                        <p:attrNameLst>
                                          <p:attrName>ppt_x</p:attrName>
                                        </p:attrNameLst>
                                      </p:cBhvr>
                                      <p:tavLst>
                                        <p:tav tm="0">
                                          <p:val>
                                            <p:strVal val="0-#ppt_w/2"/>
                                          </p:val>
                                        </p:tav>
                                        <p:tav tm="100000">
                                          <p:val>
                                            <p:strVal val="#ppt_x"/>
                                          </p:val>
                                        </p:tav>
                                      </p:tavLst>
                                    </p:anim>
                                    <p:anim calcmode="lin" valueType="num">
                                      <p:cBhvr additive="base">
                                        <p:cTn id="123" dur="500" fill="hold"/>
                                        <p:tgtEl>
                                          <p:spTgt spid="61"/>
                                        </p:tgtEl>
                                        <p:attrNameLst>
                                          <p:attrName>ppt_y</p:attrName>
                                        </p:attrNameLst>
                                      </p:cBhvr>
                                      <p:tavLst>
                                        <p:tav tm="0">
                                          <p:val>
                                            <p:strVal val="#ppt_y"/>
                                          </p:val>
                                        </p:tav>
                                        <p:tav tm="100000">
                                          <p:val>
                                            <p:strVal val="#ppt_y"/>
                                          </p:val>
                                        </p:tav>
                                      </p:tavLst>
                                    </p:anim>
                                  </p:childTnLst>
                                </p:cTn>
                              </p:par>
                            </p:childTnLst>
                          </p:cTn>
                        </p:par>
                        <p:par>
                          <p:cTn id="124" fill="hold">
                            <p:stCondLst>
                              <p:cond delay="1000"/>
                            </p:stCondLst>
                            <p:childTnLst>
                              <p:par>
                                <p:cTn id="125" presetID="53" presetClass="entr" presetSubtype="16" fill="hold" grpId="0" nodeType="afterEffect">
                                  <p:stCondLst>
                                    <p:cond delay="0"/>
                                  </p:stCondLst>
                                  <p:childTnLst>
                                    <p:set>
                                      <p:cBhvr>
                                        <p:cTn id="126" dur="1" fill="hold">
                                          <p:stCondLst>
                                            <p:cond delay="0"/>
                                          </p:stCondLst>
                                        </p:cTn>
                                        <p:tgtEl>
                                          <p:spTgt spid="54"/>
                                        </p:tgtEl>
                                        <p:attrNameLst>
                                          <p:attrName>style.visibility</p:attrName>
                                        </p:attrNameLst>
                                      </p:cBhvr>
                                      <p:to>
                                        <p:strVal val="visible"/>
                                      </p:to>
                                    </p:set>
                                    <p:anim calcmode="lin" valueType="num">
                                      <p:cBhvr>
                                        <p:cTn id="127" dur="500" fill="hold"/>
                                        <p:tgtEl>
                                          <p:spTgt spid="54"/>
                                        </p:tgtEl>
                                        <p:attrNameLst>
                                          <p:attrName>ppt_w</p:attrName>
                                        </p:attrNameLst>
                                      </p:cBhvr>
                                      <p:tavLst>
                                        <p:tav tm="0">
                                          <p:val>
                                            <p:fltVal val="0"/>
                                          </p:val>
                                        </p:tav>
                                        <p:tav tm="100000">
                                          <p:val>
                                            <p:strVal val="#ppt_w"/>
                                          </p:val>
                                        </p:tav>
                                      </p:tavLst>
                                    </p:anim>
                                    <p:anim calcmode="lin" valueType="num">
                                      <p:cBhvr>
                                        <p:cTn id="128" dur="500" fill="hold"/>
                                        <p:tgtEl>
                                          <p:spTgt spid="54"/>
                                        </p:tgtEl>
                                        <p:attrNameLst>
                                          <p:attrName>ppt_h</p:attrName>
                                        </p:attrNameLst>
                                      </p:cBhvr>
                                      <p:tavLst>
                                        <p:tav tm="0">
                                          <p:val>
                                            <p:fltVal val="0"/>
                                          </p:val>
                                        </p:tav>
                                        <p:tav tm="100000">
                                          <p:val>
                                            <p:strVal val="#ppt_h"/>
                                          </p:val>
                                        </p:tav>
                                      </p:tavLst>
                                    </p:anim>
                                    <p:animEffect transition="in" filter="fade">
                                      <p:cBhvr>
                                        <p:cTn id="129" dur="500"/>
                                        <p:tgtEl>
                                          <p:spTgt spid="54"/>
                                        </p:tgtEl>
                                      </p:cBhvr>
                                    </p:animEffect>
                                  </p:childTnLst>
                                </p:cTn>
                              </p:par>
                              <p:par>
                                <p:cTn id="130" presetID="53" presetClass="entr" presetSubtype="16" fill="hold" nodeType="withEffect">
                                  <p:stCondLst>
                                    <p:cond delay="0"/>
                                  </p:stCondLst>
                                  <p:childTnLst>
                                    <p:set>
                                      <p:cBhvr>
                                        <p:cTn id="131" dur="1" fill="hold">
                                          <p:stCondLst>
                                            <p:cond delay="0"/>
                                          </p:stCondLst>
                                        </p:cTn>
                                        <p:tgtEl>
                                          <p:spTgt spid="53"/>
                                        </p:tgtEl>
                                        <p:attrNameLst>
                                          <p:attrName>style.visibility</p:attrName>
                                        </p:attrNameLst>
                                      </p:cBhvr>
                                      <p:to>
                                        <p:strVal val="visible"/>
                                      </p:to>
                                    </p:set>
                                    <p:anim calcmode="lin" valueType="num">
                                      <p:cBhvr>
                                        <p:cTn id="132" dur="500" fill="hold"/>
                                        <p:tgtEl>
                                          <p:spTgt spid="53"/>
                                        </p:tgtEl>
                                        <p:attrNameLst>
                                          <p:attrName>ppt_w</p:attrName>
                                        </p:attrNameLst>
                                      </p:cBhvr>
                                      <p:tavLst>
                                        <p:tav tm="0">
                                          <p:val>
                                            <p:fltVal val="0"/>
                                          </p:val>
                                        </p:tav>
                                        <p:tav tm="100000">
                                          <p:val>
                                            <p:strVal val="#ppt_w"/>
                                          </p:val>
                                        </p:tav>
                                      </p:tavLst>
                                    </p:anim>
                                    <p:anim calcmode="lin" valueType="num">
                                      <p:cBhvr>
                                        <p:cTn id="133" dur="500" fill="hold"/>
                                        <p:tgtEl>
                                          <p:spTgt spid="53"/>
                                        </p:tgtEl>
                                        <p:attrNameLst>
                                          <p:attrName>ppt_h</p:attrName>
                                        </p:attrNameLst>
                                      </p:cBhvr>
                                      <p:tavLst>
                                        <p:tav tm="0">
                                          <p:val>
                                            <p:fltVal val="0"/>
                                          </p:val>
                                        </p:tav>
                                        <p:tav tm="100000">
                                          <p:val>
                                            <p:strVal val="#ppt_h"/>
                                          </p:val>
                                        </p:tav>
                                      </p:tavLst>
                                    </p:anim>
                                    <p:animEffect transition="in" filter="fade">
                                      <p:cBhvr>
                                        <p:cTn id="13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21" grpId="0" animBg="1"/>
      <p:bldP spid="26" grpId="0"/>
      <p:bldP spid="31" grpId="0" animBg="1"/>
      <p:bldP spid="36" grpId="0"/>
      <p:bldP spid="44" grpId="0" animBg="1"/>
      <p:bldP spid="46" grpId="0"/>
      <p:bldP spid="48" grpId="0" animBg="1"/>
      <p:bldP spid="50" grpId="0"/>
      <p:bldP spid="52" grpId="0" animBg="1"/>
      <p:bldP spid="5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D669B648-A8E0-BEE0-6912-7F2CEEE8F632}"/>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499776" y="3725694"/>
            <a:ext cx="3436701" cy="3132306"/>
          </a:xfrm>
          <a:prstGeom prst="rect">
            <a:avLst/>
          </a:prstGeom>
        </p:spPr>
      </p:pic>
      <p:sp>
        <p:nvSpPr>
          <p:cNvPr id="2" name="Rectangle 1">
            <a:extLst>
              <a:ext uri="{FF2B5EF4-FFF2-40B4-BE49-F238E27FC236}">
                <a16:creationId xmlns:a16="http://schemas.microsoft.com/office/drawing/2014/main" xmlns="" id="{8DBC742F-BA7C-0CD5-D7E0-5AF48BF46FD9}"/>
              </a:ext>
            </a:extLst>
          </p:cNvPr>
          <p:cNvSpPr/>
          <p:nvPr/>
        </p:nvSpPr>
        <p:spPr>
          <a:xfrm>
            <a:off x="-192638" y="51265"/>
            <a:ext cx="5523397" cy="1015663"/>
          </a:xfrm>
          <a:prstGeom prst="rect">
            <a:avLst/>
          </a:prstGeom>
          <a:noFill/>
        </p:spPr>
        <p:txBody>
          <a:bodyPr wrap="square" lIns="91440" tIns="45720" rIns="91440" bIns="45720">
            <a:spAutoFit/>
          </a:bodyPr>
          <a:lstStyle/>
          <a:p>
            <a:pPr algn="ctr"/>
            <a:r>
              <a:rPr lang="en-US" sz="6000" b="1" i="1" dirty="0">
                <a:ln w="9525">
                  <a:solidFill>
                    <a:schemeClr val="bg1"/>
                  </a:solidFill>
                  <a:prstDash val="solid"/>
                </a:ln>
                <a:solidFill>
                  <a:srgbClr val="0070C0"/>
                </a:solidFill>
                <a:effectLst>
                  <a:outerShdw blurRad="12700" dist="38100" dir="2700000" algn="tl" rotWithShape="0">
                    <a:schemeClr val="bg1"/>
                  </a:outerShdw>
                </a:effectLst>
              </a:rPr>
              <a:t>Introduction</a:t>
            </a:r>
            <a:endParaRPr lang="en-US" sz="6000" b="1" i="1" cap="none" spc="0" dirty="0">
              <a:ln w="9525">
                <a:solidFill>
                  <a:schemeClr val="bg1"/>
                </a:solidFill>
                <a:prstDash val="solid"/>
              </a:ln>
              <a:solidFill>
                <a:srgbClr val="0070C0"/>
              </a:solidFill>
              <a:effectLst>
                <a:outerShdw blurRad="12700" dist="38100" dir="2700000" algn="tl" rotWithShape="0">
                  <a:schemeClr val="bg1"/>
                </a:outerShdw>
              </a:effectLst>
            </a:endParaRPr>
          </a:p>
        </p:txBody>
      </p:sp>
      <p:sp>
        <p:nvSpPr>
          <p:cNvPr id="9" name="TextBox 8">
            <a:extLst>
              <a:ext uri="{FF2B5EF4-FFF2-40B4-BE49-F238E27FC236}">
                <a16:creationId xmlns:a16="http://schemas.microsoft.com/office/drawing/2014/main" xmlns="" id="{8A106BBD-E017-02AD-F8CC-9CD27A9B6B0A}"/>
              </a:ext>
            </a:extLst>
          </p:cNvPr>
          <p:cNvSpPr txBox="1"/>
          <p:nvPr/>
        </p:nvSpPr>
        <p:spPr>
          <a:xfrm>
            <a:off x="257222" y="1075619"/>
            <a:ext cx="10147074" cy="1477328"/>
          </a:xfrm>
          <a:prstGeom prst="rect">
            <a:avLst/>
          </a:prstGeom>
          <a:noFill/>
        </p:spPr>
        <p:txBody>
          <a:bodyPr wrap="square">
            <a:spAutoFit/>
          </a:bodyPr>
          <a:lstStyle/>
          <a:p>
            <a:pPr marL="171450" indent="-171450">
              <a:buFont typeface="Wingdings" panose="05000000000000000000" pitchFamily="2" charset="2"/>
              <a:buChar char="§"/>
            </a:pPr>
            <a:r>
              <a:rPr lang="en-US" b="1" dirty="0">
                <a:effectLst>
                  <a:outerShdw blurRad="63500" dist="25400" dir="2700000" algn="ctr" rotWithShape="0">
                    <a:schemeClr val="bg1"/>
                  </a:outerShdw>
                </a:effectLst>
                <a:latin typeface="Century Gothic" panose="020B0502020202020204" pitchFamily="34" charset="0"/>
              </a:rPr>
              <a:t>Nearly 30 million people suffer from hearing disability and face tremendous social problem. In this Project, we used technology to improve accessibility of disabled people.</a:t>
            </a:r>
          </a:p>
          <a:p>
            <a:pPr marL="171450" indent="-171450">
              <a:buFont typeface="Wingdings" panose="05000000000000000000" pitchFamily="2" charset="2"/>
              <a:buChar char="§"/>
            </a:pPr>
            <a:r>
              <a:rPr lang="en-US" b="1" dirty="0">
                <a:effectLst>
                  <a:outerShdw blurRad="63500" dist="25400" dir="2700000" algn="ctr" rotWithShape="0">
                    <a:schemeClr val="bg1"/>
                  </a:outerShdw>
                </a:effectLst>
                <a:latin typeface="Century Gothic" panose="020B0502020202020204" pitchFamily="34" charset="0"/>
              </a:rPr>
              <a:t>We use hand sign recognition and Speech to Text converter system (using OpenCV &amp; Machine Learning) to design the app as a personal translator for deaf people</a:t>
            </a:r>
            <a:r>
              <a:rPr lang="en-US" b="1" dirty="0">
                <a:solidFill>
                  <a:schemeClr val="bg2"/>
                </a:solidFill>
                <a:effectLst>
                  <a:outerShdw blurRad="63500" dist="25400" dir="2700000" algn="ctr" rotWithShape="0">
                    <a:schemeClr val="bg1"/>
                  </a:outerShdw>
                </a:effectLst>
                <a:latin typeface="Century Gothic" panose="020B0502020202020204" pitchFamily="34" charset="0"/>
              </a:rPr>
              <a:t>.</a:t>
            </a:r>
          </a:p>
        </p:txBody>
      </p:sp>
      <p:pic>
        <p:nvPicPr>
          <p:cNvPr id="17" name="Picture 16">
            <a:extLst>
              <a:ext uri="{FF2B5EF4-FFF2-40B4-BE49-F238E27FC236}">
                <a16:creationId xmlns:a16="http://schemas.microsoft.com/office/drawing/2014/main" xmlns="" id="{EAECD71D-2B1E-DDDA-A925-54DF3CEA0B87}"/>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729564" y="5076109"/>
            <a:ext cx="3196281" cy="1631216"/>
          </a:xfrm>
          <a:prstGeom prst="rect">
            <a:avLst/>
          </a:prstGeom>
        </p:spPr>
      </p:pic>
      <p:sp>
        <p:nvSpPr>
          <p:cNvPr id="19" name="TextBox 18">
            <a:extLst>
              <a:ext uri="{FF2B5EF4-FFF2-40B4-BE49-F238E27FC236}">
                <a16:creationId xmlns:a16="http://schemas.microsoft.com/office/drawing/2014/main" xmlns="" id="{41F930ED-F53B-120A-7AEF-0026AF1A6D8E}"/>
              </a:ext>
            </a:extLst>
          </p:cNvPr>
          <p:cNvSpPr txBox="1"/>
          <p:nvPr/>
        </p:nvSpPr>
        <p:spPr>
          <a:xfrm>
            <a:off x="257222" y="2561638"/>
            <a:ext cx="8442550" cy="2554545"/>
          </a:xfrm>
          <a:prstGeom prst="rect">
            <a:avLst/>
          </a:prstGeom>
          <a:noFill/>
        </p:spPr>
        <p:txBody>
          <a:bodyPr wrap="square">
            <a:spAutoFit/>
          </a:bodyPr>
          <a:lstStyle/>
          <a:p>
            <a:pPr marL="171450" indent="-171450">
              <a:buFont typeface="Wingdings" panose="05000000000000000000" pitchFamily="2" charset="2"/>
              <a:buChar char="§"/>
            </a:pPr>
            <a:r>
              <a:rPr lang="en-US" sz="2000" b="1" dirty="0">
                <a:effectLst>
                  <a:outerShdw blurRad="50800" dist="12700" dir="5400000" algn="ctr" rotWithShape="0">
                    <a:schemeClr val="bg1"/>
                  </a:outerShdw>
                </a:effectLst>
                <a:latin typeface="Century Gothic" panose="020B0502020202020204" pitchFamily="34" charset="0"/>
              </a:rPr>
              <a:t>The application is developed for hand-held devices with inbuilt sensors (laptop/tab/smartphones) and its main features are as under:-</a:t>
            </a:r>
          </a:p>
          <a:p>
            <a:pPr marL="0" indent="0">
              <a:buFont typeface="Wingdings" panose="05000000000000000000" pitchFamily="2" charset="2"/>
              <a:buNone/>
            </a:pPr>
            <a:r>
              <a:rPr lang="en-US" sz="2000" b="1" dirty="0">
                <a:effectLst>
                  <a:outerShdw blurRad="50800" dist="12700" dir="5400000" algn="ctr" rotWithShape="0">
                    <a:schemeClr val="bg1"/>
                  </a:outerShdw>
                </a:effectLst>
                <a:latin typeface="Century Gothic" panose="020B0502020202020204" pitchFamily="34" charset="0"/>
              </a:rPr>
              <a:t>	</a:t>
            </a:r>
            <a:r>
              <a:rPr lang="en-US" sz="2000" b="1" dirty="0" err="1">
                <a:effectLst>
                  <a:outerShdw blurRad="50800" dist="12700" dir="5400000" algn="ctr" rotWithShape="0">
                    <a:schemeClr val="bg1"/>
                  </a:outerShdw>
                </a:effectLst>
                <a:latin typeface="Century Gothic" panose="020B0502020202020204" pitchFamily="34" charset="0"/>
              </a:rPr>
              <a:t>i</a:t>
            </a:r>
            <a:r>
              <a:rPr lang="en-US" sz="2000" b="1" dirty="0">
                <a:effectLst>
                  <a:outerShdw blurRad="50800" dist="12700" dir="5400000" algn="ctr" rotWithShape="0">
                    <a:schemeClr val="bg1"/>
                  </a:outerShdw>
                </a:effectLst>
                <a:latin typeface="Century Gothic" panose="020B0502020202020204" pitchFamily="34" charset="0"/>
              </a:rPr>
              <a:t>) Easy face to face communication between deaf &amp; dumb and     	   normal people.</a:t>
            </a:r>
          </a:p>
          <a:p>
            <a:pPr marL="0" indent="0">
              <a:buFont typeface="Wingdings" panose="05000000000000000000" pitchFamily="2" charset="2"/>
              <a:buNone/>
            </a:pPr>
            <a:r>
              <a:rPr lang="en-US" sz="2000" b="1" dirty="0">
                <a:effectLst>
                  <a:outerShdw blurRad="50800" dist="12700" dir="5400000" algn="ctr" rotWithShape="0">
                    <a:schemeClr val="bg1"/>
                  </a:outerShdw>
                </a:effectLst>
                <a:latin typeface="Century Gothic" panose="020B0502020202020204" pitchFamily="34" charset="0"/>
              </a:rPr>
              <a:t>	ii) Software based writing and internet browsing.</a:t>
            </a:r>
          </a:p>
          <a:p>
            <a:pPr marL="0" indent="0">
              <a:buFont typeface="Wingdings" panose="05000000000000000000" pitchFamily="2" charset="2"/>
              <a:buNone/>
            </a:pPr>
            <a:r>
              <a:rPr lang="en-US" sz="2000" b="1" dirty="0">
                <a:effectLst>
                  <a:outerShdw blurRad="50800" dist="12700" dir="5400000" algn="ctr" rotWithShape="0">
                    <a:schemeClr val="bg1"/>
                  </a:outerShdw>
                </a:effectLst>
                <a:latin typeface="Century Gothic" panose="020B0502020202020204" pitchFamily="34" charset="0"/>
              </a:rPr>
              <a:t>	iii) Safety alert email with location for deaf &amp; dumb 		    	  		     people.</a:t>
            </a:r>
            <a:endParaRPr lang="en-IN" sz="2000" b="1" dirty="0">
              <a:effectLst>
                <a:outerShdw blurRad="50800" dist="12700" dir="5400000" algn="ctr" rotWithShape="0">
                  <a:schemeClr val="bg1"/>
                </a:outerShdw>
              </a:effectLst>
              <a:latin typeface="Century Gothic" panose="020B0502020202020204" pitchFamily="34" charset="0"/>
            </a:endParaRPr>
          </a:p>
        </p:txBody>
      </p:sp>
      <p:sp>
        <p:nvSpPr>
          <p:cNvPr id="22" name="Isosceles Triangle 21">
            <a:hlinkClick r:id="rId5" action="ppaction://hlinksldjump"/>
            <a:extLst>
              <a:ext uri="{FF2B5EF4-FFF2-40B4-BE49-F238E27FC236}">
                <a16:creationId xmlns:a16="http://schemas.microsoft.com/office/drawing/2014/main" xmlns="" id="{9FA52D9B-F5D2-2C1A-3D92-95346549ACAD}"/>
              </a:ext>
            </a:extLst>
          </p:cNvPr>
          <p:cNvSpPr/>
          <p:nvPr/>
        </p:nvSpPr>
        <p:spPr>
          <a:xfrm rot="5400000">
            <a:off x="11296650" y="6259650"/>
            <a:ext cx="476250" cy="419100"/>
          </a:xfrm>
          <a:prstGeom prst="triangle">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73459952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osceles Triangle 1">
            <a:hlinkClick r:id="rId3" action="ppaction://hlinksldjump"/>
            <a:extLst>
              <a:ext uri="{FF2B5EF4-FFF2-40B4-BE49-F238E27FC236}">
                <a16:creationId xmlns:a16="http://schemas.microsoft.com/office/drawing/2014/main" xmlns="" id="{552390BC-58AD-AE6B-3CA4-85760F969B8E}"/>
              </a:ext>
            </a:extLst>
          </p:cNvPr>
          <p:cNvSpPr/>
          <p:nvPr/>
        </p:nvSpPr>
        <p:spPr>
          <a:xfrm rot="5400000">
            <a:off x="11296650" y="6259650"/>
            <a:ext cx="476250" cy="419100"/>
          </a:xfrm>
          <a:prstGeom prst="triangle">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21DBB5A0-2429-57C1-B331-8660BF103DC5}"/>
              </a:ext>
            </a:extLst>
          </p:cNvPr>
          <p:cNvSpPr/>
          <p:nvPr/>
        </p:nvSpPr>
        <p:spPr>
          <a:xfrm>
            <a:off x="-267636" y="0"/>
            <a:ext cx="4626431" cy="1015663"/>
          </a:xfrm>
          <a:prstGeom prst="rect">
            <a:avLst/>
          </a:prstGeom>
          <a:noFill/>
        </p:spPr>
        <p:txBody>
          <a:bodyPr wrap="square" lIns="91440" tIns="45720" rIns="91440" bIns="45720">
            <a:spAutoFit/>
          </a:bodyPr>
          <a:lstStyle/>
          <a:p>
            <a:pPr algn="ctr"/>
            <a:r>
              <a:rPr lang="en-US" sz="6000" b="1" i="1" cap="none" spc="0" dirty="0">
                <a:ln w="9525">
                  <a:solidFill>
                    <a:schemeClr val="bg1"/>
                  </a:solidFill>
                  <a:prstDash val="solid"/>
                </a:ln>
                <a:solidFill>
                  <a:srgbClr val="0070C0"/>
                </a:solidFill>
                <a:effectLst>
                  <a:outerShdw blurRad="12700" dist="38100" dir="2700000" algn="tl" rotWithShape="0">
                    <a:schemeClr val="bg1"/>
                  </a:outerShdw>
                </a:effectLst>
              </a:rPr>
              <a:t>Objective</a:t>
            </a:r>
          </a:p>
        </p:txBody>
      </p:sp>
      <p:sp>
        <p:nvSpPr>
          <p:cNvPr id="5" name="TextBox 4">
            <a:extLst>
              <a:ext uri="{FF2B5EF4-FFF2-40B4-BE49-F238E27FC236}">
                <a16:creationId xmlns:a16="http://schemas.microsoft.com/office/drawing/2014/main" xmlns="" id="{79ABB0F2-42EF-6F67-E8FD-27041BC36989}"/>
              </a:ext>
            </a:extLst>
          </p:cNvPr>
          <p:cNvSpPr txBox="1"/>
          <p:nvPr/>
        </p:nvSpPr>
        <p:spPr>
          <a:xfrm>
            <a:off x="193571" y="940716"/>
            <a:ext cx="9427084" cy="2308324"/>
          </a:xfrm>
          <a:prstGeom prst="rect">
            <a:avLst/>
          </a:prstGeom>
          <a:noFill/>
        </p:spPr>
        <p:txBody>
          <a:bodyPr wrap="square">
            <a:spAutoFit/>
          </a:bodyPr>
          <a:lstStyle/>
          <a:p>
            <a:r>
              <a:rPr lang="en-US" b="1" dirty="0">
                <a:effectLst>
                  <a:outerShdw dist="12700" dir="5400000" algn="ctr" rotWithShape="0">
                    <a:schemeClr val="bg1"/>
                  </a:outerShdw>
                </a:effectLst>
              </a:rPr>
              <a:t>The main objective of our project is –</a:t>
            </a:r>
          </a:p>
          <a:p>
            <a:pPr marL="171450" indent="-171450">
              <a:buFont typeface="Wingdings" panose="05000000000000000000" pitchFamily="2" charset="2"/>
              <a:buChar char="§"/>
            </a:pPr>
            <a:r>
              <a:rPr lang="en-US" b="1" dirty="0">
                <a:effectLst>
                  <a:outerShdw dist="12700" dir="5400000" algn="ctr" rotWithShape="0">
                    <a:schemeClr val="bg1"/>
                  </a:outerShdw>
                </a:effectLst>
              </a:rPr>
              <a:t>This app uses inbuilt camera of the device for capturing hand gestures of deaf people and microphone to capture voice of normal people.</a:t>
            </a:r>
          </a:p>
          <a:p>
            <a:pPr marL="171450" indent="-171450">
              <a:buFont typeface="Wingdings" panose="05000000000000000000" pitchFamily="2" charset="2"/>
              <a:buChar char="§"/>
            </a:pPr>
            <a:r>
              <a:rPr lang="en-US" b="1" dirty="0">
                <a:effectLst>
                  <a:outerShdw dist="12700" dir="5400000" algn="ctr" rotWithShape="0">
                    <a:schemeClr val="bg1"/>
                  </a:outerShdw>
                </a:effectLst>
              </a:rPr>
              <a:t>It uses OpenCV and Machine Learning algorithms to create a CNN (Convolutional Neural Network) to compare hand gesture and give a text output.</a:t>
            </a:r>
          </a:p>
          <a:p>
            <a:pPr marL="171450" indent="-171450">
              <a:buFont typeface="Wingdings" panose="05000000000000000000" pitchFamily="2" charset="2"/>
              <a:buChar char="§"/>
            </a:pPr>
            <a:r>
              <a:rPr lang="en-US" b="1" dirty="0">
                <a:effectLst>
                  <a:outerShdw dist="12700" dir="5400000" algn="ctr" rotWithShape="0">
                    <a:schemeClr val="bg1"/>
                  </a:outerShdw>
                </a:effectLst>
              </a:rPr>
              <a:t>It uses advanced Speech Recognition and Natural Language Processing System by Google API service (</a:t>
            </a:r>
            <a:r>
              <a:rPr lang="en-US" b="1" dirty="0" err="1">
                <a:effectLst>
                  <a:outerShdw dist="12700" dir="5400000" algn="ctr" rotWithShape="0">
                    <a:schemeClr val="bg1"/>
                  </a:outerShdw>
                </a:effectLst>
              </a:rPr>
              <a:t>gTTS</a:t>
            </a:r>
            <a:r>
              <a:rPr lang="en-US" b="1" dirty="0">
                <a:effectLst>
                  <a:outerShdw dist="12700" dir="5400000" algn="ctr" rotWithShape="0">
                    <a:schemeClr val="bg1"/>
                  </a:outerShdw>
                </a:effectLst>
              </a:rPr>
              <a:t>) to convert voice input into text and corresponding sign images.</a:t>
            </a:r>
            <a:endParaRPr lang="en-IN" b="1" dirty="0">
              <a:effectLst>
                <a:outerShdw dist="12700" dir="5400000" algn="ctr" rotWithShape="0">
                  <a:schemeClr val="bg1"/>
                </a:outerShdw>
              </a:effectLst>
            </a:endParaRPr>
          </a:p>
        </p:txBody>
      </p:sp>
      <p:pic>
        <p:nvPicPr>
          <p:cNvPr id="9" name="Picture 8">
            <a:extLst>
              <a:ext uri="{FF2B5EF4-FFF2-40B4-BE49-F238E27FC236}">
                <a16:creationId xmlns:a16="http://schemas.microsoft.com/office/drawing/2014/main" xmlns="" id="{52BE39E6-EE9D-2194-987E-F61C73B0BC18}"/>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44749" y="3747656"/>
            <a:ext cx="4017523" cy="2786771"/>
          </a:xfrm>
          <a:prstGeom prst="rect">
            <a:avLst/>
          </a:prstGeom>
        </p:spPr>
      </p:pic>
      <p:pic>
        <p:nvPicPr>
          <p:cNvPr id="6" name="Picture 5">
            <a:extLst>
              <a:ext uri="{FF2B5EF4-FFF2-40B4-BE49-F238E27FC236}">
                <a16:creationId xmlns:a16="http://schemas.microsoft.com/office/drawing/2014/main" xmlns="" id="{80B0114E-9CED-0FAD-D7E0-5CDB833258F9}"/>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4815191" y="3747656"/>
            <a:ext cx="4109445" cy="2786771"/>
          </a:xfrm>
          <a:prstGeom prst="rect">
            <a:avLst/>
          </a:prstGeom>
        </p:spPr>
      </p:pic>
    </p:spTree>
    <p:extLst>
      <p:ext uri="{BB962C8B-B14F-4D97-AF65-F5344CB8AC3E}">
        <p14:creationId xmlns:p14="http://schemas.microsoft.com/office/powerpoint/2010/main" xmlns="" val="19318933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ED5CF471-5517-26A1-3BF0-00CB220BED3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
            <a:ext cx="12192000" cy="6858001"/>
          </a:xfrm>
          <a:prstGeom prst="rect">
            <a:avLst/>
          </a:prstGeom>
        </p:spPr>
      </p:pic>
      <p:sp>
        <p:nvSpPr>
          <p:cNvPr id="7" name="Rectangle 6">
            <a:extLst>
              <a:ext uri="{FF2B5EF4-FFF2-40B4-BE49-F238E27FC236}">
                <a16:creationId xmlns:a16="http://schemas.microsoft.com/office/drawing/2014/main" xmlns="" id="{704BB004-2F7F-9F16-F15C-6AA922F4C0A1}"/>
              </a:ext>
            </a:extLst>
          </p:cNvPr>
          <p:cNvSpPr/>
          <p:nvPr/>
        </p:nvSpPr>
        <p:spPr>
          <a:xfrm>
            <a:off x="0" y="-1"/>
            <a:ext cx="4626431" cy="1015663"/>
          </a:xfrm>
          <a:prstGeom prst="rect">
            <a:avLst/>
          </a:prstGeom>
          <a:noFill/>
        </p:spPr>
        <p:txBody>
          <a:bodyPr wrap="square" lIns="91440" tIns="45720" rIns="91440" bIns="45720">
            <a:spAutoFit/>
          </a:bodyPr>
          <a:lstStyle/>
          <a:p>
            <a:pPr algn="ctr"/>
            <a:r>
              <a:rPr lang="en-US" sz="6000" b="1" i="1" dirty="0">
                <a:ln w="9525">
                  <a:solidFill>
                    <a:schemeClr val="bg1"/>
                  </a:solidFill>
                  <a:prstDash val="solid"/>
                </a:ln>
                <a:solidFill>
                  <a:srgbClr val="0070C0"/>
                </a:solidFill>
                <a:effectLst>
                  <a:outerShdw blurRad="12700" dist="38100" dir="2700000" algn="tl" rotWithShape="0">
                    <a:schemeClr val="bg1"/>
                  </a:outerShdw>
                </a:effectLst>
              </a:rPr>
              <a:t>Flowchart</a:t>
            </a:r>
            <a:endParaRPr lang="en-US" sz="6000" b="1" i="1" cap="none" spc="0" dirty="0">
              <a:ln w="9525">
                <a:solidFill>
                  <a:schemeClr val="bg1"/>
                </a:solidFill>
                <a:prstDash val="solid"/>
              </a:ln>
              <a:solidFill>
                <a:srgbClr val="0070C0"/>
              </a:solidFill>
              <a:effectLst>
                <a:outerShdw blurRad="12700" dist="38100" dir="2700000" algn="tl" rotWithShape="0">
                  <a:schemeClr val="bg1"/>
                </a:outerShdw>
              </a:effectLst>
            </a:endParaRPr>
          </a:p>
        </p:txBody>
      </p:sp>
      <p:pic>
        <p:nvPicPr>
          <p:cNvPr id="9" name="Picture 8">
            <a:extLst>
              <a:ext uri="{FF2B5EF4-FFF2-40B4-BE49-F238E27FC236}">
                <a16:creationId xmlns:a16="http://schemas.microsoft.com/office/drawing/2014/main" xmlns="" id="{9EF0098B-D0F8-B0C9-50F5-5FF22CB1D1D2}"/>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1015662"/>
            <a:ext cx="11303540" cy="5842338"/>
          </a:xfrm>
          <a:prstGeom prst="rect">
            <a:avLst/>
          </a:prstGeom>
        </p:spPr>
      </p:pic>
      <p:sp>
        <p:nvSpPr>
          <p:cNvPr id="10" name="Isosceles Triangle 9">
            <a:hlinkClick r:id="rId4" action="ppaction://hlinksldjump"/>
            <a:extLst>
              <a:ext uri="{FF2B5EF4-FFF2-40B4-BE49-F238E27FC236}">
                <a16:creationId xmlns:a16="http://schemas.microsoft.com/office/drawing/2014/main" xmlns="" id="{C1F87D40-AB62-A5E8-0A2D-43B160F41094}"/>
              </a:ext>
            </a:extLst>
          </p:cNvPr>
          <p:cNvSpPr/>
          <p:nvPr/>
        </p:nvSpPr>
        <p:spPr>
          <a:xfrm rot="5400000">
            <a:off x="11578752" y="6298561"/>
            <a:ext cx="476250" cy="419100"/>
          </a:xfrm>
          <a:prstGeom prst="triangle">
            <a:avLst/>
          </a:prstGeom>
          <a:solidFill>
            <a:schemeClr val="bg2">
              <a:lumMod val="90000"/>
            </a:schemeClr>
          </a:solidFill>
          <a:ln>
            <a:noFill/>
          </a:ln>
          <a:effectLst>
            <a:outerShdw blurRad="50800" dist="50800" dir="5400000" algn="ctr" rotWithShape="0">
              <a:schemeClr val="tx1"/>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229217728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6A3AEFC6-ACF5-D350-48D7-4217AF8BDE42}"/>
              </a:ext>
            </a:extLst>
          </p:cNvPr>
          <p:cNvSpPr/>
          <p:nvPr/>
        </p:nvSpPr>
        <p:spPr>
          <a:xfrm>
            <a:off x="165758" y="97600"/>
            <a:ext cx="7207422" cy="923330"/>
          </a:xfrm>
          <a:prstGeom prst="rect">
            <a:avLst/>
          </a:prstGeom>
          <a:noFill/>
        </p:spPr>
        <p:txBody>
          <a:bodyPr wrap="none" lIns="91440" tIns="45720" rIns="91440" bIns="45720">
            <a:spAutoFit/>
          </a:bodyPr>
          <a:lstStyle/>
          <a:p>
            <a:pPr algn="ctr"/>
            <a:r>
              <a:rPr lang="en-US" sz="5400" b="1" i="1" cap="none" spc="0" dirty="0">
                <a:ln w="9525">
                  <a:solidFill>
                    <a:schemeClr val="bg1"/>
                  </a:solidFill>
                  <a:prstDash val="solid"/>
                </a:ln>
                <a:solidFill>
                  <a:srgbClr val="0070C0"/>
                </a:solidFill>
                <a:effectLst>
                  <a:outerShdw blurRad="12700" dist="38100" dir="2700000" algn="tl" rotWithShape="0">
                    <a:schemeClr val="bg1"/>
                  </a:outerShdw>
                </a:effectLst>
              </a:rPr>
              <a:t>System Requirements</a:t>
            </a:r>
          </a:p>
        </p:txBody>
      </p:sp>
      <p:sp>
        <p:nvSpPr>
          <p:cNvPr id="4" name="TextBox 3">
            <a:extLst>
              <a:ext uri="{FF2B5EF4-FFF2-40B4-BE49-F238E27FC236}">
                <a16:creationId xmlns:a16="http://schemas.microsoft.com/office/drawing/2014/main" xmlns="" id="{86744076-53A7-67F9-2F35-DFB7DA810E9A}"/>
              </a:ext>
            </a:extLst>
          </p:cNvPr>
          <p:cNvSpPr txBox="1"/>
          <p:nvPr/>
        </p:nvSpPr>
        <p:spPr>
          <a:xfrm>
            <a:off x="512586" y="1145790"/>
            <a:ext cx="8524410" cy="4524315"/>
          </a:xfrm>
          <a:prstGeom prst="rect">
            <a:avLst/>
          </a:prstGeom>
          <a:noFill/>
        </p:spPr>
        <p:txBody>
          <a:bodyPr wrap="square">
            <a:spAutoFit/>
          </a:bodyPr>
          <a:lstStyle/>
          <a:p>
            <a:pPr marL="171450" indent="-171450">
              <a:buFont typeface="Wingdings" panose="05000000000000000000" pitchFamily="2" charset="2"/>
              <a:buChar char="§"/>
            </a:pPr>
            <a:r>
              <a:rPr lang="en-US" b="1" dirty="0">
                <a:effectLst>
                  <a:outerShdw blurRad="50800" dist="12700" dir="5400000" algn="ctr" rotWithShape="0">
                    <a:schemeClr val="bg1"/>
                  </a:outerShdw>
                </a:effectLst>
              </a:rPr>
              <a:t>Application File Type : Python File (.</a:t>
            </a:r>
            <a:r>
              <a:rPr lang="en-US" b="1" dirty="0" err="1">
                <a:effectLst>
                  <a:outerShdw blurRad="50800" dist="12700" dir="5400000" algn="ctr" rotWithShape="0">
                    <a:schemeClr val="bg1"/>
                  </a:outerShdw>
                </a:effectLst>
              </a:rPr>
              <a:t>py</a:t>
            </a:r>
            <a:r>
              <a:rPr lang="en-US" b="1" dirty="0">
                <a:effectLst>
                  <a:outerShdw blurRad="50800" dist="12700" dir="5400000" algn="ctr" rotWithShape="0">
                    <a:schemeClr val="bg1"/>
                  </a:outerShdw>
                </a:effectLst>
              </a:rPr>
              <a:t> file)</a:t>
            </a:r>
            <a:endParaRPr lang="en-IN" b="1" dirty="0">
              <a:effectLst>
                <a:outerShdw blurRad="50800" dist="12700" dir="5400000" algn="ctr" rotWithShape="0">
                  <a:schemeClr val="bg1"/>
                </a:outerShdw>
              </a:effectLst>
            </a:endParaRPr>
          </a:p>
          <a:p>
            <a:pPr marL="171450" indent="-171450">
              <a:buFont typeface="Wingdings" panose="05000000000000000000" pitchFamily="2" charset="2"/>
              <a:buChar char="§"/>
            </a:pPr>
            <a:r>
              <a:rPr lang="en-IN" b="1" dirty="0">
                <a:effectLst>
                  <a:outerShdw blurRad="50800" dist="12700" dir="5400000" algn="ctr" rotWithShape="0">
                    <a:schemeClr val="bg1"/>
                  </a:outerShdw>
                </a:effectLst>
              </a:rPr>
              <a:t>Application Interface : GUI (Graphical User Interface)</a:t>
            </a:r>
          </a:p>
          <a:p>
            <a:pPr marL="171450" indent="-171450">
              <a:buFont typeface="Wingdings" panose="05000000000000000000" pitchFamily="2" charset="2"/>
              <a:buChar char="§"/>
            </a:pPr>
            <a:r>
              <a:rPr lang="en-IN" b="1" dirty="0">
                <a:effectLst>
                  <a:outerShdw blurRad="50800" dist="12700" dir="5400000" algn="ctr" rotWithShape="0">
                    <a:schemeClr val="bg1"/>
                  </a:outerShdw>
                </a:effectLst>
              </a:rPr>
              <a:t>Language Used         : Python</a:t>
            </a:r>
          </a:p>
          <a:p>
            <a:pPr marL="171450" indent="-171450">
              <a:buFont typeface="Wingdings" panose="05000000000000000000" pitchFamily="2" charset="2"/>
              <a:buChar char="§"/>
            </a:pPr>
            <a:r>
              <a:rPr lang="en-IN" b="1" dirty="0">
                <a:effectLst>
                  <a:outerShdw blurRad="50800" dist="12700" dir="5400000" algn="ctr" rotWithShape="0">
                    <a:schemeClr val="bg1"/>
                  </a:outerShdw>
                </a:effectLst>
              </a:rPr>
              <a:t>Python version          : 3.10</a:t>
            </a:r>
          </a:p>
          <a:p>
            <a:pPr marL="171450" indent="-171450">
              <a:buFont typeface="Wingdings" panose="05000000000000000000" pitchFamily="2" charset="2"/>
              <a:buChar char="§"/>
            </a:pPr>
            <a:r>
              <a:rPr lang="en-IN" b="1" dirty="0">
                <a:effectLst>
                  <a:outerShdw blurRad="50800" dist="12700" dir="5400000" algn="ctr" rotWithShape="0">
                    <a:schemeClr val="bg1"/>
                  </a:outerShdw>
                </a:effectLst>
              </a:rPr>
              <a:t>Library Packages/ modules Used :</a:t>
            </a:r>
          </a:p>
          <a:p>
            <a:pPr marL="0" indent="0">
              <a:buFont typeface="Wingdings" panose="05000000000000000000" pitchFamily="2" charset="2"/>
              <a:buNone/>
            </a:pPr>
            <a:r>
              <a:rPr lang="en-IN" b="1" dirty="0">
                <a:effectLst>
                  <a:outerShdw blurRad="50800" dist="12700" dir="5400000" algn="ctr" rotWithShape="0">
                    <a:schemeClr val="bg1"/>
                  </a:outerShdw>
                </a:effectLst>
              </a:rPr>
              <a:t>	</a:t>
            </a:r>
            <a:r>
              <a:rPr lang="en-IN" b="1" dirty="0" err="1">
                <a:effectLst>
                  <a:outerShdw blurRad="50800" dist="12700" dir="5400000" algn="ctr" rotWithShape="0">
                    <a:schemeClr val="bg1"/>
                  </a:outerShdw>
                </a:effectLst>
              </a:rPr>
              <a:t>i</a:t>
            </a:r>
            <a:r>
              <a:rPr lang="en-IN" b="1" dirty="0">
                <a:effectLst>
                  <a:outerShdw blurRad="50800" dist="12700" dir="5400000" algn="ctr" rotWithShape="0">
                    <a:schemeClr val="bg1"/>
                  </a:outerShdw>
                </a:effectLst>
              </a:rPr>
              <a:t>) OpenCV-python</a:t>
            </a:r>
          </a:p>
          <a:p>
            <a:pPr marL="0" indent="0">
              <a:buFont typeface="Wingdings" panose="05000000000000000000" pitchFamily="2" charset="2"/>
              <a:buNone/>
            </a:pPr>
            <a:r>
              <a:rPr lang="en-IN" b="1" dirty="0">
                <a:effectLst>
                  <a:outerShdw blurRad="50800" dist="12700" dir="5400000" algn="ctr" rotWithShape="0">
                    <a:schemeClr val="bg1"/>
                  </a:outerShdw>
                </a:effectLst>
              </a:rPr>
              <a:t>	ii) </a:t>
            </a:r>
            <a:r>
              <a:rPr lang="en-IN" b="1" dirty="0" err="1">
                <a:effectLst>
                  <a:outerShdw blurRad="50800" dist="12700" dir="5400000" algn="ctr" rotWithShape="0">
                    <a:schemeClr val="bg1"/>
                  </a:outerShdw>
                </a:effectLst>
              </a:rPr>
              <a:t>Mediapipe</a:t>
            </a:r>
            <a:endParaRPr lang="en-IN" b="1" dirty="0">
              <a:effectLst>
                <a:outerShdw blurRad="50800" dist="12700" dir="5400000" algn="ctr" rotWithShape="0">
                  <a:schemeClr val="bg1"/>
                </a:outerShdw>
              </a:effectLst>
            </a:endParaRPr>
          </a:p>
          <a:p>
            <a:pPr marL="0" indent="0">
              <a:buFont typeface="Wingdings" panose="05000000000000000000" pitchFamily="2" charset="2"/>
              <a:buNone/>
            </a:pPr>
            <a:r>
              <a:rPr lang="en-IN" b="1" dirty="0">
                <a:effectLst>
                  <a:outerShdw blurRad="50800" dist="12700" dir="5400000" algn="ctr" rotWithShape="0">
                    <a:schemeClr val="bg1"/>
                  </a:outerShdw>
                </a:effectLst>
              </a:rPr>
              <a:t>	iii) </a:t>
            </a:r>
            <a:r>
              <a:rPr lang="en-IN" b="1" dirty="0" err="1">
                <a:effectLst>
                  <a:outerShdw blurRad="50800" dist="12700" dir="5400000" algn="ctr" rotWithShape="0">
                    <a:schemeClr val="bg1"/>
                  </a:outerShdw>
                </a:effectLst>
              </a:rPr>
              <a:t>numpy</a:t>
            </a:r>
            <a:endParaRPr lang="en-IN" b="1" dirty="0">
              <a:effectLst>
                <a:outerShdw blurRad="50800" dist="12700" dir="5400000" algn="ctr" rotWithShape="0">
                  <a:schemeClr val="bg1"/>
                </a:outerShdw>
              </a:effectLst>
            </a:endParaRPr>
          </a:p>
          <a:p>
            <a:pPr marL="0" indent="0">
              <a:buFont typeface="Wingdings" panose="05000000000000000000" pitchFamily="2" charset="2"/>
              <a:buNone/>
            </a:pPr>
            <a:r>
              <a:rPr lang="en-IN" b="1" dirty="0">
                <a:effectLst>
                  <a:outerShdw blurRad="50800" dist="12700" dir="5400000" algn="ctr" rotWithShape="0">
                    <a:schemeClr val="bg1"/>
                  </a:outerShdw>
                </a:effectLst>
              </a:rPr>
              <a:t>	iv) </a:t>
            </a:r>
            <a:r>
              <a:rPr lang="en-IN" b="1" dirty="0" err="1">
                <a:effectLst>
                  <a:outerShdw blurRad="50800" dist="12700" dir="5400000" algn="ctr" rotWithShape="0">
                    <a:schemeClr val="bg1"/>
                  </a:outerShdw>
                </a:effectLst>
              </a:rPr>
              <a:t>Keras</a:t>
            </a:r>
            <a:endParaRPr lang="en-IN" b="1" dirty="0">
              <a:effectLst>
                <a:outerShdw blurRad="50800" dist="12700" dir="5400000" algn="ctr" rotWithShape="0">
                  <a:schemeClr val="bg1"/>
                </a:outerShdw>
              </a:effectLst>
            </a:endParaRPr>
          </a:p>
          <a:p>
            <a:pPr marL="171450" indent="-171450">
              <a:buFont typeface="Wingdings" panose="05000000000000000000" pitchFamily="2" charset="2"/>
              <a:buChar char="§"/>
            </a:pPr>
            <a:r>
              <a:rPr lang="en-US" b="1" dirty="0">
                <a:effectLst>
                  <a:outerShdw blurRad="50800" dist="12700" dir="5400000" algn="ctr" rotWithShape="0">
                    <a:schemeClr val="bg1"/>
                  </a:outerShdw>
                </a:effectLst>
              </a:rPr>
              <a:t>Code Editor Used  : Visual Studio Code/ VS Code Editor</a:t>
            </a:r>
          </a:p>
          <a:p>
            <a:pPr marL="171450" indent="-171450">
              <a:buFont typeface="Wingdings" panose="05000000000000000000" pitchFamily="2" charset="2"/>
              <a:buChar char="§"/>
            </a:pPr>
            <a:r>
              <a:rPr lang="en-US" b="1" dirty="0">
                <a:effectLst>
                  <a:outerShdw blurRad="50800" dist="12700" dir="5400000" algn="ctr" rotWithShape="0">
                    <a:schemeClr val="bg1"/>
                  </a:outerShdw>
                </a:effectLst>
              </a:rPr>
              <a:t>Operating System : Windows 8.1 and above</a:t>
            </a:r>
          </a:p>
          <a:p>
            <a:pPr marL="171450" indent="-171450">
              <a:buFont typeface="Wingdings" panose="05000000000000000000" pitchFamily="2" charset="2"/>
              <a:buChar char="§"/>
            </a:pPr>
            <a:r>
              <a:rPr lang="en-US" b="1" dirty="0">
                <a:effectLst>
                  <a:outerShdw blurRad="50800" dist="12700" dir="5400000" algn="ctr" rotWithShape="0">
                    <a:schemeClr val="bg1"/>
                  </a:outerShdw>
                </a:effectLst>
              </a:rPr>
              <a:t>Hardware Requirements :</a:t>
            </a:r>
          </a:p>
          <a:p>
            <a:pPr marL="628650" lvl="1" indent="-171450">
              <a:buFont typeface="Wingdings" panose="05000000000000000000" pitchFamily="2" charset="2"/>
              <a:buChar char="§"/>
            </a:pPr>
            <a:r>
              <a:rPr lang="en-US" b="1" dirty="0">
                <a:effectLst>
                  <a:outerShdw blurRad="50800" dist="12700" dir="5400000" algn="ctr" rotWithShape="0">
                    <a:schemeClr val="bg1"/>
                  </a:outerShdw>
                </a:effectLst>
              </a:rPr>
              <a:t>CPU  : 1.6 GHz and above</a:t>
            </a:r>
          </a:p>
          <a:p>
            <a:pPr marL="628650" lvl="1" indent="-171450">
              <a:buFont typeface="Wingdings" panose="05000000000000000000" pitchFamily="2" charset="2"/>
              <a:buChar char="§"/>
            </a:pPr>
            <a:r>
              <a:rPr lang="en-US" b="1" dirty="0">
                <a:effectLst>
                  <a:outerShdw blurRad="50800" dist="12700" dir="5400000" algn="ctr" rotWithShape="0">
                    <a:schemeClr val="bg1"/>
                  </a:outerShdw>
                </a:effectLst>
              </a:rPr>
              <a:t>RAM : 1 GB and above</a:t>
            </a:r>
          </a:p>
          <a:p>
            <a:pPr marL="628650" lvl="1" indent="-171450">
              <a:buFont typeface="Wingdings" panose="05000000000000000000" pitchFamily="2" charset="2"/>
              <a:buChar char="§"/>
            </a:pPr>
            <a:r>
              <a:rPr lang="en-US" b="1" dirty="0">
                <a:effectLst>
                  <a:outerShdw blurRad="50800" dist="12700" dir="5400000" algn="ctr" rotWithShape="0">
                    <a:schemeClr val="bg1"/>
                  </a:outerShdw>
                </a:effectLst>
              </a:rPr>
              <a:t>Laptop inbuilt webcam</a:t>
            </a:r>
          </a:p>
          <a:p>
            <a:pPr marL="628650" lvl="1" indent="-171450">
              <a:buFont typeface="Wingdings" panose="05000000000000000000" pitchFamily="2" charset="2"/>
              <a:buChar char="§"/>
            </a:pPr>
            <a:r>
              <a:rPr lang="en-US" b="1" dirty="0">
                <a:effectLst>
                  <a:outerShdw blurRad="50800" dist="12700" dir="5400000" algn="ctr" rotWithShape="0">
                    <a:schemeClr val="bg1"/>
                  </a:outerShdw>
                </a:effectLst>
              </a:rPr>
              <a:t>Laptop inbuilt microphone</a:t>
            </a:r>
          </a:p>
        </p:txBody>
      </p:sp>
      <p:sp>
        <p:nvSpPr>
          <p:cNvPr id="5" name="Isosceles Triangle 4">
            <a:hlinkClick r:id="rId3" action="ppaction://hlinksldjump"/>
            <a:extLst>
              <a:ext uri="{FF2B5EF4-FFF2-40B4-BE49-F238E27FC236}">
                <a16:creationId xmlns:a16="http://schemas.microsoft.com/office/drawing/2014/main" xmlns="" id="{806097F3-933C-9000-C18E-5D1E71A4EA3D}"/>
              </a:ext>
            </a:extLst>
          </p:cNvPr>
          <p:cNvSpPr/>
          <p:nvPr/>
        </p:nvSpPr>
        <p:spPr>
          <a:xfrm rot="5400000">
            <a:off x="11296650" y="6259650"/>
            <a:ext cx="476250" cy="419100"/>
          </a:xfrm>
          <a:prstGeom prst="triangle">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xmlns="" id="{AFFF6FF8-2673-3166-7F88-030C8412BFD9}"/>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054485" y="5714292"/>
            <a:ext cx="787941" cy="861605"/>
          </a:xfrm>
          <a:prstGeom prst="rect">
            <a:avLst/>
          </a:prstGeom>
        </p:spPr>
      </p:pic>
      <p:pic>
        <p:nvPicPr>
          <p:cNvPr id="12" name="Picture 11">
            <a:extLst>
              <a:ext uri="{FF2B5EF4-FFF2-40B4-BE49-F238E27FC236}">
                <a16:creationId xmlns:a16="http://schemas.microsoft.com/office/drawing/2014/main" xmlns="" id="{318886E2-CB2C-CE85-07A7-1DC37D2FFD3E}"/>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500630" y="5505206"/>
            <a:ext cx="1166996" cy="1166996"/>
          </a:xfrm>
          <a:prstGeom prst="rect">
            <a:avLst/>
          </a:prstGeom>
        </p:spPr>
      </p:pic>
      <p:pic>
        <p:nvPicPr>
          <p:cNvPr id="14" name="Picture 13">
            <a:extLst>
              <a:ext uri="{FF2B5EF4-FFF2-40B4-BE49-F238E27FC236}">
                <a16:creationId xmlns:a16="http://schemas.microsoft.com/office/drawing/2014/main" xmlns="" id="{564312F4-13B7-B071-D6A9-ECA7CB94BCF2}"/>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6438883" y="5670368"/>
            <a:ext cx="1011640" cy="982784"/>
          </a:xfrm>
          <a:prstGeom prst="rect">
            <a:avLst/>
          </a:prstGeom>
        </p:spPr>
      </p:pic>
    </p:spTree>
    <p:extLst>
      <p:ext uri="{BB962C8B-B14F-4D97-AF65-F5344CB8AC3E}">
        <p14:creationId xmlns:p14="http://schemas.microsoft.com/office/powerpoint/2010/main" xmlns="" val="249905165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osceles Triangle 1">
            <a:hlinkClick r:id="rId3" action="ppaction://hlinksldjump"/>
            <a:extLst>
              <a:ext uri="{FF2B5EF4-FFF2-40B4-BE49-F238E27FC236}">
                <a16:creationId xmlns:a16="http://schemas.microsoft.com/office/drawing/2014/main" xmlns="" id="{FCA8F2F0-A54A-E44A-9935-2C30781CAFBF}"/>
              </a:ext>
            </a:extLst>
          </p:cNvPr>
          <p:cNvSpPr/>
          <p:nvPr/>
        </p:nvSpPr>
        <p:spPr>
          <a:xfrm rot="5400000">
            <a:off x="11296650" y="6259650"/>
            <a:ext cx="476250" cy="419100"/>
          </a:xfrm>
          <a:prstGeom prst="triangle">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E1DFD657-C858-6E25-843F-AE4D92C6A1BC}"/>
              </a:ext>
            </a:extLst>
          </p:cNvPr>
          <p:cNvSpPr/>
          <p:nvPr/>
        </p:nvSpPr>
        <p:spPr>
          <a:xfrm>
            <a:off x="134186" y="0"/>
            <a:ext cx="8068234" cy="923330"/>
          </a:xfrm>
          <a:prstGeom prst="rect">
            <a:avLst/>
          </a:prstGeom>
          <a:noFill/>
        </p:spPr>
        <p:txBody>
          <a:bodyPr wrap="none" lIns="91440" tIns="45720" rIns="91440" bIns="45720">
            <a:spAutoFit/>
          </a:bodyPr>
          <a:lstStyle/>
          <a:p>
            <a:pPr algn="ctr"/>
            <a:r>
              <a:rPr lang="en-US" sz="5400" b="1" i="1" dirty="0">
                <a:ln w="9525">
                  <a:solidFill>
                    <a:schemeClr val="bg1"/>
                  </a:solidFill>
                  <a:prstDash val="solid"/>
                </a:ln>
                <a:solidFill>
                  <a:srgbClr val="0070C0"/>
                </a:solidFill>
                <a:effectLst>
                  <a:outerShdw blurRad="12700" dist="38100" dir="2700000" algn="tl" rotWithShape="0">
                    <a:schemeClr val="bg1"/>
                  </a:outerShdw>
                </a:effectLst>
              </a:rPr>
              <a:t>Phase 1 Implementation</a:t>
            </a:r>
            <a:endParaRPr lang="en-US" sz="5400" b="1" i="1" cap="none" spc="0" dirty="0">
              <a:ln w="9525">
                <a:solidFill>
                  <a:schemeClr val="bg1"/>
                </a:solidFill>
                <a:prstDash val="solid"/>
              </a:ln>
              <a:solidFill>
                <a:srgbClr val="0070C0"/>
              </a:solidFill>
              <a:effectLst>
                <a:outerShdw blurRad="12700" dist="38100" dir="2700000" algn="tl" rotWithShape="0">
                  <a:schemeClr val="bg1"/>
                </a:outerShdw>
              </a:effectLst>
            </a:endParaRPr>
          </a:p>
        </p:txBody>
      </p:sp>
      <p:sp>
        <p:nvSpPr>
          <p:cNvPr id="4" name="TextBox 3">
            <a:extLst>
              <a:ext uri="{FF2B5EF4-FFF2-40B4-BE49-F238E27FC236}">
                <a16:creationId xmlns:a16="http://schemas.microsoft.com/office/drawing/2014/main" xmlns="" id="{5E203362-D953-F87E-107E-66D373DFFF18}"/>
              </a:ext>
            </a:extLst>
          </p:cNvPr>
          <p:cNvSpPr txBox="1"/>
          <p:nvPr/>
        </p:nvSpPr>
        <p:spPr>
          <a:xfrm>
            <a:off x="134186" y="748080"/>
            <a:ext cx="6099242" cy="646331"/>
          </a:xfrm>
          <a:prstGeom prst="rect">
            <a:avLst/>
          </a:prstGeom>
          <a:noFill/>
        </p:spPr>
        <p:txBody>
          <a:bodyPr wrap="square">
            <a:spAutoFit/>
          </a:bodyPr>
          <a:lstStyle/>
          <a:p>
            <a:r>
              <a:rPr lang="en-US" sz="3600" b="1" i="1" dirty="0">
                <a:solidFill>
                  <a:srgbClr val="0070C0"/>
                </a:solidFill>
              </a:rPr>
              <a:t>Data Set Creation</a:t>
            </a:r>
            <a:endParaRPr lang="en-IN" sz="3600" b="1" i="1" dirty="0">
              <a:solidFill>
                <a:srgbClr val="0070C0"/>
              </a:solidFill>
            </a:endParaRPr>
          </a:p>
        </p:txBody>
      </p:sp>
      <p:sp>
        <p:nvSpPr>
          <p:cNvPr id="6" name="TextBox 5">
            <a:extLst>
              <a:ext uri="{FF2B5EF4-FFF2-40B4-BE49-F238E27FC236}">
                <a16:creationId xmlns:a16="http://schemas.microsoft.com/office/drawing/2014/main" xmlns="" id="{5A049696-6F46-39A6-DBBE-6D5F4C4CBBA7}"/>
              </a:ext>
            </a:extLst>
          </p:cNvPr>
          <p:cNvSpPr txBox="1"/>
          <p:nvPr/>
        </p:nvSpPr>
        <p:spPr>
          <a:xfrm>
            <a:off x="134186" y="1394411"/>
            <a:ext cx="6123560" cy="400110"/>
          </a:xfrm>
          <a:prstGeom prst="rect">
            <a:avLst/>
          </a:prstGeom>
          <a:noFill/>
        </p:spPr>
        <p:txBody>
          <a:bodyPr wrap="square">
            <a:spAutoFit/>
          </a:bodyPr>
          <a:lstStyle/>
          <a:p>
            <a:pPr marL="171450" indent="-171450">
              <a:buFont typeface="Wingdings" panose="05000000000000000000" pitchFamily="2" charset="2"/>
              <a:buChar char="§"/>
            </a:pPr>
            <a:r>
              <a:rPr lang="en-US" sz="2000" b="1" i="0" u="sng" dirty="0">
                <a:solidFill>
                  <a:srgbClr val="00B050"/>
                </a:solidFill>
              </a:rPr>
              <a:t>Image Capture:</a:t>
            </a:r>
            <a:endParaRPr lang="en-IN" sz="2000" b="1" i="0" u="sng" dirty="0">
              <a:solidFill>
                <a:srgbClr val="00B050"/>
              </a:solidFill>
            </a:endParaRPr>
          </a:p>
        </p:txBody>
      </p:sp>
      <p:sp>
        <p:nvSpPr>
          <p:cNvPr id="8" name="TextBox 7">
            <a:extLst>
              <a:ext uri="{FF2B5EF4-FFF2-40B4-BE49-F238E27FC236}">
                <a16:creationId xmlns:a16="http://schemas.microsoft.com/office/drawing/2014/main" xmlns="" id="{26E6975D-9A3B-1119-D4BF-6568B7D64126}"/>
              </a:ext>
            </a:extLst>
          </p:cNvPr>
          <p:cNvSpPr txBox="1"/>
          <p:nvPr/>
        </p:nvSpPr>
        <p:spPr>
          <a:xfrm>
            <a:off x="600683" y="1794521"/>
            <a:ext cx="9097794" cy="1477328"/>
          </a:xfrm>
          <a:prstGeom prst="rect">
            <a:avLst/>
          </a:prstGeom>
          <a:noFill/>
        </p:spPr>
        <p:txBody>
          <a:bodyPr wrap="square">
            <a:spAutoFit/>
          </a:bodyPr>
          <a:lstStyle/>
          <a:p>
            <a:pPr marL="171450" indent="-171450">
              <a:buFont typeface="Arial" panose="020B0604020202020204" pitchFamily="34" charset="0"/>
              <a:buChar char="•"/>
            </a:pPr>
            <a:r>
              <a:rPr lang="en-US" b="1" i="0" u="none" dirty="0"/>
              <a:t>Use cv2.VideoCapture() to get a video capture object for the camera.</a:t>
            </a:r>
          </a:p>
          <a:p>
            <a:pPr marL="171450" indent="-171450">
              <a:buFont typeface="Arial" panose="020B0604020202020204" pitchFamily="34" charset="0"/>
              <a:buChar char="•"/>
            </a:pPr>
            <a:r>
              <a:rPr lang="en-US" b="1" i="0" u="none" dirty="0"/>
              <a:t>Set up an infinite while loop and use the read() method to read the frames using the above created object.</a:t>
            </a:r>
          </a:p>
          <a:p>
            <a:pPr marL="171450" indent="-171450">
              <a:buFont typeface="Arial" panose="020B0604020202020204" pitchFamily="34" charset="0"/>
              <a:buChar char="•"/>
            </a:pPr>
            <a:r>
              <a:rPr lang="en-US" b="1" i="0" u="none" dirty="0"/>
              <a:t>Use cv2.imshow() method to show the frames in the video.</a:t>
            </a:r>
          </a:p>
          <a:p>
            <a:pPr marL="171450" indent="-171450">
              <a:buFont typeface="Arial" panose="020B0604020202020204" pitchFamily="34" charset="0"/>
              <a:buChar char="•"/>
            </a:pPr>
            <a:r>
              <a:rPr lang="en-US" b="1" i="0" u="none" dirty="0"/>
              <a:t>Breaks the loop when the user clicks a specific key.</a:t>
            </a:r>
            <a:endParaRPr lang="en-IN" b="1" i="0" u="none" dirty="0"/>
          </a:p>
        </p:txBody>
      </p:sp>
      <p:sp>
        <p:nvSpPr>
          <p:cNvPr id="12" name="TextBox 11">
            <a:extLst>
              <a:ext uri="{FF2B5EF4-FFF2-40B4-BE49-F238E27FC236}">
                <a16:creationId xmlns:a16="http://schemas.microsoft.com/office/drawing/2014/main" xmlns="" id="{7ED0A5D6-1A64-08E9-7702-0D3C94852640}"/>
              </a:ext>
            </a:extLst>
          </p:cNvPr>
          <p:cNvSpPr txBox="1"/>
          <p:nvPr/>
        </p:nvSpPr>
        <p:spPr>
          <a:xfrm>
            <a:off x="134186" y="3471904"/>
            <a:ext cx="6123560" cy="400110"/>
          </a:xfrm>
          <a:prstGeom prst="rect">
            <a:avLst/>
          </a:prstGeom>
          <a:noFill/>
        </p:spPr>
        <p:txBody>
          <a:bodyPr wrap="square">
            <a:spAutoFit/>
          </a:bodyPr>
          <a:lstStyle/>
          <a:p>
            <a:pPr marL="171450" indent="-171450">
              <a:buFont typeface="Wingdings" panose="05000000000000000000" pitchFamily="2" charset="2"/>
              <a:buChar char="§"/>
            </a:pPr>
            <a:r>
              <a:rPr lang="en-US" sz="2000" b="1" i="0" u="sng" dirty="0">
                <a:solidFill>
                  <a:srgbClr val="00B050"/>
                </a:solidFill>
              </a:rPr>
              <a:t>Hand tracking:</a:t>
            </a:r>
          </a:p>
        </p:txBody>
      </p:sp>
      <p:sp>
        <p:nvSpPr>
          <p:cNvPr id="14" name="TextBox 13">
            <a:extLst>
              <a:ext uri="{FF2B5EF4-FFF2-40B4-BE49-F238E27FC236}">
                <a16:creationId xmlns:a16="http://schemas.microsoft.com/office/drawing/2014/main" xmlns="" id="{F9AA0B23-45DF-F54A-EEBF-EC5ABAA8A76D}"/>
              </a:ext>
            </a:extLst>
          </p:cNvPr>
          <p:cNvSpPr txBox="1"/>
          <p:nvPr/>
        </p:nvSpPr>
        <p:spPr>
          <a:xfrm>
            <a:off x="600683" y="3986261"/>
            <a:ext cx="9214526" cy="923330"/>
          </a:xfrm>
          <a:prstGeom prst="rect">
            <a:avLst/>
          </a:prstGeom>
          <a:noFill/>
        </p:spPr>
        <p:txBody>
          <a:bodyPr wrap="square">
            <a:spAutoFit/>
          </a:bodyPr>
          <a:lstStyle/>
          <a:p>
            <a:pPr marL="0" indent="0">
              <a:buFont typeface="Wingdings" panose="05000000000000000000" pitchFamily="2" charset="2"/>
              <a:buNone/>
            </a:pPr>
            <a:r>
              <a:rPr lang="en-US" b="1" i="0" u="none" dirty="0"/>
              <a:t>To find hand shape within a RGB image hand tracking is used. Hand tracking is done with the help of two-level tracking system using modified Kanade-Lucas-Tomasi (KLT) tracking algorithm.</a:t>
            </a:r>
          </a:p>
        </p:txBody>
      </p:sp>
    </p:spTree>
    <p:extLst>
      <p:ext uri="{BB962C8B-B14F-4D97-AF65-F5344CB8AC3E}">
        <p14:creationId xmlns:p14="http://schemas.microsoft.com/office/powerpoint/2010/main" xmlns="" val="166831416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E3AF01A-18ED-6E9C-B8D3-D705F25F730D}"/>
              </a:ext>
            </a:extLst>
          </p:cNvPr>
          <p:cNvSpPr txBox="1"/>
          <p:nvPr/>
        </p:nvSpPr>
        <p:spPr>
          <a:xfrm>
            <a:off x="403697" y="433040"/>
            <a:ext cx="6099242" cy="461665"/>
          </a:xfrm>
          <a:prstGeom prst="rect">
            <a:avLst/>
          </a:prstGeom>
          <a:noFill/>
        </p:spPr>
        <p:txBody>
          <a:bodyPr wrap="square">
            <a:spAutoFit/>
          </a:bodyPr>
          <a:lstStyle/>
          <a:p>
            <a:pPr marL="171450" indent="-171450">
              <a:buFont typeface="Wingdings" panose="05000000000000000000" pitchFamily="2" charset="2"/>
              <a:buChar char="§"/>
            </a:pPr>
            <a:r>
              <a:rPr lang="en-US" sz="2400" b="1" i="0" u="sng" dirty="0">
                <a:solidFill>
                  <a:srgbClr val="00B050"/>
                </a:solidFill>
              </a:rPr>
              <a:t>Hand Landmark Detection:</a:t>
            </a:r>
            <a:endParaRPr lang="en-IN" sz="2400" b="1" i="0" u="sng" dirty="0">
              <a:solidFill>
                <a:srgbClr val="00B050"/>
              </a:solidFill>
            </a:endParaRPr>
          </a:p>
        </p:txBody>
      </p:sp>
      <p:sp>
        <p:nvSpPr>
          <p:cNvPr id="5" name="TextBox 4">
            <a:extLst>
              <a:ext uri="{FF2B5EF4-FFF2-40B4-BE49-F238E27FC236}">
                <a16:creationId xmlns:a16="http://schemas.microsoft.com/office/drawing/2014/main" xmlns="" id="{AA02FB4D-9F5E-CB90-6869-D9C466F8561C}"/>
              </a:ext>
            </a:extLst>
          </p:cNvPr>
          <p:cNvSpPr txBox="1"/>
          <p:nvPr/>
        </p:nvSpPr>
        <p:spPr>
          <a:xfrm>
            <a:off x="928991" y="966229"/>
            <a:ext cx="8516566" cy="1477328"/>
          </a:xfrm>
          <a:prstGeom prst="rect">
            <a:avLst/>
          </a:prstGeom>
          <a:noFill/>
        </p:spPr>
        <p:txBody>
          <a:bodyPr wrap="square">
            <a:spAutoFit/>
          </a:bodyPr>
          <a:lstStyle/>
          <a:p>
            <a:pPr marL="171450" indent="-171450">
              <a:buFont typeface="Arial" panose="020B0604020202020204" pitchFamily="34" charset="0"/>
              <a:buChar char="•"/>
            </a:pPr>
            <a:r>
              <a:rPr lang="en-US" b="1" i="0" u="none" dirty="0"/>
              <a:t>The predictions made by the holistic model are saved in the results variable from which we can access the landmarks using results.right_hand_landmarks, results.left_hand_landmarks respectively.</a:t>
            </a:r>
          </a:p>
          <a:p>
            <a:pPr marL="171450" indent="-171450">
              <a:buFont typeface="Arial" panose="020B0604020202020204" pitchFamily="34" charset="0"/>
              <a:buChar char="•"/>
            </a:pPr>
            <a:r>
              <a:rPr lang="en-US" b="1" i="0" u="none" dirty="0"/>
              <a:t>Draw the detected landmarks on the image using the draw_landmarks function from drawing utils.</a:t>
            </a:r>
            <a:endParaRPr lang="en-IN" b="1" i="0" u="none" dirty="0"/>
          </a:p>
        </p:txBody>
      </p:sp>
      <p:sp>
        <p:nvSpPr>
          <p:cNvPr id="7" name="TextBox 6">
            <a:extLst>
              <a:ext uri="{FF2B5EF4-FFF2-40B4-BE49-F238E27FC236}">
                <a16:creationId xmlns:a16="http://schemas.microsoft.com/office/drawing/2014/main" xmlns="" id="{AE1F6AED-1078-7637-C8B7-CAAF72600EBB}"/>
              </a:ext>
            </a:extLst>
          </p:cNvPr>
          <p:cNvSpPr txBox="1"/>
          <p:nvPr/>
        </p:nvSpPr>
        <p:spPr>
          <a:xfrm>
            <a:off x="403697" y="2621764"/>
            <a:ext cx="6099242" cy="461665"/>
          </a:xfrm>
          <a:prstGeom prst="rect">
            <a:avLst/>
          </a:prstGeom>
          <a:noFill/>
        </p:spPr>
        <p:txBody>
          <a:bodyPr wrap="square">
            <a:spAutoFit/>
          </a:bodyPr>
          <a:lstStyle/>
          <a:p>
            <a:pPr marL="171450" indent="-171450">
              <a:buFont typeface="Wingdings" panose="05000000000000000000" pitchFamily="2" charset="2"/>
              <a:buChar char="§"/>
            </a:pPr>
            <a:r>
              <a:rPr lang="en-US" sz="2400" b="1" i="0" u="sng" dirty="0">
                <a:solidFill>
                  <a:srgbClr val="00B050"/>
                </a:solidFill>
              </a:rPr>
              <a:t>Hand Skeleton Shape Calculation:</a:t>
            </a:r>
          </a:p>
        </p:txBody>
      </p:sp>
      <p:sp>
        <p:nvSpPr>
          <p:cNvPr id="9" name="TextBox 8">
            <a:extLst>
              <a:ext uri="{FF2B5EF4-FFF2-40B4-BE49-F238E27FC236}">
                <a16:creationId xmlns:a16="http://schemas.microsoft.com/office/drawing/2014/main" xmlns="" id="{999C990F-E2BF-EB6E-D0CD-8F1D6B27EBD4}"/>
              </a:ext>
            </a:extLst>
          </p:cNvPr>
          <p:cNvSpPr txBox="1"/>
          <p:nvPr/>
        </p:nvSpPr>
        <p:spPr>
          <a:xfrm>
            <a:off x="928991" y="3214115"/>
            <a:ext cx="8516566" cy="923330"/>
          </a:xfrm>
          <a:prstGeom prst="rect">
            <a:avLst/>
          </a:prstGeom>
          <a:noFill/>
        </p:spPr>
        <p:txBody>
          <a:bodyPr wrap="square">
            <a:spAutoFit/>
          </a:bodyPr>
          <a:lstStyle/>
          <a:p>
            <a:pPr marL="171450" indent="-171450">
              <a:buFont typeface="Arial" panose="020B0604020202020204" pitchFamily="34" charset="0"/>
              <a:buChar char="•"/>
            </a:pPr>
            <a:r>
              <a:rPr lang="en-US" b="1" i="0" u="none" dirty="0"/>
              <a:t>Hand skeleton shape calculated by the movement and rotation of joints with respect to their neighbours. The KNN or K-Nearest Neighbour algorithm is used for this calculation.</a:t>
            </a:r>
          </a:p>
        </p:txBody>
      </p:sp>
      <p:sp>
        <p:nvSpPr>
          <p:cNvPr id="11" name="TextBox 10">
            <a:extLst>
              <a:ext uri="{FF2B5EF4-FFF2-40B4-BE49-F238E27FC236}">
                <a16:creationId xmlns:a16="http://schemas.microsoft.com/office/drawing/2014/main" xmlns="" id="{27E980D8-7C8A-AB66-8271-B247B5D58C3B}"/>
              </a:ext>
            </a:extLst>
          </p:cNvPr>
          <p:cNvSpPr txBox="1"/>
          <p:nvPr/>
        </p:nvSpPr>
        <p:spPr>
          <a:xfrm>
            <a:off x="403697" y="4441156"/>
            <a:ext cx="6099242" cy="369332"/>
          </a:xfrm>
          <a:prstGeom prst="rect">
            <a:avLst/>
          </a:prstGeom>
          <a:noFill/>
        </p:spPr>
        <p:txBody>
          <a:bodyPr wrap="square">
            <a:spAutoFit/>
          </a:bodyPr>
          <a:lstStyle/>
          <a:p>
            <a:pPr marL="171450" indent="-171450">
              <a:buFont typeface="Wingdings" panose="05000000000000000000" pitchFamily="2" charset="2"/>
              <a:buChar char="§"/>
            </a:pPr>
            <a:r>
              <a:rPr lang="en-US" b="1" i="0" u="sng" dirty="0">
                <a:solidFill>
                  <a:srgbClr val="00B050"/>
                </a:solidFill>
              </a:rPr>
              <a:t>Convert hand skeleton shape value to numpy array:</a:t>
            </a:r>
          </a:p>
        </p:txBody>
      </p:sp>
      <p:sp>
        <p:nvSpPr>
          <p:cNvPr id="13" name="TextBox 12">
            <a:extLst>
              <a:ext uri="{FF2B5EF4-FFF2-40B4-BE49-F238E27FC236}">
                <a16:creationId xmlns:a16="http://schemas.microsoft.com/office/drawing/2014/main" xmlns="" id="{89EE2C3A-C510-3811-2A32-0B4BF7620821}"/>
              </a:ext>
            </a:extLst>
          </p:cNvPr>
          <p:cNvSpPr txBox="1"/>
          <p:nvPr/>
        </p:nvSpPr>
        <p:spPr>
          <a:xfrm>
            <a:off x="928991" y="4815751"/>
            <a:ext cx="6099242" cy="369332"/>
          </a:xfrm>
          <a:prstGeom prst="rect">
            <a:avLst/>
          </a:prstGeom>
          <a:noFill/>
        </p:spPr>
        <p:txBody>
          <a:bodyPr wrap="square">
            <a:spAutoFit/>
          </a:bodyPr>
          <a:lstStyle/>
          <a:p>
            <a:pPr marL="171450" indent="-171450">
              <a:buFont typeface="Arial" panose="020B0604020202020204" pitchFamily="34" charset="0"/>
              <a:buChar char="•"/>
            </a:pPr>
            <a:r>
              <a:rPr lang="en-US" b="1" i="0" u="none" dirty="0"/>
              <a:t>Stores hand landmarks in a numpy array.</a:t>
            </a:r>
          </a:p>
        </p:txBody>
      </p:sp>
      <p:sp>
        <p:nvSpPr>
          <p:cNvPr id="14" name="Isosceles Triangle 13">
            <a:hlinkClick r:id="rId3" action="ppaction://hlinksldjump"/>
            <a:extLst>
              <a:ext uri="{FF2B5EF4-FFF2-40B4-BE49-F238E27FC236}">
                <a16:creationId xmlns:a16="http://schemas.microsoft.com/office/drawing/2014/main" xmlns="" id="{517222F5-B8DE-A893-CA92-EDD9DD2D203A}"/>
              </a:ext>
            </a:extLst>
          </p:cNvPr>
          <p:cNvSpPr/>
          <p:nvPr/>
        </p:nvSpPr>
        <p:spPr>
          <a:xfrm rot="5400000">
            <a:off x="11296650" y="6259650"/>
            <a:ext cx="476250" cy="419100"/>
          </a:xfrm>
          <a:prstGeom prst="triangle">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Isosceles Triangle 14">
            <a:hlinkClick r:id="rId4" action="ppaction://hlinksldjump"/>
            <a:extLst>
              <a:ext uri="{FF2B5EF4-FFF2-40B4-BE49-F238E27FC236}">
                <a16:creationId xmlns:a16="http://schemas.microsoft.com/office/drawing/2014/main" xmlns="" id="{0ACB6CA4-E84F-769B-28E1-B403CD90719A}"/>
              </a:ext>
            </a:extLst>
          </p:cNvPr>
          <p:cNvSpPr/>
          <p:nvPr/>
        </p:nvSpPr>
        <p:spPr>
          <a:xfrm rot="16200000">
            <a:off x="10691816" y="6216787"/>
            <a:ext cx="476250" cy="504825"/>
          </a:xfrm>
          <a:prstGeom prst="triangle">
            <a:avLst/>
          </a:prstGeom>
          <a:solidFill>
            <a:schemeClr val="bg1"/>
          </a:solidFill>
          <a:ln>
            <a:noFill/>
          </a:ln>
          <a:effectLst>
            <a:outerShdw blurRad="50800" dist="38100" dir="5400000" algn="t" rotWithShape="0">
              <a:prstClr val="black">
                <a:alpha val="55000"/>
              </a:prstClr>
            </a:outerShdw>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322785214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3575</TotalTime>
  <Words>1142</Words>
  <Application>Microsoft Office PowerPoint</Application>
  <PresentationFormat>Custom</PresentationFormat>
  <Paragraphs>156</Paragraphs>
  <Slides>16</Slides>
  <Notes>14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Facet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Subhajit Samanta</dc:creator>
  <cp:lastModifiedBy>Pritam</cp:lastModifiedBy>
  <cp:revision>41</cp:revision>
  <dcterms:created xsi:type="dcterms:W3CDTF">2023-05-05T02:36:14Z</dcterms:created>
  <dcterms:modified xsi:type="dcterms:W3CDTF">2023-09-05T08:22:40Z</dcterms:modified>
</cp:coreProperties>
</file>