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581400"/>
  <p:notesSz cx="4610100" cy="358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60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84480" y="0"/>
            <a:ext cx="4323715" cy="3456304"/>
          </a:xfrm>
          <a:custGeom>
            <a:avLst/>
            <a:gdLst/>
            <a:ahLst/>
            <a:cxnLst/>
            <a:rect l="l" t="t" r="r" b="b"/>
            <a:pathLst>
              <a:path w="4323715" h="3456304">
                <a:moveTo>
                  <a:pt x="0" y="3456304"/>
                </a:moveTo>
                <a:lnTo>
                  <a:pt x="4323715" y="3456304"/>
                </a:lnTo>
                <a:lnTo>
                  <a:pt x="4323715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84480" cy="2416755"/>
          </a:xfrm>
          <a:custGeom>
            <a:avLst/>
            <a:gdLst/>
            <a:ahLst/>
            <a:cxnLst/>
            <a:rect l="l" t="t" r="r" b="b"/>
            <a:pathLst>
              <a:path w="284480" h="2416755">
                <a:moveTo>
                  <a:pt x="0" y="2416755"/>
                </a:moveTo>
                <a:lnTo>
                  <a:pt x="284480" y="2416755"/>
                </a:lnTo>
                <a:lnTo>
                  <a:pt x="284480" y="0"/>
                </a:lnTo>
                <a:lnTo>
                  <a:pt x="0" y="0"/>
                </a:lnTo>
                <a:lnTo>
                  <a:pt x="0" y="2416755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53710"/>
            <a:ext cx="284480" cy="2594"/>
          </a:xfrm>
          <a:custGeom>
            <a:avLst/>
            <a:gdLst/>
            <a:ahLst/>
            <a:cxnLst/>
            <a:rect l="l" t="t" r="r" b="b"/>
            <a:pathLst>
              <a:path w="284480" h="2594">
                <a:moveTo>
                  <a:pt x="0" y="2594"/>
                </a:moveTo>
                <a:lnTo>
                  <a:pt x="284480" y="2594"/>
                </a:lnTo>
                <a:lnTo>
                  <a:pt x="284480" y="0"/>
                </a:lnTo>
                <a:lnTo>
                  <a:pt x="0" y="0"/>
                </a:lnTo>
                <a:lnTo>
                  <a:pt x="0" y="2594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" y="2416755"/>
            <a:ext cx="284480" cy="1036955"/>
          </a:xfrm>
          <a:custGeom>
            <a:avLst/>
            <a:gdLst/>
            <a:ahLst/>
            <a:cxnLst/>
            <a:rect l="l" t="t" r="r" b="b"/>
            <a:pathLst>
              <a:path w="284480" h="1036955">
                <a:moveTo>
                  <a:pt x="0" y="1036954"/>
                </a:moveTo>
                <a:lnTo>
                  <a:pt x="284480" y="1036954"/>
                </a:lnTo>
                <a:lnTo>
                  <a:pt x="284480" y="0"/>
                </a:lnTo>
                <a:lnTo>
                  <a:pt x="0" y="0"/>
                </a:lnTo>
                <a:lnTo>
                  <a:pt x="0" y="1036954"/>
                </a:lnTo>
                <a:close/>
              </a:path>
            </a:pathLst>
          </a:custGeom>
          <a:solidFill>
            <a:srgbClr val="2C3D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880" y="1771650"/>
            <a:ext cx="3225799" cy="0"/>
          </a:xfrm>
          <a:custGeom>
            <a:avLst/>
            <a:gdLst/>
            <a:ahLst/>
            <a:cxnLst/>
            <a:rect l="l" t="t" r="r" b="b"/>
            <a:pathLst>
              <a:path w="3225799">
                <a:moveTo>
                  <a:pt x="0" y="0"/>
                </a:moveTo>
                <a:lnTo>
                  <a:pt x="3225799" y="0"/>
                </a:lnTo>
              </a:path>
            </a:pathLst>
          </a:custGeom>
          <a:ln w="3178">
            <a:solidFill>
              <a:srgbClr val="C2C5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417" y="886900"/>
            <a:ext cx="3488860" cy="228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4" dirty="0" smtClean="0">
                <a:solidFill>
                  <a:srgbClr val="2C3D5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2C3D5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di</a:t>
            </a:r>
            <a:r>
              <a:rPr sz="1600" b="1" spc="9" dirty="0" smtClean="0">
                <a:solidFill>
                  <a:srgbClr val="2C3D50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2C3D5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ing</a:t>
            </a:r>
            <a:r>
              <a:rPr sz="1600" b="1" spc="-19" dirty="0" smtClean="0">
                <a:solidFill>
                  <a:srgbClr val="2C3D50"/>
                </a:solidFill>
                <a:latin typeface="Arial"/>
                <a:cs typeface="Arial"/>
              </a:rPr>
              <a:t> </a:t>
            </a:r>
            <a:r>
              <a:rPr sz="1600" b="1" spc="19" dirty="0" smtClean="0">
                <a:solidFill>
                  <a:srgbClr val="2C3D50"/>
                </a:solidFill>
                <a:latin typeface="Arial"/>
                <a:cs typeface="Arial"/>
              </a:rPr>
              <a:t>T</a:t>
            </a:r>
            <a:r>
              <a:rPr sz="1600" b="1" spc="-25" dirty="0" smtClean="0">
                <a:solidFill>
                  <a:srgbClr val="2C3D50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2C3D50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2C3D50"/>
                </a:solidFill>
                <a:latin typeface="Arial"/>
                <a:cs typeface="Arial"/>
              </a:rPr>
              <a:t>ff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ic</a:t>
            </a:r>
            <a:r>
              <a:rPr sz="1600" b="1" spc="14" dirty="0" smtClean="0">
                <a:solidFill>
                  <a:srgbClr val="2C3D5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2C3D50"/>
                </a:solidFill>
                <a:latin typeface="Arial"/>
                <a:cs typeface="Arial"/>
              </a:rPr>
              <a:t>c</a:t>
            </a:r>
            <a:r>
              <a:rPr sz="1600" b="1" spc="-14" dirty="0" smtClean="0">
                <a:solidFill>
                  <a:srgbClr val="2C3D5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id</a:t>
            </a:r>
            <a:r>
              <a:rPr sz="1600" b="1" spc="9" dirty="0" smtClean="0">
                <a:solidFill>
                  <a:srgbClr val="2C3D5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nt</a:t>
            </a:r>
            <a:r>
              <a:rPr sz="1600" b="1" spc="-9" dirty="0" smtClean="0">
                <a:solidFill>
                  <a:srgbClr val="2C3D50"/>
                </a:solidFill>
                <a:latin typeface="Arial"/>
                <a:cs typeface="Arial"/>
              </a:rPr>
              <a:t> </a:t>
            </a:r>
            <a:r>
              <a:rPr sz="1600" b="1" spc="-14" dirty="0" smtClean="0">
                <a:solidFill>
                  <a:srgbClr val="2C3D50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2C3D50"/>
                </a:solidFill>
                <a:latin typeface="Arial"/>
                <a:cs typeface="Arial"/>
              </a:rPr>
              <a:t>eve</a:t>
            </a:r>
            <a:r>
              <a:rPr sz="1600" b="1" spc="-25" dirty="0" smtClean="0">
                <a:solidFill>
                  <a:srgbClr val="2C3D50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C3D50"/>
                </a:solidFill>
                <a:latin typeface="Arial"/>
                <a:cs typeface="Arial"/>
              </a:rPr>
              <a:t>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739" y="1473414"/>
            <a:ext cx="19461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A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pp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l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i</a:t>
            </a:r>
            <a:r>
              <a:rPr sz="1000" b="1" spc="19" dirty="0" smtClean="0">
                <a:solidFill>
                  <a:srgbClr val="787C81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d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D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a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a</a:t>
            </a:r>
            <a:r>
              <a:rPr sz="1000" b="1" spc="19" dirty="0" smtClean="0">
                <a:solidFill>
                  <a:srgbClr val="787C81"/>
                </a:solidFill>
                <a:latin typeface="Arial"/>
                <a:cs typeface="Arial"/>
              </a:rPr>
              <a:t> </a:t>
            </a:r>
            <a:r>
              <a:rPr sz="1000" b="1" spc="4" dirty="0" smtClean="0">
                <a:solidFill>
                  <a:srgbClr val="787C81"/>
                </a:solidFill>
                <a:latin typeface="Arial"/>
                <a:cs typeface="Arial"/>
              </a:rPr>
              <a:t>S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c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i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e</a:t>
            </a:r>
            <a:r>
              <a:rPr sz="1000" b="1" spc="14" dirty="0" smtClean="0">
                <a:solidFill>
                  <a:srgbClr val="787C81"/>
                </a:solidFill>
                <a:latin typeface="Arial"/>
                <a:cs typeface="Arial"/>
              </a:rPr>
              <a:t>n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c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 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C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a</a:t>
            </a:r>
            <a:r>
              <a:rPr sz="1000" b="1" spc="14" dirty="0" smtClean="0">
                <a:solidFill>
                  <a:srgbClr val="787C81"/>
                </a:solidFill>
                <a:latin typeface="Arial"/>
                <a:cs typeface="Arial"/>
              </a:rPr>
              <a:t>p</a:t>
            </a:r>
            <a:r>
              <a:rPr sz="1000" b="1" spc="-4" dirty="0" smtClean="0">
                <a:solidFill>
                  <a:srgbClr val="787C81"/>
                </a:solidFill>
                <a:latin typeface="Arial"/>
                <a:cs typeface="Arial"/>
              </a:rPr>
              <a:t>s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t</a:t>
            </a:r>
            <a:r>
              <a:rPr sz="1000" b="1" spc="14" dirty="0" smtClean="0">
                <a:solidFill>
                  <a:srgbClr val="787C81"/>
                </a:solidFill>
                <a:latin typeface="Arial"/>
                <a:cs typeface="Arial"/>
              </a:rPr>
              <a:t>o</a:t>
            </a:r>
            <a:r>
              <a:rPr sz="1000" b="1" spc="-9" dirty="0" smtClean="0">
                <a:solidFill>
                  <a:srgbClr val="787C81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787C81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820" y="1753195"/>
            <a:ext cx="11549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120"/>
              </a:lnSpc>
              <a:spcBef>
                <a:spcPts val="55"/>
              </a:spcBef>
            </a:pPr>
            <a:r>
              <a:rPr lang="en-US" sz="1000" dirty="0" err="1" smtClean="0">
                <a:latin typeface="Arial"/>
                <a:cs typeface="Arial"/>
              </a:rPr>
              <a:t>Pritam</a:t>
            </a:r>
            <a:r>
              <a:rPr lang="en-US" sz="1000" dirty="0" smtClean="0">
                <a:latin typeface="Arial"/>
                <a:cs typeface="Arial"/>
              </a:rPr>
              <a:t> </a:t>
            </a:r>
            <a:r>
              <a:rPr lang="en-US" sz="1000" dirty="0" err="1" smtClean="0">
                <a:latin typeface="Arial"/>
                <a:cs typeface="Arial"/>
              </a:rPr>
              <a:t>Patra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850" y="2095500"/>
            <a:ext cx="1779905" cy="151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120"/>
              </a:lnSpc>
              <a:spcBef>
                <a:spcPts val="55"/>
              </a:spcBef>
            </a:pPr>
            <a:r>
              <a:rPr sz="1000" spc="-4" smtClean="0">
                <a:latin typeface="Arial"/>
                <a:cs typeface="Arial"/>
              </a:rPr>
              <a:t>g</a:t>
            </a:r>
            <a:r>
              <a:rPr sz="1000" spc="0" smtClean="0">
                <a:latin typeface="Arial"/>
                <a:cs typeface="Arial"/>
              </a:rPr>
              <a:t>it</a:t>
            </a:r>
            <a:r>
              <a:rPr sz="1000" spc="-4" smtClean="0">
                <a:latin typeface="Arial"/>
                <a:cs typeface="Arial"/>
              </a:rPr>
              <a:t>hub</a:t>
            </a:r>
            <a:r>
              <a:rPr sz="1000" spc="0" smtClean="0">
                <a:latin typeface="Arial"/>
                <a:cs typeface="Arial"/>
              </a:rPr>
              <a:t>.</a:t>
            </a:r>
            <a:r>
              <a:rPr sz="1000" spc="-4" smtClean="0">
                <a:latin typeface="Arial"/>
                <a:cs typeface="Arial"/>
              </a:rPr>
              <a:t>c</a:t>
            </a:r>
            <a:r>
              <a:rPr sz="1000" spc="19" smtClean="0">
                <a:latin typeface="Arial"/>
                <a:cs typeface="Arial"/>
              </a:rPr>
              <a:t>o</a:t>
            </a:r>
            <a:r>
              <a:rPr sz="1000" spc="-9" smtClean="0">
                <a:latin typeface="Arial"/>
                <a:cs typeface="Arial"/>
              </a:rPr>
              <a:t>m</a:t>
            </a:r>
            <a:r>
              <a:rPr sz="1000" spc="0" smtClean="0">
                <a:latin typeface="Arial"/>
                <a:cs typeface="Arial"/>
              </a:rPr>
              <a:t>/</a:t>
            </a:r>
            <a:r>
              <a:rPr lang="en-US" sz="1000" spc="-9" dirty="0" smtClean="0">
                <a:latin typeface="Arial"/>
                <a:cs typeface="Arial"/>
              </a:rPr>
              <a:t>pritampatra985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880" y="1631950"/>
            <a:ext cx="32257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4608195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00" y="119594"/>
            <a:ext cx="19173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1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14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b="1" spc="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0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17" y="1284192"/>
            <a:ext cx="3904933" cy="664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33">
              <a:lnSpc>
                <a:spcPts val="919"/>
              </a:lnSpc>
              <a:spcBef>
                <a:spcPts val="46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ilt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ls 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p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ict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2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ffic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t.</a:t>
            </a:r>
            <a:endParaRPr sz="800">
              <a:latin typeface="Arial"/>
              <a:cs typeface="Arial"/>
            </a:endParaRPr>
          </a:p>
          <a:p>
            <a:pPr marL="12700" marR="703929" indent="114300">
              <a:lnSpc>
                <a:spcPts val="919"/>
              </a:lnSpc>
              <a:spcBef>
                <a:spcPts val="284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cy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ls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t. </a:t>
            </a:r>
            <a:endParaRPr sz="800">
              <a:latin typeface="Arial"/>
              <a:cs typeface="Arial"/>
            </a:endParaRPr>
          </a:p>
          <a:p>
            <a:pPr marL="12700" marR="703929">
              <a:lnSpc>
                <a:spcPts val="919"/>
              </a:lnSpc>
              <a:spcBef>
                <a:spcPts val="182"/>
              </a:spcBef>
            </a:pPr>
            <a:endParaRPr lang="en-US" sz="800" spc="9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703929">
              <a:lnSpc>
                <a:spcPts val="919"/>
              </a:lnSpc>
              <a:spcBef>
                <a:spcPts val="182"/>
              </a:spcBef>
            </a:pP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-14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p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j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25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ts:</a:t>
            </a:r>
            <a:endParaRPr lang="en-US" sz="800" spc="0" dirty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703929">
              <a:lnSpc>
                <a:spcPts val="919"/>
              </a:lnSpc>
              <a:spcBef>
                <a:spcPts val="182"/>
              </a:spcBef>
            </a:pPr>
            <a:r>
              <a:rPr lang="en-US" sz="800" spc="9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lang="en-US" sz="800" spc="9" dirty="0" smtClean="0">
                <a:solidFill>
                  <a:srgbClr val="4F5D66"/>
                </a:solidFill>
                <a:latin typeface="Arial"/>
                <a:cs typeface="Arial"/>
              </a:rPr>
              <a:t>           </a:t>
            </a:r>
            <a:r>
              <a:rPr sz="700" spc="9" smtClean="0">
                <a:solidFill>
                  <a:srgbClr val="4F5D66"/>
                </a:solidFill>
                <a:latin typeface="Arial"/>
                <a:cs typeface="Arial"/>
              </a:rPr>
              <a:t>Ad</a:t>
            </a:r>
            <a:r>
              <a:rPr sz="700" spc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00" spc="-9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25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ch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25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eh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25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rr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up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00" spc="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-25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li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ng</a:t>
            </a:r>
            <a:r>
              <a:rPr sz="700" spc="0" smtClean="0">
                <a:solidFill>
                  <a:srgbClr val="4F5D66"/>
                </a:solidFill>
                <a:latin typeface="Arial"/>
                <a:cs typeface="Arial"/>
              </a:rPr>
              <a:t>. </a:t>
            </a:r>
            <a:endParaRPr lang="en-US" sz="700" spc="0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703929">
              <a:lnSpc>
                <a:spcPts val="919"/>
              </a:lnSpc>
              <a:spcBef>
                <a:spcPts val="182"/>
              </a:spcBef>
            </a:pPr>
            <a:r>
              <a:rPr lang="en-US" sz="70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lang="en-US" sz="700" dirty="0" smtClean="0">
                <a:solidFill>
                  <a:srgbClr val="4F5D66"/>
                </a:solidFill>
                <a:latin typeface="Arial"/>
                <a:cs typeface="Arial"/>
              </a:rPr>
              <a:t>              </a:t>
            </a:r>
            <a:r>
              <a:rPr sz="700" spc="9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00" spc="-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00" spc="9" smtClean="0">
                <a:solidFill>
                  <a:srgbClr val="4F5D66"/>
                </a:solidFill>
                <a:latin typeface="Arial"/>
                <a:cs typeface="Arial"/>
              </a:rPr>
              <a:t>ed</a:t>
            </a:r>
            <a:r>
              <a:rPr sz="700" spc="-4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700" spc="4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4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9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00" spc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-9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cc</a:t>
            </a:r>
            <a:r>
              <a:rPr sz="700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l s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00" spc="-1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00" spc="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00" spc="-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70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" y="3472029"/>
            <a:ext cx="954404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25096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195" y="0"/>
                </a:moveTo>
                <a:lnTo>
                  <a:pt x="0" y="0"/>
                </a:lnTo>
                <a:lnTo>
                  <a:pt x="0" y="3456304"/>
                </a:lnTo>
                <a:lnTo>
                  <a:pt x="4608195" y="3456304"/>
                </a:lnTo>
                <a:lnTo>
                  <a:pt x="460819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717" y="581882"/>
            <a:ext cx="104211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Tr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ffic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</a:t>
            </a:r>
            <a:r>
              <a:rPr sz="800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316" y="794861"/>
            <a:ext cx="4057333" cy="444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24">
              <a:lnSpc>
                <a:spcPts val="919"/>
              </a:lnSpc>
              <a:spcBef>
                <a:spcPts val="46"/>
              </a:spcBef>
              <a:buFont typeface="Wingdings" pitchFamily="2" charset="2"/>
              <a:buChar char="Ø"/>
            </a:pPr>
            <a:r>
              <a:rPr lang="en-US" sz="800" spc="0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au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se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1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3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illi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oba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lly in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016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30208"/>
              </a:lnSpc>
              <a:spcBef>
                <a:spcPts val="172"/>
              </a:spcBef>
              <a:buFont typeface="Wingdings" pitchFamily="2" charset="2"/>
              <a:buChar char="Ø"/>
            </a:pPr>
            <a:r>
              <a:rPr lang="en-US"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in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se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1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–2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. </a:t>
            </a:r>
            <a:endParaRPr lang="en-US" sz="800" spc="0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>
              <a:lnSpc>
                <a:spcPct val="130208"/>
              </a:lnSpc>
              <a:spcBef>
                <a:spcPts val="172"/>
              </a:spcBef>
              <a:buFont typeface="Wingdings" pitchFamily="2" charset="2"/>
              <a:buChar char="Ø"/>
            </a:pPr>
            <a:r>
              <a:rPr lang="en-US" sz="80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9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ed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ict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be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se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9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lang="en-US" sz="800" spc="0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030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17" y="1325467"/>
            <a:ext cx="4061064" cy="94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24">
              <a:lnSpc>
                <a:spcPts val="919"/>
              </a:lnSpc>
              <a:spcBef>
                <a:spcPts val="46"/>
              </a:spcBef>
            </a:pPr>
            <a:endParaRPr lang="en-US" sz="800" spc="-9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4824">
              <a:lnSpc>
                <a:spcPts val="919"/>
              </a:lnSpc>
              <a:spcBef>
                <a:spcPts val="46"/>
              </a:spcBef>
            </a:pPr>
            <a:endParaRPr lang="en-US" sz="800" spc="-9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4824">
              <a:lnSpc>
                <a:spcPts val="919"/>
              </a:lnSpc>
              <a:spcBef>
                <a:spcPts val="46"/>
              </a:spcBef>
            </a:pPr>
            <a:r>
              <a:rPr sz="800" spc="-9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ed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icti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 in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x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equ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st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ff</a:t>
            </a:r>
            <a:r>
              <a:rPr lang="en-US" sz="800" spc="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equ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50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gn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ific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oun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liv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ch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lang="en-US" sz="800" spc="0" dirty="0" smtClean="0">
              <a:solidFill>
                <a:srgbClr val="4F5D66"/>
              </a:solidFill>
              <a:latin typeface="Arial"/>
              <a:cs typeface="Arial"/>
            </a:endParaRPr>
          </a:p>
          <a:p>
            <a:pPr marL="12700" marR="4824">
              <a:lnSpc>
                <a:spcPts val="919"/>
              </a:lnSpc>
              <a:spcBef>
                <a:spcPts val="46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  <a:spcBef>
                <a:spcPts val="185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ty</a:t>
            </a:r>
            <a:r>
              <a:rPr sz="800" spc="2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ld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go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ts,</a:t>
            </a:r>
            <a:r>
              <a:rPr sz="800" spc="2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25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au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iv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te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34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pan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201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st</a:t>
            </a:r>
            <a:r>
              <a:rPr sz="800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20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in</a:t>
            </a:r>
            <a:r>
              <a:rPr sz="800" spc="181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og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201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201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20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lp</a:t>
            </a:r>
            <a:r>
              <a:rPr sz="800" spc="20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edu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ce</a:t>
            </a:r>
            <a:r>
              <a:rPr sz="800" spc="181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</a:t>
            </a:r>
            <a:r>
              <a:rPr sz="800" spc="17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20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-14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ve</a:t>
            </a:r>
            <a:r>
              <a:rPr sz="800" spc="206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25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ll</a:t>
            </a:r>
            <a:r>
              <a:rPr lang="en-US" sz="800" spc="0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iv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ty.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3500" y="119594"/>
            <a:ext cx="3181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17" y="1071086"/>
            <a:ext cx="347786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ll 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 in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Fr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20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2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16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cl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17" y="1281017"/>
            <a:ext cx="2920288" cy="91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9" smtClean="0">
                <a:solidFill>
                  <a:srgbClr val="4F5D66"/>
                </a:solidFill>
                <a:latin typeface="Arial"/>
                <a:cs typeface="Arial"/>
              </a:rPr>
              <a:t>K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19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lang="en-US" sz="800" dirty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" marR="15239">
              <a:lnSpc>
                <a:spcPct val="95825"/>
              </a:lnSpc>
              <a:spcBef>
                <a:spcPts val="284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-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lct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y </a:t>
            </a:r>
            <a:r>
              <a:rPr sz="800" spc="0" smtClean="0">
                <a:solidFill>
                  <a:srgbClr val="4F5D66"/>
                </a:solidFill>
                <a:latin typeface="Arial"/>
                <a:cs typeface="Arial"/>
              </a:rPr>
              <a:t>GitH</a:t>
            </a:r>
            <a:r>
              <a:rPr sz="800" spc="4" smtClean="0">
                <a:solidFill>
                  <a:srgbClr val="4F5D66"/>
                </a:solidFill>
                <a:latin typeface="Arial"/>
                <a:cs typeface="Arial"/>
              </a:rPr>
              <a:t>ub</a:t>
            </a:r>
            <a:r>
              <a:rPr lang="en-US" sz="800" dirty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0" marR="15239">
              <a:lnSpc>
                <a:spcPct val="95825"/>
              </a:lnSpc>
              <a:spcBef>
                <a:spcPts val="350"/>
              </a:spcBef>
            </a:pP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n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4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9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s,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839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8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5 r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n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e K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gl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e 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  <a:p>
            <a:pPr marL="127000" marR="15239">
              <a:lnSpc>
                <a:spcPct val="95825"/>
              </a:lnSpc>
              <a:spcBef>
                <a:spcPts val="385"/>
              </a:spcBef>
            </a:pP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Red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nd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d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no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ele</a:t>
            </a:r>
            <a:r>
              <a:rPr sz="750" spc="-25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we</a:t>
            </a:r>
            <a:r>
              <a:rPr sz="750" spc="-25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e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pe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  <a:p>
            <a:pPr marL="12700" marR="15239">
              <a:lnSpc>
                <a:spcPct val="95825"/>
              </a:lnSpc>
              <a:spcBef>
                <a:spcPts val="365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1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-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5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On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issi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ou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tli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w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" y="3472029"/>
            <a:ext cx="954404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-12826"/>
            <a:ext cx="4606925" cy="3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1799" y="1362075"/>
            <a:ext cx="1574799" cy="0"/>
          </a:xfrm>
          <a:custGeom>
            <a:avLst/>
            <a:gdLst/>
            <a:ahLst/>
            <a:cxnLst/>
            <a:rect l="l" t="t" r="r" b="b"/>
            <a:pathLst>
              <a:path w="1574799">
                <a:moveTo>
                  <a:pt x="0" y="0"/>
                </a:moveTo>
                <a:lnTo>
                  <a:pt x="1574799" y="0"/>
                </a:lnTo>
              </a:path>
            </a:pathLst>
          </a:custGeom>
          <a:ln w="0">
            <a:solidFill>
              <a:srgbClr val="49494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4499" y="1362075"/>
            <a:ext cx="0" cy="1142999"/>
          </a:xfrm>
          <a:custGeom>
            <a:avLst/>
            <a:gdLst/>
            <a:ahLst/>
            <a:cxnLst/>
            <a:rect l="l" t="t" r="r" b="b"/>
            <a:pathLst>
              <a:path h="1142999">
                <a:moveTo>
                  <a:pt x="0" y="1142999"/>
                </a:moveTo>
                <a:lnTo>
                  <a:pt x="0" y="0"/>
                </a:lnTo>
              </a:path>
            </a:pathLst>
          </a:custGeom>
          <a:ln w="0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4199" y="1400175"/>
            <a:ext cx="0" cy="1142999"/>
          </a:xfrm>
          <a:custGeom>
            <a:avLst/>
            <a:gdLst/>
            <a:ahLst/>
            <a:cxnLst/>
            <a:rect l="l" t="t" r="r" b="b"/>
            <a:pathLst>
              <a:path h="1142999">
                <a:moveTo>
                  <a:pt x="0" y="1142999"/>
                </a:moveTo>
                <a:lnTo>
                  <a:pt x="0" y="0"/>
                </a:lnTo>
              </a:path>
            </a:pathLst>
          </a:custGeom>
          <a:ln w="139699">
            <a:solidFill>
              <a:srgbClr val="1F77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3899" y="1362075"/>
            <a:ext cx="0" cy="1142999"/>
          </a:xfrm>
          <a:custGeom>
            <a:avLst/>
            <a:gdLst/>
            <a:ahLst/>
            <a:cxnLst/>
            <a:rect l="l" t="t" r="r" b="b"/>
            <a:pathLst>
              <a:path h="1142999">
                <a:moveTo>
                  <a:pt x="0" y="1142999"/>
                </a:moveTo>
                <a:lnTo>
                  <a:pt x="0" y="0"/>
                </a:lnTo>
              </a:path>
            </a:pathLst>
          </a:custGeom>
          <a:ln w="0">
            <a:solidFill>
              <a:srgbClr val="8787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0399" y="2505075"/>
            <a:ext cx="1130299" cy="0"/>
          </a:xfrm>
          <a:custGeom>
            <a:avLst/>
            <a:gdLst/>
            <a:ahLst/>
            <a:cxnLst/>
            <a:rect l="l" t="t" r="r" b="b"/>
            <a:pathLst>
              <a:path w="1130299">
                <a:moveTo>
                  <a:pt x="0" y="0"/>
                </a:moveTo>
                <a:lnTo>
                  <a:pt x="1130299" y="0"/>
                </a:lnTo>
              </a:path>
            </a:pathLst>
          </a:custGeom>
          <a:ln w="0">
            <a:solidFill>
              <a:srgbClr val="75757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199" y="1654175"/>
            <a:ext cx="0" cy="888999"/>
          </a:xfrm>
          <a:custGeom>
            <a:avLst/>
            <a:gdLst/>
            <a:ahLst/>
            <a:cxnLst/>
            <a:rect l="l" t="t" r="r" b="b"/>
            <a:pathLst>
              <a:path h="888999">
                <a:moveTo>
                  <a:pt x="0" y="888999"/>
                </a:moveTo>
                <a:lnTo>
                  <a:pt x="0" y="0"/>
                </a:lnTo>
              </a:path>
            </a:pathLst>
          </a:custGeom>
          <a:ln w="139699">
            <a:solidFill>
              <a:srgbClr val="1F77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9717" y="531082"/>
            <a:ext cx="316392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ge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 cl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ssifi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sc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317" y="743807"/>
            <a:ext cx="2761284" cy="282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 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9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liz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unde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j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to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50" y="1237650"/>
            <a:ext cx="939877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494949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5D5D5D"/>
                </a:solidFill>
                <a:latin typeface="Arial"/>
                <a:cs typeface="Arial"/>
              </a:rPr>
              <a:t>g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5D5D5D"/>
                </a:solidFill>
                <a:latin typeface="Arial"/>
                <a:cs typeface="Arial"/>
              </a:rPr>
              <a:t>t</a:t>
            </a:r>
            <a:r>
              <a:rPr sz="700" spc="183" dirty="0" smtClean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D5D5D"/>
                </a:solidFill>
                <a:latin typeface="Arial"/>
                <a:cs typeface="Arial"/>
              </a:rPr>
              <a:t>f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eatu</a:t>
            </a:r>
            <a:r>
              <a:rPr sz="700" spc="0" dirty="0" smtClean="0">
                <a:solidFill>
                  <a:srgbClr val="5D5D5D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e </a:t>
            </a:r>
            <a:r>
              <a:rPr sz="700" spc="23" dirty="0" smtClean="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va</a:t>
            </a:r>
            <a:r>
              <a:rPr sz="700" spc="0" dirty="0" smtClean="0">
                <a:solidFill>
                  <a:srgbClr val="5D5D5D"/>
                </a:solidFill>
                <a:latin typeface="Arial"/>
                <a:cs typeface="Arial"/>
              </a:rPr>
              <a:t>l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ues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7000" y="1543216"/>
            <a:ext cx="273718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 smtClean="0">
                <a:solidFill>
                  <a:srgbClr val="757575"/>
                </a:solidFill>
                <a:latin typeface="Arial"/>
                <a:cs typeface="Arial"/>
              </a:rPr>
              <a:t>40</a:t>
            </a:r>
            <a:r>
              <a:rPr sz="600" spc="0" dirty="0" smtClean="0">
                <a:solidFill>
                  <a:srgbClr val="878787"/>
                </a:solidFill>
                <a:latin typeface="Arial"/>
                <a:cs typeface="Arial"/>
              </a:rPr>
              <a:t>0000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7462" y="1791632"/>
            <a:ext cx="331117" cy="353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87">
              <a:lnSpc>
                <a:spcPct val="95825"/>
              </a:lnSpc>
              <a:spcBef>
                <a:spcPts val="35"/>
              </a:spcBef>
            </a:pPr>
            <a:r>
              <a:rPr sz="500" spc="0" dirty="0" smtClean="0">
                <a:solidFill>
                  <a:srgbClr val="878787"/>
                </a:solidFill>
                <a:latin typeface="Arial"/>
                <a:cs typeface="Arial"/>
              </a:rPr>
              <a:t>~  </a:t>
            </a:r>
            <a:r>
              <a:rPr sz="500" spc="44" dirty="0" smtClean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500" spc="0" dirty="0" smtClean="0">
                <a:solidFill>
                  <a:srgbClr val="878787"/>
                </a:solidFill>
                <a:latin typeface="Arial"/>
                <a:cs typeface="Arial"/>
              </a:rPr>
              <a:t>~0000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2000" spc="-994" dirty="0" smtClean="0">
                <a:solidFill>
                  <a:srgbClr val="878787"/>
                </a:solidFill>
                <a:latin typeface="Arial"/>
                <a:cs typeface="Arial"/>
              </a:rPr>
              <a:t>!</a:t>
            </a:r>
            <a:r>
              <a:rPr sz="1350" spc="0" baseline="57975" dirty="0" smtClean="0">
                <a:solidFill>
                  <a:srgbClr val="878787"/>
                </a:solidFill>
                <a:latin typeface="Times New Roman"/>
                <a:cs typeface="Times New Roman"/>
              </a:rPr>
              <a:t>"'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000" y="2010371"/>
            <a:ext cx="254000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 smtClean="0">
                <a:solidFill>
                  <a:srgbClr val="878787"/>
                </a:solidFill>
                <a:latin typeface="Times New Roman"/>
                <a:cs typeface="Times New Roman"/>
              </a:rPr>
              <a:t>200000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000" y="2224683"/>
            <a:ext cx="251333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 smtClean="0">
                <a:solidFill>
                  <a:srgbClr val="757575"/>
                </a:solidFill>
                <a:latin typeface="Times New Roman"/>
                <a:cs typeface="Times New Roman"/>
              </a:rPr>
              <a:t>1</a:t>
            </a:r>
            <a:r>
              <a:rPr sz="600" spc="0" dirty="0" smtClean="0">
                <a:solidFill>
                  <a:srgbClr val="878787"/>
                </a:solidFill>
                <a:latin typeface="Times New Roman"/>
                <a:cs typeface="Times New Roman"/>
              </a:rPr>
              <a:t>00000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1312" y="2454028"/>
            <a:ext cx="9581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30"/>
              </a:spcBef>
            </a:pPr>
            <a:r>
              <a:rPr sz="700" spc="0" dirty="0" smtClean="0">
                <a:solidFill>
                  <a:srgbClr val="878787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612" y="2525466"/>
            <a:ext cx="688908" cy="119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42"/>
              </a:lnSpc>
              <a:spcBef>
                <a:spcPts val="20"/>
              </a:spcBef>
            </a:pPr>
            <a:r>
              <a:rPr sz="700" spc="0" dirty="0" smtClean="0">
                <a:solidFill>
                  <a:srgbClr val="878787"/>
                </a:solidFill>
                <a:latin typeface="Courier New"/>
                <a:cs typeface="Courier New"/>
              </a:rPr>
              <a:t>00  </a:t>
            </a:r>
            <a:r>
              <a:rPr sz="700" spc="73" dirty="0" smtClean="0">
                <a:solidFill>
                  <a:srgbClr val="878787"/>
                </a:solidFill>
                <a:latin typeface="Courier New"/>
                <a:cs typeface="Courier New"/>
              </a:rPr>
              <a:t> </a:t>
            </a:r>
            <a:r>
              <a:rPr sz="700" spc="0" dirty="0" smtClean="0">
                <a:solidFill>
                  <a:srgbClr val="878787"/>
                </a:solidFill>
                <a:latin typeface="Courier New"/>
                <a:cs typeface="Courier New"/>
              </a:rPr>
              <a:t>02  </a:t>
            </a:r>
            <a:r>
              <a:rPr sz="700" spc="148" dirty="0" smtClean="0">
                <a:solidFill>
                  <a:srgbClr val="878787"/>
                </a:solidFill>
                <a:latin typeface="Courier New"/>
                <a:cs typeface="Courier New"/>
              </a:rPr>
              <a:t> </a:t>
            </a:r>
            <a:r>
              <a:rPr sz="1050" spc="0" baseline="4203" dirty="0" smtClean="0">
                <a:solidFill>
                  <a:srgbClr val="878787"/>
                </a:solidFill>
                <a:latin typeface="Courier New"/>
                <a:cs typeface="Courier New"/>
              </a:rPr>
              <a:t>0</a:t>
            </a:r>
            <a:r>
              <a:rPr sz="1050" spc="0" baseline="4203" dirty="0" smtClean="0">
                <a:solidFill>
                  <a:srgbClr val="757575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8575" y="2530228"/>
            <a:ext cx="15290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30"/>
              </a:spcBef>
            </a:pPr>
            <a:r>
              <a:rPr sz="700" spc="0" dirty="0" smtClean="0">
                <a:solidFill>
                  <a:srgbClr val="878787"/>
                </a:solidFill>
                <a:latin typeface="Courier New"/>
                <a:cs typeface="Courier New"/>
              </a:rPr>
              <a:t>06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325" y="2530228"/>
            <a:ext cx="15290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  <a:spcBef>
                <a:spcPts val="30"/>
              </a:spcBef>
            </a:pPr>
            <a:r>
              <a:rPr sz="700" spc="0" dirty="0" smtClean="0">
                <a:solidFill>
                  <a:srgbClr val="878787"/>
                </a:solidFill>
                <a:latin typeface="Courier New"/>
                <a:cs typeface="Courier New"/>
              </a:rPr>
              <a:t>08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0075" y="2534246"/>
            <a:ext cx="109219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 smtClean="0">
                <a:solidFill>
                  <a:srgbClr val="878787"/>
                </a:solidFill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9975" y="2629496"/>
            <a:ext cx="288050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dirty="0" smtClean="0">
                <a:solidFill>
                  <a:srgbClr val="757575"/>
                </a:solidFill>
                <a:latin typeface="Times New Roman"/>
                <a:cs typeface="Times New Roman"/>
              </a:rPr>
              <a:t>Se</a:t>
            </a:r>
            <a:r>
              <a:rPr sz="600" dirty="0" smtClean="0">
                <a:solidFill>
                  <a:srgbClr val="878787"/>
                </a:solidFill>
                <a:latin typeface="Times New Roman"/>
                <a:cs typeface="Times New Roman"/>
              </a:rPr>
              <a:t>v</a:t>
            </a:r>
            <a:r>
              <a:rPr sz="600" dirty="0" smtClean="0">
                <a:solidFill>
                  <a:srgbClr val="757575"/>
                </a:solidFill>
                <a:latin typeface="Times New Roman"/>
                <a:cs typeface="Times New Roman"/>
              </a:rPr>
              <a:t>e</a:t>
            </a:r>
            <a:r>
              <a:rPr sz="600" dirty="0" smtClean="0">
                <a:solidFill>
                  <a:srgbClr val="878787"/>
                </a:solidFill>
                <a:latin typeface="Times New Roman"/>
                <a:cs typeface="Times New Roman"/>
              </a:rPr>
              <a:t>nty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17" y="2920587"/>
            <a:ext cx="299272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is 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ba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an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abe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with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ity.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" y="3472029"/>
            <a:ext cx="954277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14500" y="1362074"/>
            <a:ext cx="1562099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2826"/>
            <a:ext cx="4606925" cy="3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8525" y="434975"/>
            <a:ext cx="439800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1876" y="1849374"/>
            <a:ext cx="1087500" cy="58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325" y="2006473"/>
            <a:ext cx="2692399" cy="11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6999" y="498475"/>
            <a:ext cx="0" cy="800099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800099"/>
                </a:moveTo>
                <a:lnTo>
                  <a:pt x="0" y="0"/>
                </a:lnTo>
              </a:path>
            </a:pathLst>
          </a:custGeom>
          <a:ln w="0">
            <a:solidFill>
              <a:srgbClr val="A3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5499" y="498475"/>
            <a:ext cx="0" cy="800099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800099"/>
                </a:moveTo>
                <a:lnTo>
                  <a:pt x="0" y="0"/>
                </a:lnTo>
              </a:path>
            </a:pathLst>
          </a:custGeom>
          <a:ln w="0">
            <a:solidFill>
              <a:srgbClr val="B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6999" y="1285875"/>
            <a:ext cx="1981199" cy="0"/>
          </a:xfrm>
          <a:custGeom>
            <a:avLst/>
            <a:gdLst/>
            <a:ahLst/>
            <a:cxnLst/>
            <a:rect l="l" t="t" r="r" b="b"/>
            <a:pathLst>
              <a:path w="1981199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0">
            <a:solidFill>
              <a:srgbClr val="79797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2250" y="1284388"/>
            <a:ext cx="179181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34"/>
              </a:lnSpc>
              <a:spcBef>
                <a:spcPts val="5"/>
              </a:spcBef>
            </a:pP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200S      </a:t>
            </a:r>
            <a:r>
              <a:rPr sz="300" spc="59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1Co..      </a:t>
            </a:r>
            <a:r>
              <a:rPr sz="300" spc="25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Zl07       </a:t>
            </a:r>
            <a:r>
              <a:rPr sz="300" spc="34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b="1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J009      </a:t>
            </a:r>
            <a:r>
              <a:rPr sz="300" b="1" spc="40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b="1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JODI         </a:t>
            </a:r>
            <a:r>
              <a:rPr sz="300" b="1" spc="54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J!llO</a:t>
            </a:r>
            <a:r>
              <a:rPr sz="300" spc="-39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1350" spc="0" baseline="-25767" dirty="0" smtClean="0">
                <a:solidFill>
                  <a:srgbClr val="A3A3A3"/>
                </a:solidFill>
                <a:latin typeface="Times New Roman"/>
                <a:cs typeface="Times New Roman"/>
              </a:rPr>
              <a:t>,..</a:t>
            </a:r>
            <a:r>
              <a:rPr sz="1350" spc="-84" baseline="-25767" dirty="0" smtClean="0">
                <a:solidFill>
                  <a:srgbClr val="A3A3A3"/>
                </a:solidFill>
                <a:latin typeface="Times New Roman"/>
                <a:cs typeface="Times New Roman"/>
              </a:rPr>
              <a:t>.</a:t>
            </a:r>
            <a:r>
              <a:rPr sz="400" spc="0" dirty="0" smtClean="0">
                <a:solidFill>
                  <a:srgbClr val="A3A3A3"/>
                </a:solidFill>
                <a:latin typeface="Arial"/>
                <a:cs typeface="Arial"/>
              </a:rPr>
              <a:t>zm     </a:t>
            </a:r>
            <a:r>
              <a:rPr sz="400" spc="-50" dirty="0" smtClean="0">
                <a:solidFill>
                  <a:srgbClr val="A3A3A3"/>
                </a:solidFill>
                <a:latin typeface="Arial"/>
                <a:cs typeface="Arial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J!:112         </a:t>
            </a:r>
            <a:r>
              <a:rPr sz="300" spc="52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2CU       </a:t>
            </a:r>
            <a:r>
              <a:rPr sz="300" spc="34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1::11      </a:t>
            </a:r>
            <a:r>
              <a:rPr sz="300" spc="60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400" spc="0" dirty="0" smtClean="0">
                <a:solidFill>
                  <a:srgbClr val="A3A3A3"/>
                </a:solidFill>
                <a:latin typeface="Times New Roman"/>
                <a:cs typeface="Times New Roman"/>
              </a:rPr>
              <a:t>Jets    </a:t>
            </a:r>
            <a:r>
              <a:rPr sz="400" spc="99" dirty="0" smtClean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300" b="1" spc="0" dirty="0" smtClean="0">
                <a:solidFill>
                  <a:srgbClr val="A3A3A3"/>
                </a:solidFill>
                <a:latin typeface="Arial"/>
                <a:cs typeface="Arial"/>
              </a:rPr>
              <a:t>X.1'</a:t>
            </a:r>
            <a:endParaRPr sz="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1532096"/>
            <a:ext cx="372089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n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be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ffic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2013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17" y="1808321"/>
            <a:ext cx="144851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ich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be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" y="3383129"/>
            <a:ext cx="51679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7262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7000" y="498475"/>
            <a:ext cx="1968499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161">
              <a:lnSpc>
                <a:spcPts val="1645"/>
              </a:lnSpc>
              <a:spcBef>
                <a:spcPts val="82"/>
              </a:spcBef>
            </a:pPr>
            <a:r>
              <a:rPr sz="2700" spc="0" baseline="3220" dirty="0" smtClean="0">
                <a:solidFill>
                  <a:srgbClr val="E4AF36"/>
                </a:solidFill>
                <a:latin typeface="Arial"/>
                <a:cs typeface="Arial"/>
              </a:rPr>
              <a:t>.  </a:t>
            </a:r>
            <a:r>
              <a:rPr sz="2700" spc="64" baseline="3220" dirty="0" smtClean="0">
                <a:solidFill>
                  <a:srgbClr val="E4AF36"/>
                </a:solidFill>
                <a:latin typeface="Arial"/>
                <a:cs typeface="Arial"/>
              </a:rPr>
              <a:t> </a:t>
            </a:r>
            <a:r>
              <a:rPr sz="3150" spc="0" baseline="2760" dirty="0" smtClean="0">
                <a:solidFill>
                  <a:srgbClr val="E4AF36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R="126253" algn="r">
              <a:lnSpc>
                <a:spcPts val="2280"/>
              </a:lnSpc>
              <a:spcBef>
                <a:spcPts val="2304"/>
              </a:spcBef>
            </a:pPr>
            <a:r>
              <a:rPr sz="3150" spc="0" baseline="-4141" dirty="0" smtClean="0">
                <a:solidFill>
                  <a:srgbClr val="E4AF36"/>
                </a:solidFill>
                <a:latin typeface="Arial"/>
                <a:cs typeface="Arial"/>
              </a:rPr>
              <a:t>.  </a:t>
            </a:r>
            <a:r>
              <a:rPr sz="3150" spc="14" baseline="-4141" dirty="0" smtClean="0">
                <a:solidFill>
                  <a:srgbClr val="E4AF36"/>
                </a:solidFill>
                <a:latin typeface="Arial"/>
                <a:cs typeface="Arial"/>
              </a:rPr>
              <a:t> </a:t>
            </a:r>
            <a:r>
              <a:rPr sz="2700" spc="0" baseline="-4831" dirty="0" smtClean="0">
                <a:solidFill>
                  <a:srgbClr val="E4AF36"/>
                </a:solidFill>
                <a:latin typeface="Arial"/>
                <a:cs typeface="Arial"/>
              </a:rPr>
              <a:t>.  </a:t>
            </a:r>
            <a:r>
              <a:rPr sz="2700" spc="184" baseline="-4831" dirty="0" smtClean="0">
                <a:solidFill>
                  <a:srgbClr val="E4AF36"/>
                </a:solidFill>
                <a:latin typeface="Arial"/>
                <a:cs typeface="Arial"/>
              </a:rPr>
              <a:t> </a:t>
            </a:r>
            <a:r>
              <a:rPr sz="2700" spc="0" baseline="-4831" dirty="0" smtClean="0">
                <a:solidFill>
                  <a:srgbClr val="E4AF36"/>
                </a:solidFill>
                <a:latin typeface="Arial"/>
                <a:cs typeface="Arial"/>
              </a:rPr>
              <a:t>.  </a:t>
            </a:r>
            <a:r>
              <a:rPr sz="2700" spc="184" baseline="-4831" dirty="0" smtClean="0">
                <a:solidFill>
                  <a:srgbClr val="E4AF36"/>
                </a:solidFill>
                <a:latin typeface="Arial"/>
                <a:cs typeface="Arial"/>
              </a:rPr>
              <a:t> </a:t>
            </a:r>
            <a:r>
              <a:rPr sz="3150" spc="0" baseline="-4141" dirty="0" smtClean="0">
                <a:solidFill>
                  <a:srgbClr val="E4AF36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-12826"/>
            <a:ext cx="4606925" cy="3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1351" y="3254248"/>
            <a:ext cx="2035175" cy="15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399" y="2530475"/>
            <a:ext cx="0" cy="736599"/>
          </a:xfrm>
          <a:custGeom>
            <a:avLst/>
            <a:gdLst/>
            <a:ahLst/>
            <a:cxnLst/>
            <a:rect l="l" t="t" r="r" b="b"/>
            <a:pathLst>
              <a:path h="736599">
                <a:moveTo>
                  <a:pt x="0" y="7365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17699" y="2479675"/>
            <a:ext cx="0" cy="787399"/>
          </a:xfrm>
          <a:custGeom>
            <a:avLst/>
            <a:gdLst/>
            <a:ahLst/>
            <a:cxnLst/>
            <a:rect l="l" t="t" r="r" b="b"/>
            <a:pathLst>
              <a:path h="787399">
                <a:moveTo>
                  <a:pt x="0" y="7873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1699" y="2466975"/>
            <a:ext cx="0" cy="800099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8000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2999" y="2466975"/>
            <a:ext cx="0" cy="800099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8000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5099" y="2301875"/>
            <a:ext cx="0" cy="965199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0">
            <a:solidFill>
              <a:srgbClr val="9C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3599" y="2301875"/>
            <a:ext cx="0" cy="965199"/>
          </a:xfrm>
          <a:custGeom>
            <a:avLst/>
            <a:gdLst/>
            <a:ahLst/>
            <a:cxnLst/>
            <a:rect l="l" t="t" r="r" b="b"/>
            <a:pathLst>
              <a:path h="965199">
                <a:moveTo>
                  <a:pt x="0" y="965199"/>
                </a:moveTo>
                <a:lnTo>
                  <a:pt x="0" y="0"/>
                </a:lnTo>
              </a:path>
            </a:pathLst>
          </a:custGeom>
          <a:ln w="0">
            <a:solidFill>
              <a:srgbClr val="AE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6999" y="2352675"/>
            <a:ext cx="0" cy="914399"/>
          </a:xfrm>
          <a:custGeom>
            <a:avLst/>
            <a:gdLst/>
            <a:ahLst/>
            <a:cxnLst/>
            <a:rect l="l" t="t" r="r" b="b"/>
            <a:pathLst>
              <a:path h="914399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08299" y="2505075"/>
            <a:ext cx="0" cy="761999"/>
          </a:xfrm>
          <a:custGeom>
            <a:avLst/>
            <a:gdLst/>
            <a:ahLst/>
            <a:cxnLst/>
            <a:rect l="l" t="t" r="r" b="b"/>
            <a:pathLst>
              <a:path h="761999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2299" y="2644775"/>
            <a:ext cx="0" cy="622299"/>
          </a:xfrm>
          <a:custGeom>
            <a:avLst/>
            <a:gdLst/>
            <a:ahLst/>
            <a:cxnLst/>
            <a:rect l="l" t="t" r="r" b="b"/>
            <a:pathLst>
              <a:path h="622299">
                <a:moveTo>
                  <a:pt x="0" y="622299"/>
                </a:moveTo>
                <a:lnTo>
                  <a:pt x="0" y="0"/>
                </a:lnTo>
              </a:path>
            </a:pathLst>
          </a:custGeom>
          <a:ln w="114299">
            <a:solidFill>
              <a:srgbClr val="975D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58899" y="790575"/>
            <a:ext cx="0" cy="977899"/>
          </a:xfrm>
          <a:custGeom>
            <a:avLst/>
            <a:gdLst/>
            <a:ahLst/>
            <a:cxnLst/>
            <a:rect l="l" t="t" r="r" b="b"/>
            <a:pathLst>
              <a:path h="977899">
                <a:moveTo>
                  <a:pt x="0" y="977899"/>
                </a:moveTo>
                <a:lnTo>
                  <a:pt x="0" y="0"/>
                </a:lnTo>
              </a:path>
            </a:pathLst>
          </a:custGeom>
          <a:ln w="0">
            <a:solidFill>
              <a:srgbClr val="9C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1299" y="1031875"/>
            <a:ext cx="0" cy="736599"/>
          </a:xfrm>
          <a:custGeom>
            <a:avLst/>
            <a:gdLst/>
            <a:ahLst/>
            <a:cxnLst/>
            <a:rect l="l" t="t" r="r" b="b"/>
            <a:pathLst>
              <a:path h="736599">
                <a:moveTo>
                  <a:pt x="0" y="7365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3699" y="1108075"/>
            <a:ext cx="0" cy="660399"/>
          </a:xfrm>
          <a:custGeom>
            <a:avLst/>
            <a:gdLst/>
            <a:ahLst/>
            <a:cxnLst/>
            <a:rect l="l" t="t" r="r" b="b"/>
            <a:pathLst>
              <a:path h="660399">
                <a:moveTo>
                  <a:pt x="0" y="6603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6099" y="1006475"/>
            <a:ext cx="0" cy="761999"/>
          </a:xfrm>
          <a:custGeom>
            <a:avLst/>
            <a:gdLst/>
            <a:ahLst/>
            <a:cxnLst/>
            <a:rect l="l" t="t" r="r" b="b"/>
            <a:pathLst>
              <a:path h="761999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8499" y="993775"/>
            <a:ext cx="0" cy="774699"/>
          </a:xfrm>
          <a:custGeom>
            <a:avLst/>
            <a:gdLst/>
            <a:ahLst/>
            <a:cxnLst/>
            <a:rect l="l" t="t" r="r" b="b"/>
            <a:pathLst>
              <a:path h="774699">
                <a:moveTo>
                  <a:pt x="0" y="7746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0899" y="930275"/>
            <a:ext cx="0" cy="838199"/>
          </a:xfrm>
          <a:custGeom>
            <a:avLst/>
            <a:gdLst/>
            <a:ahLst/>
            <a:cxnLst/>
            <a:rect l="l" t="t" r="r" b="b"/>
            <a:pathLst>
              <a:path h="838199">
                <a:moveTo>
                  <a:pt x="0" y="8381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3299" y="854075"/>
            <a:ext cx="0" cy="914399"/>
          </a:xfrm>
          <a:custGeom>
            <a:avLst/>
            <a:gdLst/>
            <a:ahLst/>
            <a:cxnLst/>
            <a:rect l="l" t="t" r="r" b="b"/>
            <a:pathLst>
              <a:path h="914399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5699" y="904875"/>
            <a:ext cx="0" cy="863599"/>
          </a:xfrm>
          <a:custGeom>
            <a:avLst/>
            <a:gdLst/>
            <a:ahLst/>
            <a:cxnLst/>
            <a:rect l="l" t="t" r="r" b="b"/>
            <a:pathLst>
              <a:path h="863599">
                <a:moveTo>
                  <a:pt x="0" y="8635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8099" y="1057275"/>
            <a:ext cx="0" cy="711199"/>
          </a:xfrm>
          <a:custGeom>
            <a:avLst/>
            <a:gdLst/>
            <a:ahLst/>
            <a:cxnLst/>
            <a:rect l="l" t="t" r="r" b="b"/>
            <a:pathLst>
              <a:path h="711199">
                <a:moveTo>
                  <a:pt x="0" y="711199"/>
                </a:moveTo>
                <a:lnTo>
                  <a:pt x="0" y="0"/>
                </a:lnTo>
              </a:path>
            </a:pathLst>
          </a:custGeom>
          <a:ln w="50799">
            <a:solidFill>
              <a:srgbClr val="E621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0499" y="879475"/>
            <a:ext cx="0" cy="888999"/>
          </a:xfrm>
          <a:custGeom>
            <a:avLst/>
            <a:gdLst/>
            <a:ahLst/>
            <a:cxnLst/>
            <a:rect l="l" t="t" r="r" b="b"/>
            <a:pathLst>
              <a:path h="888999">
                <a:moveTo>
                  <a:pt x="0" y="8889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2899" y="841375"/>
            <a:ext cx="0" cy="927099"/>
          </a:xfrm>
          <a:custGeom>
            <a:avLst/>
            <a:gdLst/>
            <a:ahLst/>
            <a:cxnLst/>
            <a:rect l="l" t="t" r="r" b="b"/>
            <a:pathLst>
              <a:path h="927099">
                <a:moveTo>
                  <a:pt x="0" y="927099"/>
                </a:moveTo>
                <a:lnTo>
                  <a:pt x="0" y="0"/>
                </a:lnTo>
              </a:path>
            </a:pathLst>
          </a:custGeom>
          <a:ln w="50799">
            <a:solidFill>
              <a:srgbClr val="E621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5299" y="930275"/>
            <a:ext cx="0" cy="838199"/>
          </a:xfrm>
          <a:custGeom>
            <a:avLst/>
            <a:gdLst/>
            <a:ahLst/>
            <a:cxnLst/>
            <a:rect l="l" t="t" r="r" b="b"/>
            <a:pathLst>
              <a:path h="838199">
                <a:moveTo>
                  <a:pt x="0" y="838199"/>
                </a:moveTo>
                <a:lnTo>
                  <a:pt x="0" y="0"/>
                </a:lnTo>
              </a:path>
            </a:pathLst>
          </a:custGeom>
          <a:ln w="50799">
            <a:solidFill>
              <a:srgbClr val="D6382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7699" y="1006475"/>
            <a:ext cx="0" cy="774699"/>
          </a:xfrm>
          <a:custGeom>
            <a:avLst/>
            <a:gdLst/>
            <a:ahLst/>
            <a:cxnLst/>
            <a:rect l="l" t="t" r="r" b="b"/>
            <a:pathLst>
              <a:path h="774699">
                <a:moveTo>
                  <a:pt x="0" y="774699"/>
                </a:moveTo>
                <a:lnTo>
                  <a:pt x="0" y="0"/>
                </a:lnTo>
              </a:path>
            </a:pathLst>
          </a:custGeom>
          <a:ln w="38099">
            <a:solidFill>
              <a:srgbClr val="E621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3850" y="419100"/>
            <a:ext cx="3903432" cy="212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 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M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J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a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aga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in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850" y="571500"/>
            <a:ext cx="91846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4825" y="773390"/>
            <a:ext cx="340079" cy="242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965"/>
              </a:lnSpc>
              <a:spcBef>
                <a:spcPts val="48"/>
              </a:spcBef>
            </a:pPr>
            <a:r>
              <a:rPr sz="1500" baseline="-8696" dirty="0" smtClean="0">
                <a:solidFill>
                  <a:srgbClr val="89BA89"/>
                </a:solidFill>
                <a:latin typeface="Arial"/>
                <a:cs typeface="Arial"/>
              </a:rPr>
              <a:t>-</a:t>
            </a:r>
            <a:r>
              <a:rPr sz="1500" baseline="-8696" dirty="0" smtClean="0">
                <a:solidFill>
                  <a:srgbClr val="AEAEAE"/>
                </a:solidFill>
                <a:latin typeface="Arial"/>
                <a:cs typeface="Arial"/>
              </a:rPr>
              <a:t>=-=i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865"/>
              </a:lnSpc>
            </a:pPr>
            <a:r>
              <a:rPr sz="1500" spc="0" baseline="2898" dirty="0" smtClean="0">
                <a:solidFill>
                  <a:srgbClr val="FD0101"/>
                </a:solidFill>
                <a:latin typeface="Arial"/>
                <a:cs typeface="Arial"/>
              </a:rPr>
              <a:t>-</a:t>
            </a:r>
            <a:r>
              <a:rPr sz="1500" spc="0" baseline="2898" dirty="0" smtClean="0">
                <a:solidFill>
                  <a:srgbClr val="89BA89"/>
                </a:solidFill>
                <a:latin typeface="Arial"/>
                <a:cs typeface="Arial"/>
              </a:rPr>
              <a:t>:   </a:t>
            </a:r>
            <a:r>
              <a:rPr sz="1500" spc="86" baseline="2898" dirty="0" smtClean="0">
                <a:solidFill>
                  <a:srgbClr val="89BA89"/>
                </a:solidFill>
                <a:latin typeface="Arial"/>
                <a:cs typeface="Arial"/>
              </a:rPr>
              <a:t> </a:t>
            </a:r>
            <a:r>
              <a:rPr sz="1500" spc="0" baseline="2898" dirty="0" smtClean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717" y="1869027"/>
            <a:ext cx="349073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ead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 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 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ee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k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ss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nda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2925" y="2067725"/>
            <a:ext cx="380111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750" spc="-9" baseline="2319" dirty="0" smtClean="0">
                <a:solidFill>
                  <a:srgbClr val="FD0101"/>
                </a:solidFill>
                <a:latin typeface="Arial"/>
                <a:cs typeface="Arial"/>
              </a:rPr>
              <a:t>-</a:t>
            </a:r>
            <a:r>
              <a:rPr sz="4000" spc="-544" dirty="0" smtClean="0">
                <a:solidFill>
                  <a:srgbClr val="8C8C8C"/>
                </a:solidFill>
                <a:latin typeface="Times New Roman"/>
                <a:cs typeface="Times New Roman"/>
              </a:rPr>
              <a:t>-</a:t>
            </a:r>
            <a:r>
              <a:rPr sz="2100" spc="0" baseline="4141" dirty="0" smtClean="0">
                <a:solidFill>
                  <a:srgbClr val="8C8C8C"/>
                </a:solidFill>
                <a:latin typeface="Times New Roman"/>
                <a:cs typeface="Times New Roman"/>
              </a:rPr>
              <a:t>......</a:t>
            </a:r>
            <a:r>
              <a:rPr sz="2100" spc="0" baseline="4141" dirty="0" smtClean="0">
                <a:solidFill>
                  <a:srgbClr val="9C9C9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4662" y="2225378"/>
            <a:ext cx="1333797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400" b="1" spc="-27" dirty="0" smtClean="0">
                <a:solidFill>
                  <a:srgbClr val="696969"/>
                </a:solidFill>
                <a:latin typeface="Arial"/>
                <a:cs typeface="Arial"/>
              </a:rPr>
              <a:t>A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ccidents</a:t>
            </a:r>
            <a:r>
              <a:rPr sz="400" b="1" spc="33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400" b="1" spc="0" dirty="0" smtClean="0">
                <a:solidFill>
                  <a:srgbClr val="7B7B7B"/>
                </a:solidFill>
                <a:latin typeface="Arial"/>
                <a:cs typeface="Arial"/>
              </a:rPr>
              <a:t>p</a:t>
            </a:r>
            <a:r>
              <a:rPr sz="400" b="1" spc="-19" dirty="0" smtClean="0">
                <a:solidFill>
                  <a:srgbClr val="7B7B7B"/>
                </a:solidFill>
                <a:latin typeface="Arial"/>
                <a:cs typeface="Arial"/>
              </a:rPr>
              <a:t>e</a:t>
            </a:r>
            <a:r>
              <a:rPr sz="400" b="1" spc="0" dirty="0" smtClean="0">
                <a:solidFill>
                  <a:srgbClr val="9C9C9C"/>
                </a:solidFill>
                <a:latin typeface="Arial"/>
                <a:cs typeface="Arial"/>
              </a:rPr>
              <a:t>r</a:t>
            </a:r>
            <a:r>
              <a:rPr sz="400" b="1" spc="75" dirty="0" smtClean="0">
                <a:solidFill>
                  <a:srgbClr val="9C9C9C"/>
                </a:solidFill>
                <a:latin typeface="Arial"/>
                <a:cs typeface="Arial"/>
              </a:rPr>
              <a:t> </a:t>
            </a:r>
            <a:r>
              <a:rPr sz="400" b="1" spc="-25" dirty="0" smtClean="0">
                <a:solidFill>
                  <a:srgbClr val="8C8C8C"/>
                </a:solidFill>
                <a:latin typeface="Arial"/>
                <a:cs typeface="Arial"/>
              </a:rPr>
              <a:t>d</a:t>
            </a:r>
            <a:r>
              <a:rPr sz="400" b="1" spc="0" dirty="0" smtClean="0">
                <a:solidFill>
                  <a:srgbClr val="696969"/>
                </a:solidFill>
                <a:latin typeface="Arial"/>
                <a:cs typeface="Arial"/>
              </a:rPr>
              <a:t>a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y </a:t>
            </a:r>
            <a:r>
              <a:rPr sz="400" b="1" spc="51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of</a:t>
            </a:r>
            <a:r>
              <a:rPr sz="400" b="1" spc="34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500" b="1" spc="0" dirty="0" smtClean="0">
                <a:solidFill>
                  <a:srgbClr val="8C8C8C"/>
                </a:solidFill>
                <a:latin typeface="Times New Roman"/>
                <a:cs typeface="Times New Roman"/>
              </a:rPr>
              <a:t>the</a:t>
            </a:r>
            <a:r>
              <a:rPr sz="500" b="1" spc="31" dirty="0" smtClean="0">
                <a:solidFill>
                  <a:srgbClr val="8C8C8C"/>
                </a:solidFill>
                <a:latin typeface="Times New Roman"/>
                <a:cs typeface="Times New Roman"/>
              </a:rPr>
              <a:t> </a:t>
            </a:r>
            <a:r>
              <a:rPr sz="400" b="1" spc="-25" dirty="0" smtClean="0">
                <a:solidFill>
                  <a:srgbClr val="7B7B7B"/>
                </a:solidFill>
                <a:latin typeface="Arial"/>
                <a:cs typeface="Arial"/>
              </a:rPr>
              <a:t>w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ee</a:t>
            </a:r>
            <a:r>
              <a:rPr sz="400" b="1" spc="0" dirty="0" smtClean="0">
                <a:solidFill>
                  <a:srgbClr val="7B7B7B"/>
                </a:solidFill>
                <a:latin typeface="Arial"/>
                <a:cs typeface="Arial"/>
              </a:rPr>
              <a:t>k </a:t>
            </a:r>
            <a:r>
              <a:rPr sz="400" b="1" spc="102" dirty="0" smtClean="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sz="400" b="1" spc="-25" dirty="0" smtClean="0">
                <a:solidFill>
                  <a:srgbClr val="696969"/>
                </a:solidFill>
                <a:latin typeface="Arial"/>
                <a:cs typeface="Arial"/>
              </a:rPr>
              <a:t>l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rom </a:t>
            </a:r>
            <a:r>
              <a:rPr sz="400" b="1" spc="63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2005 </a:t>
            </a:r>
            <a:r>
              <a:rPr sz="400" b="1" spc="50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to</a:t>
            </a:r>
            <a:r>
              <a:rPr sz="400" b="1" spc="72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400" b="1" spc="0" dirty="0" smtClean="0">
                <a:solidFill>
                  <a:srgbClr val="8C8C8C"/>
                </a:solidFill>
                <a:latin typeface="Arial"/>
                <a:cs typeface="Arial"/>
              </a:rPr>
              <a:t>2016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787" y="2326085"/>
            <a:ext cx="1742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696969"/>
                </a:solidFill>
                <a:latin typeface="Times New Roman"/>
                <a:cs typeface="Times New Roman"/>
              </a:rPr>
              <a:t>14</a:t>
            </a:r>
            <a:r>
              <a:rPr sz="400" spc="0" dirty="0" smtClean="0">
                <a:solidFill>
                  <a:srgbClr val="8C8C8C"/>
                </a:solidFill>
                <a:latin typeface="Times New Roman"/>
                <a:cs typeface="Times New Roman"/>
              </a:rPr>
              <a:t>0000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787" y="2464197"/>
            <a:ext cx="17780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8C8C8C"/>
                </a:solidFill>
                <a:latin typeface="Times New Roman"/>
                <a:cs typeface="Times New Roman"/>
              </a:rPr>
              <a:t>170000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0" y="2588022"/>
            <a:ext cx="271566" cy="385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627" marR="33759" algn="ctr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8C8C8C"/>
                </a:solidFill>
                <a:latin typeface="Times New Roman"/>
                <a:cs typeface="Times New Roman"/>
              </a:rPr>
              <a:t>100000</a:t>
            </a:r>
            <a:endParaRPr sz="400">
              <a:latin typeface="Times New Roman"/>
              <a:cs typeface="Times New Roman"/>
            </a:endParaRPr>
          </a:p>
          <a:p>
            <a:pPr algn="ctr">
              <a:lnSpc>
                <a:spcPts val="2480"/>
              </a:lnSpc>
              <a:spcBef>
                <a:spcPts val="124"/>
              </a:spcBef>
            </a:pPr>
            <a:r>
              <a:rPr sz="3300" spc="0" baseline="-1317" dirty="0" smtClean="0">
                <a:solidFill>
                  <a:srgbClr val="8C8C8C"/>
                </a:solidFill>
                <a:latin typeface="Arial"/>
                <a:cs typeface="Arial"/>
              </a:rPr>
              <a:t>I</a:t>
            </a:r>
            <a:r>
              <a:rPr sz="3300" spc="90" baseline="-1317" dirty="0" smtClean="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sz="600" spc="0" baseline="-7246" dirty="0" smtClean="0">
                <a:solidFill>
                  <a:srgbClr val="8C8C8C"/>
                </a:solidFill>
                <a:latin typeface="Arial"/>
                <a:cs typeface="Arial"/>
              </a:rPr>
              <a:t>60000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362" y="2725848"/>
            <a:ext cx="155226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8C8C8C"/>
                </a:solidFill>
                <a:latin typeface="Arial"/>
                <a:cs typeface="Arial"/>
              </a:rPr>
              <a:t>1'1000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600" y="2987786"/>
            <a:ext cx="151123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9C9C9C"/>
                </a:solidFill>
                <a:latin typeface="Arial"/>
                <a:cs typeface="Arial"/>
              </a:rPr>
              <a:t>40000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362" y="3116660"/>
            <a:ext cx="14262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9C9C9C"/>
                </a:solidFill>
                <a:latin typeface="Times New Roman"/>
                <a:cs typeface="Times New Roman"/>
              </a:rPr>
              <a:t>&gt;0000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" y="3237079"/>
            <a:ext cx="954277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0" y="-12826"/>
            <a:ext cx="4606925" cy="3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800" y="1277874"/>
            <a:ext cx="263524" cy="60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500" y="2044573"/>
            <a:ext cx="1254124" cy="487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899" y="739774"/>
            <a:ext cx="0" cy="1320800"/>
          </a:xfrm>
          <a:custGeom>
            <a:avLst/>
            <a:gdLst/>
            <a:ahLst/>
            <a:cxnLst/>
            <a:rect l="l" t="t" r="r" b="b"/>
            <a:pathLst>
              <a:path h="1320800">
                <a:moveTo>
                  <a:pt x="0" y="1320800"/>
                </a:moveTo>
                <a:lnTo>
                  <a:pt x="0" y="0"/>
                </a:lnTo>
              </a:path>
            </a:pathLst>
          </a:custGeom>
          <a:ln w="0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899" y="752474"/>
            <a:ext cx="3403599" cy="0"/>
          </a:xfrm>
          <a:custGeom>
            <a:avLst/>
            <a:gdLst/>
            <a:ahLst/>
            <a:cxnLst/>
            <a:rect l="l" t="t" r="r" b="b"/>
            <a:pathLst>
              <a:path w="3403599">
                <a:moveTo>
                  <a:pt x="0" y="0"/>
                </a:moveTo>
                <a:lnTo>
                  <a:pt x="3403599" y="0"/>
                </a:lnTo>
              </a:path>
            </a:pathLst>
          </a:custGeom>
          <a:ln w="0">
            <a:solidFill>
              <a:srgbClr val="AC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0699" y="162877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800"/>
                </a:moveTo>
                <a:lnTo>
                  <a:pt x="0" y="0"/>
                </a:lnTo>
              </a:path>
            </a:pathLst>
          </a:custGeom>
          <a:ln w="63499">
            <a:solidFill>
              <a:srgbClr val="4DA3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7699" y="1362074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8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7399" y="1527174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7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9799" y="1577974"/>
            <a:ext cx="0" cy="825500"/>
          </a:xfrm>
          <a:custGeom>
            <a:avLst/>
            <a:gdLst/>
            <a:ahLst/>
            <a:cxnLst/>
            <a:rect l="l" t="t" r="r" b="b"/>
            <a:pathLst>
              <a:path h="825500">
                <a:moveTo>
                  <a:pt x="0" y="8255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9499" y="1501774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89199" y="1412874"/>
            <a:ext cx="0" cy="1016000"/>
          </a:xfrm>
          <a:custGeom>
            <a:avLst/>
            <a:gdLst/>
            <a:ahLst/>
            <a:cxnLst/>
            <a:rect l="l" t="t" r="r" b="b"/>
            <a:pathLst>
              <a:path h="1016000">
                <a:moveTo>
                  <a:pt x="0" y="10160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28899" y="1476374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9525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68599" y="1374774"/>
            <a:ext cx="0" cy="1054100"/>
          </a:xfrm>
          <a:custGeom>
            <a:avLst/>
            <a:gdLst/>
            <a:ahLst/>
            <a:cxnLst/>
            <a:rect l="l" t="t" r="r" b="b"/>
            <a:pathLst>
              <a:path h="1054100">
                <a:moveTo>
                  <a:pt x="0" y="10541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78200" y="2035048"/>
            <a:ext cx="1278000" cy="535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8299" y="1298574"/>
            <a:ext cx="0" cy="1130300"/>
          </a:xfrm>
          <a:custGeom>
            <a:avLst/>
            <a:gdLst/>
            <a:ahLst/>
            <a:cxnLst/>
            <a:rect l="l" t="t" r="r" b="b"/>
            <a:pathLst>
              <a:path h="1130300">
                <a:moveTo>
                  <a:pt x="0" y="1130300"/>
                </a:moveTo>
                <a:lnTo>
                  <a:pt x="0" y="0"/>
                </a:lnTo>
              </a:path>
            </a:pathLst>
          </a:custGeom>
          <a:ln w="63499">
            <a:solidFill>
              <a:srgbClr val="9360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7999" y="1108074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939800"/>
                </a:moveTo>
                <a:lnTo>
                  <a:pt x="0" y="0"/>
                </a:lnTo>
              </a:path>
            </a:pathLst>
          </a:custGeom>
          <a:ln w="63499">
            <a:solidFill>
              <a:srgbClr val="777C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4799" y="739774"/>
            <a:ext cx="0" cy="1308100"/>
          </a:xfrm>
          <a:custGeom>
            <a:avLst/>
            <a:gdLst/>
            <a:ahLst/>
            <a:cxnLst/>
            <a:rect l="l" t="t" r="r" b="b"/>
            <a:pathLst>
              <a:path h="1308100">
                <a:moveTo>
                  <a:pt x="0" y="1308100"/>
                </a:moveTo>
                <a:lnTo>
                  <a:pt x="0" y="0"/>
                </a:lnTo>
              </a:path>
            </a:pathLst>
          </a:custGeom>
          <a:ln w="0">
            <a:solidFill>
              <a:srgbClr val="AC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0399" y="828674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499">
            <a:solidFill>
              <a:srgbClr val="777C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0099" y="866774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1181100"/>
                </a:moveTo>
                <a:lnTo>
                  <a:pt x="0" y="0"/>
                </a:lnTo>
              </a:path>
            </a:pathLst>
          </a:custGeom>
          <a:ln w="63499">
            <a:solidFill>
              <a:srgbClr val="777C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79799" y="1247774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800100"/>
                </a:moveTo>
                <a:lnTo>
                  <a:pt x="0" y="0"/>
                </a:lnTo>
              </a:path>
            </a:pathLst>
          </a:custGeom>
          <a:ln w="63499">
            <a:solidFill>
              <a:srgbClr val="777C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9499" y="1590674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499">
            <a:solidFill>
              <a:srgbClr val="4DA3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43099" y="2403474"/>
            <a:ext cx="927099" cy="0"/>
          </a:xfrm>
          <a:custGeom>
            <a:avLst/>
            <a:gdLst/>
            <a:ahLst/>
            <a:cxnLst/>
            <a:rect l="l" t="t" r="r" b="b"/>
            <a:pathLst>
              <a:path w="927099">
                <a:moveTo>
                  <a:pt x="0" y="0"/>
                </a:moveTo>
                <a:lnTo>
                  <a:pt x="927099" y="0"/>
                </a:lnTo>
              </a:path>
            </a:pathLst>
          </a:custGeom>
          <a:ln w="12700">
            <a:solidFill>
              <a:srgbClr val="DF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850" y="419100"/>
            <a:ext cx="3010344" cy="120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e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d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hig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y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re </a:t>
            </a:r>
            <a:r>
              <a:rPr sz="75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cc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den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po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na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o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e 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oba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l </a:t>
            </a:r>
            <a:r>
              <a:rPr sz="750" spc="-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750" spc="-1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750" spc="4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75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5625" y="658515"/>
            <a:ext cx="1182687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00" b="1" dirty="0" smtClean="0">
                <a:solidFill>
                  <a:srgbClr val="626262"/>
                </a:solidFill>
                <a:latin typeface="Times New Roman"/>
                <a:cs typeface="Times New Roman"/>
              </a:rPr>
              <a:t>A</a:t>
            </a:r>
            <a:r>
              <a:rPr sz="500" b="1" dirty="0" smtClean="0">
                <a:solidFill>
                  <a:srgbClr val="727272"/>
                </a:solidFill>
                <a:latin typeface="Times New Roman"/>
                <a:cs typeface="Times New Roman"/>
              </a:rPr>
              <a:t>cc</a:t>
            </a:r>
            <a:r>
              <a:rPr sz="500" b="1" dirty="0" smtClean="0">
                <a:solidFill>
                  <a:srgbClr val="828282"/>
                </a:solidFill>
                <a:latin typeface="Times New Roman"/>
                <a:cs typeface="Times New Roman"/>
              </a:rPr>
              <a:t>i</a:t>
            </a:r>
            <a:r>
              <a:rPr sz="500" b="1" spc="-29" dirty="0" smtClean="0">
                <a:solidFill>
                  <a:srgbClr val="727272"/>
                </a:solidFill>
                <a:latin typeface="Times New Roman"/>
                <a:cs typeface="Times New Roman"/>
              </a:rPr>
              <a:t>d</a:t>
            </a:r>
            <a:r>
              <a:rPr sz="500" b="1" spc="0" dirty="0" smtClean="0">
                <a:solidFill>
                  <a:srgbClr val="626262"/>
                </a:solidFill>
                <a:latin typeface="Times New Roman"/>
                <a:cs typeface="Times New Roman"/>
              </a:rPr>
              <a:t>e</a:t>
            </a:r>
            <a:r>
              <a:rPr sz="500" b="1" spc="0" dirty="0" smtClean="0">
                <a:solidFill>
                  <a:srgbClr val="727272"/>
                </a:solidFill>
                <a:latin typeface="Times New Roman"/>
                <a:cs typeface="Times New Roman"/>
              </a:rPr>
              <a:t>nts   </a:t>
            </a:r>
            <a:r>
              <a:rPr sz="500" b="1" spc="0" dirty="0" smtClean="0">
                <a:solidFill>
                  <a:srgbClr val="626262"/>
                </a:solidFill>
                <a:latin typeface="Times New Roman"/>
                <a:cs typeface="Times New Roman"/>
              </a:rPr>
              <a:t>p</a:t>
            </a:r>
            <a:r>
              <a:rPr sz="500" b="1" spc="-29" dirty="0" smtClean="0">
                <a:solidFill>
                  <a:srgbClr val="626262"/>
                </a:solidFill>
                <a:latin typeface="Times New Roman"/>
                <a:cs typeface="Times New Roman"/>
              </a:rPr>
              <a:t>e</a:t>
            </a:r>
            <a:r>
              <a:rPr sz="500" b="1" spc="0" dirty="0" smtClean="0">
                <a:solidFill>
                  <a:srgbClr val="727272"/>
                </a:solidFill>
                <a:latin typeface="Times New Roman"/>
                <a:cs typeface="Times New Roman"/>
              </a:rPr>
              <a:t>r</a:t>
            </a:r>
            <a:r>
              <a:rPr sz="500" b="1" spc="123" dirty="0" smtClean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500" b="1" spc="-29" dirty="0" smtClean="0">
                <a:solidFill>
                  <a:srgbClr val="828282"/>
                </a:solidFill>
                <a:latin typeface="Times New Roman"/>
                <a:cs typeface="Times New Roman"/>
              </a:rPr>
              <a:t>h</a:t>
            </a:r>
            <a:r>
              <a:rPr sz="500" b="1" spc="0" dirty="0" smtClean="0">
                <a:solidFill>
                  <a:srgbClr val="727272"/>
                </a:solidFill>
                <a:latin typeface="Times New Roman"/>
                <a:cs typeface="Times New Roman"/>
              </a:rPr>
              <a:t>o</a:t>
            </a:r>
            <a:r>
              <a:rPr sz="500" b="1" spc="-29" dirty="0" smtClean="0">
                <a:solidFill>
                  <a:srgbClr val="828282"/>
                </a:solidFill>
                <a:latin typeface="Times New Roman"/>
                <a:cs typeface="Times New Roman"/>
              </a:rPr>
              <a:t>u</a:t>
            </a:r>
            <a:r>
              <a:rPr sz="500" b="1" spc="0" dirty="0" smtClean="0">
                <a:solidFill>
                  <a:srgbClr val="626262"/>
                </a:solidFill>
                <a:latin typeface="Times New Roman"/>
                <a:cs typeface="Times New Roman"/>
              </a:rPr>
              <a:t>r </a:t>
            </a:r>
            <a:r>
              <a:rPr sz="500" b="1" spc="59" dirty="0" smtClean="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sz="500" b="1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f</a:t>
            </a:r>
            <a:r>
              <a:rPr sz="500" b="1" spc="0" dirty="0" smtClean="0">
                <a:solidFill>
                  <a:srgbClr val="626262"/>
                </a:solidFill>
                <a:latin typeface="Times New Roman"/>
                <a:cs typeface="Times New Roman"/>
              </a:rPr>
              <a:t>r</a:t>
            </a:r>
            <a:r>
              <a:rPr sz="500" b="1" spc="-59" dirty="0" smtClean="0">
                <a:solidFill>
                  <a:srgbClr val="626262"/>
                </a:solidFill>
                <a:latin typeface="Times New Roman"/>
                <a:cs typeface="Times New Roman"/>
              </a:rPr>
              <a:t>o</a:t>
            </a:r>
            <a:r>
              <a:rPr sz="500" b="1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m </a:t>
            </a:r>
            <a:r>
              <a:rPr sz="500" b="1" spc="29" dirty="0" smtClean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500" b="1" spc="0" dirty="0" smtClean="0">
                <a:solidFill>
                  <a:srgbClr val="727272"/>
                </a:solidFill>
                <a:latin typeface="Times New Roman"/>
                <a:cs typeface="Times New Roman"/>
              </a:rPr>
              <a:t>2</a:t>
            </a:r>
            <a:r>
              <a:rPr sz="500" b="1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005 </a:t>
            </a:r>
            <a:r>
              <a:rPr sz="500" b="1" spc="99" dirty="0" smtClean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500" b="1" spc="0" dirty="0" smtClean="0">
                <a:solidFill>
                  <a:srgbClr val="626262"/>
                </a:solidFill>
                <a:latin typeface="Times New Roman"/>
                <a:cs typeface="Times New Roman"/>
              </a:rPr>
              <a:t>l</a:t>
            </a:r>
            <a:r>
              <a:rPr sz="500" b="1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o</a:t>
            </a:r>
            <a:r>
              <a:rPr sz="500" b="1" spc="34" dirty="0" smtClean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500" b="1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20</a:t>
            </a:r>
            <a:r>
              <a:rPr sz="500" b="1" spc="0" dirty="0" smtClean="0">
                <a:solidFill>
                  <a:srgbClr val="727272"/>
                </a:solidFill>
                <a:latin typeface="Times New Roman"/>
                <a:cs typeface="Times New Roman"/>
              </a:rPr>
              <a:t>16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462" y="878285"/>
            <a:ext cx="150876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70</a:t>
            </a:r>
            <a:r>
              <a:rPr sz="4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000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00" y="1061939"/>
            <a:ext cx="196952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828282"/>
                </a:solidFill>
                <a:latin typeface="Times New Roman"/>
                <a:cs typeface="Times New Roman"/>
              </a:rPr>
              <a:t>ro</a:t>
            </a:r>
            <a:r>
              <a:rPr sz="700" dirty="0" smtClean="0">
                <a:solidFill>
                  <a:srgbClr val="939393"/>
                </a:solidFill>
                <a:latin typeface="Times New Roman"/>
                <a:cs typeface="Times New Roman"/>
              </a:rPr>
              <a:t>ooo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700" y="1939628"/>
            <a:ext cx="184150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20000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700" y="2153940"/>
            <a:ext cx="182245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1</a:t>
            </a:r>
            <a:r>
              <a:rPr sz="500" spc="0" dirty="0" smtClean="0">
                <a:solidFill>
                  <a:srgbClr val="828282"/>
                </a:solidFill>
                <a:latin typeface="Times New Roman"/>
                <a:cs typeface="Times New Roman"/>
              </a:rPr>
              <a:t>0</a:t>
            </a:r>
            <a:r>
              <a:rPr sz="5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000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0025" y="2308014"/>
            <a:ext cx="10393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solidFill>
                  <a:srgbClr val="727272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5650" y="2441079"/>
            <a:ext cx="88718" cy="177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4">
              <a:lnSpc>
                <a:spcPts val="340"/>
              </a:lnSpc>
              <a:spcBef>
                <a:spcPts val="77"/>
              </a:spcBef>
            </a:pPr>
            <a:r>
              <a:rPr sz="3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</a:t>
            </a: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ts val="915"/>
              </a:lnSpc>
              <a:spcBef>
                <a:spcPts val="28"/>
              </a:spcBef>
            </a:pPr>
            <a:r>
              <a:rPr sz="900" spc="0" dirty="0" smtClean="0">
                <a:solidFill>
                  <a:srgbClr val="939393"/>
                </a:solidFill>
                <a:latin typeface="Arial"/>
                <a:cs typeface="Arial"/>
              </a:rPr>
              <a:t>"'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3287" y="2445841"/>
            <a:ext cx="46355" cy="111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3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</a:t>
            </a: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3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150" y="2445841"/>
            <a:ext cx="184467" cy="6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3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           </a:t>
            </a:r>
            <a:r>
              <a:rPr sz="300" spc="34" dirty="0" smtClean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300" spc="0" dirty="0" smtClean="0">
                <a:solidFill>
                  <a:srgbClr val="939393"/>
                </a:solidFill>
                <a:latin typeface="Times New Roman"/>
                <a:cs typeface="Times New Roman"/>
              </a:rPr>
              <a:t>0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7150" y="2496482"/>
            <a:ext cx="69853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00" spc="0" dirty="0" smtClean="0">
                <a:solidFill>
                  <a:srgbClr val="939393"/>
                </a:solidFill>
                <a:latin typeface="Arial"/>
                <a:cs typeface="Arial"/>
              </a:rPr>
              <a:t>::i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0912" y="2568686"/>
            <a:ext cx="35849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b="1" dirty="0" smtClean="0">
                <a:solidFill>
                  <a:srgbClr val="939393"/>
                </a:solidFill>
                <a:latin typeface="Arial"/>
                <a:cs typeface="Arial"/>
              </a:rPr>
              <a:t>H</a:t>
            </a:r>
            <a:r>
              <a:rPr sz="400" b="1" spc="-19" dirty="0" smtClean="0">
                <a:solidFill>
                  <a:srgbClr val="939393"/>
                </a:solidFill>
                <a:latin typeface="Arial"/>
                <a:cs typeface="Arial"/>
              </a:rPr>
              <a:t>o</a:t>
            </a:r>
            <a:r>
              <a:rPr sz="400" b="1" spc="0" dirty="0" smtClean="0">
                <a:solidFill>
                  <a:srgbClr val="828282"/>
                </a:solidFill>
                <a:latin typeface="Arial"/>
                <a:cs typeface="Arial"/>
              </a:rPr>
              <a:t>u</a:t>
            </a:r>
            <a:r>
              <a:rPr sz="400" b="1" spc="-50" dirty="0" smtClean="0">
                <a:solidFill>
                  <a:srgbClr val="828282"/>
                </a:solidFill>
                <a:latin typeface="Arial"/>
                <a:cs typeface="Arial"/>
              </a:rPr>
              <a:t>r</a:t>
            </a:r>
            <a:r>
              <a:rPr sz="400" b="1" spc="-25" dirty="0" smtClean="0">
                <a:solidFill>
                  <a:srgbClr val="939393"/>
                </a:solidFill>
                <a:latin typeface="Arial"/>
                <a:cs typeface="Arial"/>
              </a:rPr>
              <a:t>o</a:t>
            </a:r>
            <a:r>
              <a:rPr sz="400" b="1" spc="-29" dirty="0" smtClean="0">
                <a:solidFill>
                  <a:srgbClr val="828282"/>
                </a:solidFill>
                <a:latin typeface="Arial"/>
                <a:cs typeface="Arial"/>
              </a:rPr>
              <a:t>f</a:t>
            </a:r>
            <a:r>
              <a:rPr sz="400" b="1" spc="0" dirty="0" smtClean="0">
                <a:solidFill>
                  <a:srgbClr val="939393"/>
                </a:solidFill>
                <a:latin typeface="Arial"/>
                <a:cs typeface="Arial"/>
              </a:rPr>
              <a:t>~</a:t>
            </a:r>
            <a:r>
              <a:rPr sz="400" b="1" spc="-25" dirty="0" smtClean="0">
                <a:solidFill>
                  <a:srgbClr val="828282"/>
                </a:solidFill>
                <a:latin typeface="Arial"/>
                <a:cs typeface="Arial"/>
              </a:rPr>
              <a:t>d</a:t>
            </a:r>
            <a:r>
              <a:rPr sz="400" b="1" spc="0" dirty="0" smtClean="0">
                <a:solidFill>
                  <a:srgbClr val="939393"/>
                </a:solidFill>
                <a:latin typeface="Arial"/>
                <a:cs typeface="Arial"/>
              </a:rPr>
              <a:t>ay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717" y="2669762"/>
            <a:ext cx="1390218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19">
              <a:lnSpc>
                <a:spcPts val="919"/>
              </a:lnSpc>
              <a:spcBef>
                <a:spcPts val="46"/>
              </a:spcBef>
            </a:pPr>
            <a:r>
              <a:rPr sz="800" b="1" spc="-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kes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208280" marR="82118" algn="ctr">
              <a:lnSpc>
                <a:spcPct val="95825"/>
              </a:lnSpc>
              <a:spcBef>
                <a:spcPts val="511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8a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p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g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93980" algn="ctr">
              <a:lnSpc>
                <a:spcPct val="95825"/>
              </a:lnSpc>
              <a:spcBef>
                <a:spcPts val="105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-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6p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peop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h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" y="3237079"/>
            <a:ext cx="954277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7699" y="1362074"/>
            <a:ext cx="571499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89199" y="1362074"/>
            <a:ext cx="27939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0"/>
              </a:spcBef>
            </a:pPr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2768599" y="1362074"/>
            <a:ext cx="101599" cy="1041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89199" y="1476374"/>
            <a:ext cx="139699" cy="92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28899" y="1476374"/>
            <a:ext cx="139699" cy="92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917699" y="1527174"/>
            <a:ext cx="139699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057399" y="1527174"/>
            <a:ext cx="152399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209799" y="1527174"/>
            <a:ext cx="139699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49499" y="1527174"/>
            <a:ext cx="139699" cy="8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3900" y="752474"/>
            <a:ext cx="3403599" cy="1308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9860" algn="r">
              <a:lnSpc>
                <a:spcPts val="2965"/>
              </a:lnSpc>
              <a:spcBef>
                <a:spcPts val="148"/>
              </a:spcBef>
            </a:pPr>
            <a:r>
              <a:rPr sz="750" b="1" spc="-144" baseline="173927" dirty="0" smtClean="0">
                <a:solidFill>
                  <a:srgbClr val="4DA34B"/>
                </a:solidFill>
                <a:latin typeface="Arial"/>
                <a:cs typeface="Arial"/>
              </a:rPr>
              <a:t>-</a:t>
            </a:r>
            <a:r>
              <a:rPr sz="6000" spc="0" baseline="4348" dirty="0" smtClean="0">
                <a:solidFill>
                  <a:srgbClr val="FD0101"/>
                </a:solidFill>
                <a:latin typeface="Times New Roman"/>
                <a:cs typeface="Times New Roman"/>
              </a:rPr>
              <a:t>-</a:t>
            </a:r>
            <a:r>
              <a:rPr sz="6000" spc="-1054" baseline="4348" dirty="0" smtClean="0">
                <a:solidFill>
                  <a:srgbClr val="828282"/>
                </a:solidFill>
                <a:latin typeface="Times New Roman"/>
                <a:cs typeface="Times New Roman"/>
              </a:rPr>
              <a:t>-</a:t>
            </a:r>
            <a:r>
              <a:rPr sz="750" b="1" spc="0" baseline="173927" dirty="0" smtClean="0">
                <a:solidFill>
                  <a:srgbClr val="939393"/>
                </a:solidFill>
                <a:latin typeface="Arial"/>
                <a:cs typeface="Arial"/>
              </a:rPr>
              <a:t>TOUII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4608195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500" y="119594"/>
            <a:ext cx="13403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b="1" spc="1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1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b="1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9" dirty="0" smtClean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000" b="1" spc="1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b="1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0" dirty="0" smtClean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17" y="813911"/>
            <a:ext cx="77002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ando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u="sng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u="sng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317" y="1026636"/>
            <a:ext cx="1415478" cy="286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cisi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4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xi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1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717" y="1395317"/>
            <a:ext cx="92831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Log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istic R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eg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ss</a:t>
            </a:r>
            <a:r>
              <a:rPr sz="800" u="sng" spc="-2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317" y="1608296"/>
            <a:ext cx="40792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=0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717" y="1821021"/>
            <a:ext cx="94061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u="sng" spc="-9" dirty="0" smtClean="0">
                <a:solidFill>
                  <a:srgbClr val="4F5D66"/>
                </a:solidFill>
                <a:latin typeface="Arial"/>
                <a:cs typeface="Arial"/>
              </a:rPr>
              <a:t>K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-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ea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st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u="sng" spc="-1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bo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317" y="2034127"/>
            <a:ext cx="281127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K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=1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717" y="2247169"/>
            <a:ext cx="128351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u="sng" spc="-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upe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vis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u="sng" spc="-9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ct</a:t>
            </a:r>
            <a:r>
              <a:rPr sz="800" u="sng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u="sng" spc="9" dirty="0" smtClean="0">
                <a:solidFill>
                  <a:srgbClr val="4F5D66"/>
                </a:solidFill>
                <a:latin typeface="Arial"/>
                <a:cs typeface="Arial"/>
              </a:rPr>
              <a:t> M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u="sng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u="sng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u="sng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17" y="2456719"/>
            <a:ext cx="354177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ffici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cy,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size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edu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75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,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" y="3467100"/>
            <a:ext cx="984250" cy="10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4608195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1366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6766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8101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1755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336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8390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9471" y="629285"/>
            <a:ext cx="0" cy="112712"/>
          </a:xfrm>
          <a:custGeom>
            <a:avLst/>
            <a:gdLst/>
            <a:ahLst/>
            <a:cxnLst/>
            <a:rect l="l" t="t" r="r" b="b"/>
            <a:pathLst>
              <a:path h="112712">
                <a:moveTo>
                  <a:pt x="0" y="0"/>
                </a:moveTo>
                <a:lnTo>
                  <a:pt x="0" y="11271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1366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366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6766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6766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8101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8101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1755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1755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6336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6336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8390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8390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9471" y="778573"/>
            <a:ext cx="0" cy="89217"/>
          </a:xfrm>
          <a:custGeom>
            <a:avLst/>
            <a:gdLst/>
            <a:ahLst/>
            <a:cxnLst/>
            <a:rect l="l" t="t" r="r" b="b"/>
            <a:pathLst>
              <a:path h="89217">
                <a:moveTo>
                  <a:pt x="0" y="0"/>
                </a:moveTo>
                <a:lnTo>
                  <a:pt x="0" y="89217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471" y="781748"/>
            <a:ext cx="0" cy="86042"/>
          </a:xfrm>
          <a:custGeom>
            <a:avLst/>
            <a:gdLst/>
            <a:ahLst/>
            <a:cxnLst/>
            <a:rect l="l" t="t" r="r" b="b"/>
            <a:pathLst>
              <a:path h="86042">
                <a:moveTo>
                  <a:pt x="0" y="0"/>
                </a:moveTo>
                <a:lnTo>
                  <a:pt x="0" y="8604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1366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1366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6766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56766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8101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78101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11755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1755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6336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6336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8390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8390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9471" y="86779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9471" y="87096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1366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31366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6766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6766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78101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78101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1755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1755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6336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6336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8390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8390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49471" y="98844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9471" y="99161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475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1366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6766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78101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1755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6336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28390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9471" y="1109027"/>
            <a:ext cx="0" cy="155892"/>
          </a:xfrm>
          <a:custGeom>
            <a:avLst/>
            <a:gdLst/>
            <a:ahLst/>
            <a:cxnLst/>
            <a:rect l="l" t="t" r="r" b="b"/>
            <a:pathLst>
              <a:path h="155892">
                <a:moveTo>
                  <a:pt x="0" y="0"/>
                </a:moveTo>
                <a:lnTo>
                  <a:pt x="0" y="155892"/>
                </a:lnTo>
              </a:path>
            </a:pathLst>
          </a:custGeom>
          <a:ln w="13970">
            <a:solidFill>
              <a:srgbClr val="4F5D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00" y="7449"/>
            <a:ext cx="552068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9" dirty="0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100" b="1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b="1" spc="-25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b="1" spc="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b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717" y="442182"/>
            <a:ext cx="27904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is 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le</a:t>
            </a:r>
            <a:r>
              <a:rPr sz="800" spc="-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ep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ts 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lts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ua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ti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ea</a:t>
            </a:r>
            <a:r>
              <a:rPr sz="800" spc="-25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de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17" y="594582"/>
            <a:ext cx="1237640" cy="861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135" algn="r">
              <a:lnSpc>
                <a:spcPts val="919"/>
              </a:lnSpc>
              <a:spcBef>
                <a:spcPts val="46"/>
              </a:spcBef>
            </a:pP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Al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go</a:t>
            </a:r>
            <a:r>
              <a:rPr sz="800" b="1" spc="-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th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239650" marR="16675" indent="216217" algn="r">
              <a:lnSpc>
                <a:spcPct val="98987"/>
              </a:lnSpc>
              <a:spcBef>
                <a:spcPts val="259"/>
              </a:spcBef>
            </a:pP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ndo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b="1" spc="-3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Fo</a:t>
            </a:r>
            <a:r>
              <a:rPr sz="800" b="1" spc="-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es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t </a:t>
            </a:r>
            <a:r>
              <a:rPr sz="800" b="1" spc="18" dirty="0" smtClean="0">
                <a:solidFill>
                  <a:srgbClr val="4F5D66"/>
                </a:solidFill>
                <a:latin typeface="Arial"/>
                <a:cs typeface="Arial"/>
              </a:rPr>
              <a:t>Lo</a:t>
            </a:r>
            <a:r>
              <a:rPr sz="800" b="1" spc="41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32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23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b="1" spc="6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3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b="1" spc="44" dirty="0" smtClean="0">
                <a:solidFill>
                  <a:srgbClr val="4F5D66"/>
                </a:solidFill>
                <a:latin typeface="Arial"/>
                <a:cs typeface="Arial"/>
              </a:rPr>
              <a:t>g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3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34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4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n 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KNN</a:t>
            </a:r>
            <a:endParaRPr sz="800">
              <a:latin typeface="Arial"/>
              <a:cs typeface="Arial"/>
            </a:endParaRPr>
          </a:p>
          <a:p>
            <a:pPr marR="20053" algn="r">
              <a:lnSpc>
                <a:spcPct val="95825"/>
              </a:lnSpc>
              <a:spcBef>
                <a:spcPts val="175"/>
              </a:spcBef>
            </a:pPr>
            <a:r>
              <a:rPr sz="800" b="1" spc="-9" dirty="0" smtClean="0">
                <a:solidFill>
                  <a:srgbClr val="4F5D66"/>
                </a:solidFill>
                <a:latin typeface="Arial"/>
                <a:cs typeface="Arial"/>
              </a:rPr>
              <a:t>SVM</a:t>
            </a:r>
            <a:endParaRPr sz="8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605"/>
              </a:spcBef>
            </a:pP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W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ith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dou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2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i="1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i="1" spc="4" dirty="0" smtClean="0">
                <a:solidFill>
                  <a:srgbClr val="4F5D66"/>
                </a:solidFill>
                <a:latin typeface="Arial"/>
                <a:cs typeface="Arial"/>
              </a:rPr>
              <a:t>ndo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0520" y="594582"/>
            <a:ext cx="395161" cy="667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919"/>
              </a:lnSpc>
              <a:spcBef>
                <a:spcPts val="46"/>
              </a:spcBef>
            </a:pP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Jacca</a:t>
            </a:r>
            <a:r>
              <a:rPr sz="800" b="1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69850" marR="7619">
              <a:lnSpc>
                <a:spcPct val="95825"/>
              </a:lnSpc>
              <a:spcBef>
                <a:spcPts val="259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5880" marR="59199" algn="ctr">
              <a:lnSpc>
                <a:spcPct val="95825"/>
              </a:lnSpc>
              <a:spcBef>
                <a:spcPts val="30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66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69850" marR="7619">
              <a:lnSpc>
                <a:spcPct val="95825"/>
              </a:lnSpc>
              <a:spcBef>
                <a:spcPts val="30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69850" marR="7619">
              <a:lnSpc>
                <a:spcPct val="95825"/>
              </a:lnSpc>
              <a:spcBef>
                <a:spcPts val="204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1601" y="594582"/>
            <a:ext cx="406051" cy="667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919"/>
              </a:lnSpc>
              <a:spcBef>
                <a:spcPts val="46"/>
              </a:spcBef>
            </a:pPr>
            <a:r>
              <a:rPr sz="800" b="1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-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sc</a:t>
            </a:r>
            <a:r>
              <a:rPr sz="800" b="1" spc="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b="1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84455" marR="81820" algn="ctr">
              <a:lnSpc>
                <a:spcPct val="95825"/>
              </a:lnSpc>
              <a:spcBef>
                <a:spcPts val="259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4455" marR="81820" algn="ctr">
              <a:lnSpc>
                <a:spcPct val="95825"/>
              </a:lnSpc>
              <a:spcBef>
                <a:spcPts val="30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4455" marR="81820" algn="ctr">
              <a:lnSpc>
                <a:spcPct val="95825"/>
              </a:lnSpc>
              <a:spcBef>
                <a:spcPts val="30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84455" marR="81820" algn="ctr">
              <a:lnSpc>
                <a:spcPct val="95825"/>
              </a:lnSpc>
              <a:spcBef>
                <a:spcPts val="204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5255" y="594582"/>
            <a:ext cx="462014" cy="667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919"/>
              </a:lnSpc>
              <a:spcBef>
                <a:spcPts val="46"/>
              </a:spcBef>
            </a:pPr>
            <a:r>
              <a:rPr sz="800" b="1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b="1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ec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-4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19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81280" marR="94331" algn="ctr">
              <a:lnSpc>
                <a:spcPct val="95825"/>
              </a:lnSpc>
              <a:spcBef>
                <a:spcPts val="259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81280" marR="94331" algn="ctr">
              <a:lnSpc>
                <a:spcPct val="95825"/>
              </a:lnSpc>
              <a:spcBef>
                <a:spcPts val="30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  <a:p>
            <a:pPr marL="81280" marR="94331" algn="ctr">
              <a:lnSpc>
                <a:spcPct val="95825"/>
              </a:lnSpc>
              <a:spcBef>
                <a:spcPts val="30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1280" marR="94331" algn="ctr">
              <a:lnSpc>
                <a:spcPct val="95825"/>
              </a:lnSpc>
              <a:spcBef>
                <a:spcPts val="204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3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3486" y="594582"/>
            <a:ext cx="341680" cy="667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eca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  <a:p>
            <a:pPr marL="37973" marR="15239">
              <a:lnSpc>
                <a:spcPct val="95825"/>
              </a:lnSpc>
              <a:spcBef>
                <a:spcPts val="259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59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31623" marR="15239">
              <a:lnSpc>
                <a:spcPct val="95825"/>
              </a:lnSpc>
              <a:spcBef>
                <a:spcPts val="30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45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31623" marR="15239">
              <a:lnSpc>
                <a:spcPct val="95825"/>
              </a:lnSpc>
              <a:spcBef>
                <a:spcPts val="30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50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31623" marR="15239">
              <a:lnSpc>
                <a:spcPct val="95825"/>
              </a:lnSpc>
              <a:spcBef>
                <a:spcPts val="204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52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0" y="594582"/>
            <a:ext cx="404266" cy="667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b="1" spc="-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b="1" spc="9" dirty="0" smtClean="0">
                <a:solidFill>
                  <a:srgbClr val="4F5D66"/>
                </a:solidFill>
                <a:latin typeface="Arial"/>
                <a:cs typeface="Arial"/>
              </a:rPr>
              <a:t>(</a:t>
            </a:r>
            <a:r>
              <a:rPr sz="800" b="1" spc="4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b="1" spc="0" dirty="0" smtClean="0">
                <a:solidFill>
                  <a:srgbClr val="4F5D66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63500" marR="15239">
              <a:lnSpc>
                <a:spcPct val="95825"/>
              </a:lnSpc>
              <a:spcBef>
                <a:spcPts val="259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8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63500" marR="15239">
              <a:lnSpc>
                <a:spcPct val="95825"/>
              </a:lnSpc>
              <a:spcBef>
                <a:spcPts val="30"/>
              </a:spcBef>
            </a:pP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3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34925" marR="15239">
              <a:lnSpc>
                <a:spcPct val="95825"/>
              </a:lnSpc>
              <a:spcBef>
                <a:spcPts val="30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200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34925" marR="15239">
              <a:lnSpc>
                <a:spcPct val="95825"/>
              </a:lnSpc>
              <a:spcBef>
                <a:spcPts val="204"/>
              </a:spcBef>
            </a:pP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403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050" y="1333500"/>
            <a:ext cx="2819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i="1" spc="4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i="1" spc="-4" dirty="0" smtClean="0">
                <a:solidFill>
                  <a:srgbClr val="4F5D66"/>
                </a:solidFill>
                <a:latin typeface="Arial"/>
                <a:cs typeface="Arial"/>
              </a:rPr>
              <a:t>ore</a:t>
            </a:r>
            <a:r>
              <a:rPr sz="800" i="1" spc="4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i="1" spc="-2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is</a:t>
            </a:r>
            <a:r>
              <a:rPr sz="800" spc="2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8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5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8" dirty="0" smtClean="0">
                <a:solidFill>
                  <a:srgbClr val="4F5D66"/>
                </a:solidFill>
                <a:latin typeface="Arial"/>
                <a:cs typeface="Arial"/>
              </a:rPr>
              <a:t>b</a:t>
            </a:r>
            <a:r>
              <a:rPr sz="800" spc="3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21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135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26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8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3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8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30" dirty="0" smtClean="0">
                <a:solidFill>
                  <a:srgbClr val="4F5D66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, </a:t>
            </a:r>
            <a:r>
              <a:rPr sz="800" spc="53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in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6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10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spc="-62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4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86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i="1" spc="9" dirty="0" smtClean="0">
                <a:solidFill>
                  <a:srgbClr val="4F5D66"/>
                </a:solidFill>
                <a:latin typeface="Arial"/>
                <a:cs typeface="Arial"/>
              </a:rPr>
              <a:t>log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i="1" spc="17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i="1" spc="9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i="1" spc="4" dirty="0" smtClean="0">
                <a:solidFill>
                  <a:srgbClr val="4F5D66"/>
                </a:solidFill>
                <a:latin typeface="Arial"/>
                <a:cs typeface="Arial"/>
              </a:rPr>
              <a:t>s</a:t>
            </a:r>
            <a:r>
              <a:rPr sz="800" i="1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i="1" spc="1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34" dirty="0" smtClean="0">
                <a:solidFill>
                  <a:srgbClr val="4F5D66"/>
                </a:solidFill>
                <a:latin typeface="Arial"/>
                <a:cs typeface="Arial"/>
              </a:rPr>
              <a:t>it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17" y="1601946"/>
            <a:ext cx="331351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i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p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v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s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cc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u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cy f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6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-1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7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2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d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h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c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ll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f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r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m</a:t>
            </a:r>
            <a:r>
              <a:rPr sz="800" spc="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4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0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r>
              <a:rPr sz="800" spc="4" dirty="0" smtClean="0">
                <a:solidFill>
                  <a:srgbClr val="4F5D66"/>
                </a:solidFill>
                <a:latin typeface="Arial"/>
                <a:cs typeface="Arial"/>
              </a:rPr>
              <a:t>5</a:t>
            </a:r>
            <a:r>
              <a:rPr sz="800" spc="-19" dirty="0" smtClean="0">
                <a:solidFill>
                  <a:srgbClr val="4F5D66"/>
                </a:solidFill>
                <a:latin typeface="Arial"/>
                <a:cs typeface="Arial"/>
              </a:rPr>
              <a:t>9</a:t>
            </a:r>
            <a:r>
              <a:rPr sz="800" spc="0" dirty="0" smtClean="0">
                <a:solidFill>
                  <a:srgbClr val="4F5D66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" y="3237079"/>
            <a:ext cx="954277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557</Words>
  <Application>Microsoft Office PowerPoint</Application>
  <PresentationFormat>Custom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3</cp:revision>
  <dcterms:modified xsi:type="dcterms:W3CDTF">2020-09-22T14:39:04Z</dcterms:modified>
</cp:coreProperties>
</file>