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8" d="100"/>
          <a:sy n="78"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3121D-08CE-468D-86E5-607CD51FD760}"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4729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164285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157283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3A19151-19BF-4407-80F6-E985E91AA80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31728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404565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63121D-08CE-468D-86E5-607CD51FD760}" type="datetimeFigureOut">
              <a:rPr lang="en-IN" smtClean="0"/>
              <a:t>17-02-2020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1619114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63121D-08CE-468D-86E5-607CD51FD760}" type="datetimeFigureOut">
              <a:rPr lang="en-IN" smtClean="0"/>
              <a:t>17-02-2020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1787156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3121D-08CE-468D-86E5-607CD51FD760}"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280667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663121D-08CE-468D-86E5-607CD51FD760}" type="datetimeFigureOut">
              <a:rPr lang="en-IN" smtClean="0"/>
              <a:t>17-02-2020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3A19151-19BF-4407-80F6-E985E91AA809}" type="slidenum">
              <a:rPr lang="en-IN" smtClean="0"/>
              <a:t>‹#›</a:t>
            </a:fld>
            <a:endParaRPr lang="en-IN"/>
          </a:p>
        </p:txBody>
      </p:sp>
    </p:spTree>
    <p:extLst>
      <p:ext uri="{BB962C8B-B14F-4D97-AF65-F5344CB8AC3E}">
        <p14:creationId xmlns:p14="http://schemas.microsoft.com/office/powerpoint/2010/main" val="191140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3121D-08CE-468D-86E5-607CD51FD760}"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154983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63121D-08CE-468D-86E5-607CD51FD760}"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404568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74327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63121D-08CE-468D-86E5-607CD51FD760}" type="datetimeFigureOut">
              <a:rPr lang="en-IN" smtClean="0"/>
              <a:t>17-02-2020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24738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63121D-08CE-468D-86E5-607CD51FD760}" type="datetimeFigureOut">
              <a:rPr lang="en-IN" smtClean="0"/>
              <a:t>17-02-2020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337705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63121D-08CE-468D-86E5-607CD51FD760}" type="datetimeFigureOut">
              <a:rPr lang="en-IN" smtClean="0"/>
              <a:t>17-02-2020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412300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248798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121D-08CE-468D-86E5-607CD51FD760}"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19151-19BF-4407-80F6-E985E91AA809}" type="slidenum">
              <a:rPr lang="en-IN" smtClean="0"/>
              <a:t>‹#›</a:t>
            </a:fld>
            <a:endParaRPr lang="en-IN"/>
          </a:p>
        </p:txBody>
      </p:sp>
    </p:spTree>
    <p:extLst>
      <p:ext uri="{BB962C8B-B14F-4D97-AF65-F5344CB8AC3E}">
        <p14:creationId xmlns:p14="http://schemas.microsoft.com/office/powerpoint/2010/main" val="8483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63121D-08CE-468D-86E5-607CD51FD760}" type="datetimeFigureOut">
              <a:rPr lang="en-IN" smtClean="0"/>
              <a:t>17-02-2020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3A19151-19BF-4407-80F6-E985E91AA809}" type="slidenum">
              <a:rPr lang="en-IN" smtClean="0"/>
              <a:t>‹#›</a:t>
            </a:fld>
            <a:endParaRPr lang="en-IN"/>
          </a:p>
        </p:txBody>
      </p:sp>
    </p:spTree>
    <p:extLst>
      <p:ext uri="{BB962C8B-B14F-4D97-AF65-F5344CB8AC3E}">
        <p14:creationId xmlns:p14="http://schemas.microsoft.com/office/powerpoint/2010/main" val="48408860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076" y="2910537"/>
            <a:ext cx="7728514" cy="1077053"/>
          </a:xfrm>
          <a:solidFill>
            <a:schemeClr val="bg1">
              <a:lumMod val="50000"/>
              <a:lumOff val="50000"/>
            </a:schemeClr>
          </a:solidFill>
        </p:spPr>
        <p:txBody>
          <a:bodyPr>
            <a:normAutofit/>
          </a:bodyPr>
          <a:lstStyle/>
          <a:p>
            <a:r>
              <a:rPr lang="en-IN" sz="6600" dirty="0" smtClean="0">
                <a:latin typeface="Calibri Light" panose="020F0302020204030204" pitchFamily="34" charset="0"/>
                <a:cs typeface="Calibri Light" panose="020F0302020204030204" pitchFamily="34" charset="0"/>
              </a:rPr>
              <a:t>Question Paper bank</a:t>
            </a:r>
            <a:endParaRPr lang="en-IN" sz="6600" dirty="0">
              <a:latin typeface="Calibri Light" panose="020F0302020204030204" pitchFamily="34" charset="0"/>
              <a:cs typeface="Calibri Light" panose="020F0302020204030204" pitchFamily="34" charset="0"/>
            </a:endParaRPr>
          </a:p>
        </p:txBody>
      </p:sp>
      <p:sp>
        <p:nvSpPr>
          <p:cNvPr id="5" name="Title 1"/>
          <p:cNvSpPr txBox="1">
            <a:spLocks/>
          </p:cNvSpPr>
          <p:nvPr/>
        </p:nvSpPr>
        <p:spPr>
          <a:xfrm>
            <a:off x="1105528" y="2756692"/>
            <a:ext cx="8825658" cy="332958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smtClean="0">
                <a:latin typeface="Arial Unicode MS" panose="020B0604020202020204" pitchFamily="34" charset="-128"/>
                <a:ea typeface="Arial Unicode MS" panose="020B0604020202020204" pitchFamily="34" charset="-128"/>
                <a:cs typeface="Arial Unicode MS" panose="020B0604020202020204" pitchFamily="34" charset="-128"/>
              </a:rPr>
              <a:t>Mini Project Presentation</a:t>
            </a:r>
          </a:p>
          <a:p>
            <a:r>
              <a:rPr lang="en-IN" sz="3200" dirty="0" smtClean="0">
                <a:latin typeface="Arial Unicode MS" panose="020B0604020202020204" pitchFamily="34" charset="-128"/>
                <a:ea typeface="Arial Unicode MS" panose="020B0604020202020204" pitchFamily="34" charset="-128"/>
                <a:cs typeface="Arial Unicode MS" panose="020B0604020202020204" pitchFamily="34" charset="-128"/>
              </a:rPr>
              <a:t>By Prashant </a:t>
            </a:r>
            <a:r>
              <a:rPr lang="en-IN" sz="3200" dirty="0" err="1" smtClean="0">
                <a:latin typeface="Arial Unicode MS" panose="020B0604020202020204" pitchFamily="34" charset="-128"/>
                <a:ea typeface="Arial Unicode MS" panose="020B0604020202020204" pitchFamily="34" charset="-128"/>
                <a:cs typeface="Arial Unicode MS" panose="020B0604020202020204" pitchFamily="34" charset="-128"/>
              </a:rPr>
              <a:t>Sangule</a:t>
            </a:r>
            <a:r>
              <a:rPr lang="en-IN" sz="3200" dirty="0" smtClean="0">
                <a:latin typeface="Arial Unicode MS" panose="020B0604020202020204" pitchFamily="34" charset="-128"/>
                <a:ea typeface="Arial Unicode MS" panose="020B0604020202020204" pitchFamily="34" charset="-128"/>
                <a:cs typeface="Arial Unicode MS" panose="020B0604020202020204" pitchFamily="34" charset="-128"/>
              </a:rPr>
              <a:t> &amp; </a:t>
            </a:r>
            <a:r>
              <a:rPr lang="en-IN" sz="3200" dirty="0" err="1" smtClean="0">
                <a:latin typeface="Arial Unicode MS" panose="020B0604020202020204" pitchFamily="34" charset="-128"/>
                <a:ea typeface="Arial Unicode MS" panose="020B0604020202020204" pitchFamily="34" charset="-128"/>
                <a:cs typeface="Arial Unicode MS" panose="020B0604020202020204" pitchFamily="34" charset="-128"/>
              </a:rPr>
              <a:t>Pritam</a:t>
            </a:r>
            <a:r>
              <a:rPr lang="en-IN" sz="3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dirty="0" err="1" smtClean="0">
                <a:latin typeface="Arial Unicode MS" panose="020B0604020202020204" pitchFamily="34" charset="-128"/>
                <a:ea typeface="Arial Unicode MS" panose="020B0604020202020204" pitchFamily="34" charset="-128"/>
                <a:cs typeface="Arial Unicode MS" panose="020B0604020202020204" pitchFamily="34" charset="-128"/>
              </a:rPr>
              <a:t>Pokale</a:t>
            </a:r>
            <a:endParaRPr lang="en-IN"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IN" sz="4000" dirty="0">
              <a:latin typeface="+mn-lt"/>
            </a:endParaRPr>
          </a:p>
        </p:txBody>
      </p:sp>
    </p:spTree>
    <p:extLst>
      <p:ext uri="{BB962C8B-B14F-4D97-AF65-F5344CB8AC3E}">
        <p14:creationId xmlns:p14="http://schemas.microsoft.com/office/powerpoint/2010/main" val="10991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iterate type="wd">
                                    <p:tmPct val="10000"/>
                                  </p:iterate>
                                  <p:childTnLst>
                                    <p:animEffect transition="out" filter="fade">
                                      <p:cBhvr>
                                        <p:cTn id="11" dur="500" tmFilter="0, 0; .2, .5; .8, .5; 1, 0"/>
                                        <p:tgtEl>
                                          <p:spTgt spid="5">
                                            <p:txEl>
                                              <p:pRg st="0" end="0"/>
                                            </p:txEl>
                                          </p:spTgt>
                                        </p:tgtEl>
                                      </p:cBhvr>
                                    </p:animEffect>
                                    <p:animScale>
                                      <p:cBhvr>
                                        <p:cTn id="12" dur="250" autoRev="1" fill="hold"/>
                                        <p:tgtEl>
                                          <p:spTgt spid="5">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iterate type="wd">
                                    <p:tmPct val="10000"/>
                                  </p:iterate>
                                  <p:childTnLst>
                                    <p:animEffect transition="out" filter="fade">
                                      <p:cBhvr>
                                        <p:cTn id="16" dur="500" tmFilter="0, 0; .2, .5; .8, .5; 1, 0"/>
                                        <p:tgtEl>
                                          <p:spTgt spid="5">
                                            <p:txEl>
                                              <p:pRg st="1" end="1"/>
                                            </p:txEl>
                                          </p:spTgt>
                                        </p:tgtEl>
                                      </p:cBhvr>
                                    </p:animEffect>
                                    <p:animScale>
                                      <p:cBhvr>
                                        <p:cTn id="17" dur="250" autoRev="1" fill="hold"/>
                                        <p:tgtEl>
                                          <p:spTgt spid="5">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5"/>
          <p:cNvPicPr/>
          <p:nvPr/>
        </p:nvPicPr>
        <p:blipFill>
          <a:blip r:embed="rId2">
            <a:lum/>
            <a:alphaModFix/>
          </a:blip>
          <a:srcRect/>
          <a:stretch>
            <a:fillRect/>
          </a:stretch>
        </p:blipFill>
        <p:spPr>
          <a:xfrm>
            <a:off x="2199503" y="345989"/>
            <a:ext cx="9737124" cy="6178379"/>
          </a:xfrm>
          <a:prstGeom prst="rect">
            <a:avLst/>
          </a:prstGeom>
          <a:noFill/>
          <a:ln>
            <a:noFill/>
            <a:prstDash/>
          </a:ln>
        </p:spPr>
      </p:pic>
      <p:sp>
        <p:nvSpPr>
          <p:cNvPr id="5" name="Subtitle 2"/>
          <p:cNvSpPr txBox="1">
            <a:spLocks/>
          </p:cNvSpPr>
          <p:nvPr/>
        </p:nvSpPr>
        <p:spPr>
          <a:xfrm>
            <a:off x="359038" y="3269351"/>
            <a:ext cx="9448800" cy="68580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b="1" dirty="0" smtClean="0"/>
              <a:t>User Home</a:t>
            </a:r>
            <a:endParaRPr lang="en-IN" b="1" dirty="0"/>
          </a:p>
        </p:txBody>
      </p:sp>
    </p:spTree>
    <p:extLst>
      <p:ext uri="{BB962C8B-B14F-4D97-AF65-F5344CB8AC3E}">
        <p14:creationId xmlns:p14="http://schemas.microsoft.com/office/powerpoint/2010/main" val="8836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753" y="645890"/>
            <a:ext cx="8572856" cy="1293028"/>
          </a:xfrm>
        </p:spPr>
        <p:txBody>
          <a:bodyPr/>
          <a:lstStyle/>
          <a:p>
            <a:r>
              <a:rPr lang="en-IN" dirty="0" smtClean="0"/>
              <a:t>Abstract</a:t>
            </a:r>
            <a:endParaRPr lang="en-IN" dirty="0"/>
          </a:p>
        </p:txBody>
      </p:sp>
      <p:sp>
        <p:nvSpPr>
          <p:cNvPr id="3" name="Content Placeholder 2"/>
          <p:cNvSpPr>
            <a:spLocks noGrp="1"/>
          </p:cNvSpPr>
          <p:nvPr>
            <p:ph idx="1"/>
          </p:nvPr>
        </p:nvSpPr>
        <p:spPr>
          <a:xfrm>
            <a:off x="722791" y="2160987"/>
            <a:ext cx="10820400" cy="4024125"/>
          </a:xfrm>
        </p:spPr>
        <p:txBody>
          <a:bodyPr>
            <a:normAutofit fontScale="92500" lnSpcReduction="20000"/>
          </a:bodyPr>
          <a:lstStyle/>
          <a:p>
            <a:r>
              <a:rPr lang="en-IN" dirty="0"/>
              <a:t>Our project Question paper Bank Portal provides a study platform to IT Students, includes registrations of students, storing their details into the system. Our website has facility to give a unique ID for every Student and storing the details of every students automatically. On question paper bank portal student can register using their name, email-Id, Phone-No, Class and Semester. We only take Students information just to provide their ongoing semesters previous question paper, Student can only see their ongoing semester question papers but they can’t access to other question papers.</a:t>
            </a:r>
          </a:p>
          <a:p>
            <a:r>
              <a:rPr lang="en-IN" b="1" dirty="0"/>
              <a:t>				</a:t>
            </a:r>
            <a:r>
              <a:rPr lang="en-IN" dirty="0"/>
              <a:t>Our Facility includes every semester question papers, so the students can get their question paper as per their requirement. Our data Processing is very fast. Student can access question paper bank entered using only username and password. So they can retrieved their data easily. Our question paper bank portal interface is user-friendly. Your data is well protected for your personal use. Our Question paper bank provides question paper to computer department students like BCS, </a:t>
            </a:r>
            <a:r>
              <a:rPr lang="en-IN" dirty="0" err="1"/>
              <a:t>B.Sc</a:t>
            </a:r>
            <a:r>
              <a:rPr lang="en-IN" dirty="0"/>
              <a:t>(I.T), BCA(</a:t>
            </a:r>
            <a:r>
              <a:rPr lang="en-IN" dirty="0" err="1"/>
              <a:t>Sci</a:t>
            </a:r>
            <a:r>
              <a:rPr lang="en-IN" dirty="0"/>
              <a:t>).</a:t>
            </a:r>
          </a:p>
        </p:txBody>
      </p:sp>
    </p:spTree>
    <p:extLst>
      <p:ext uri="{BB962C8B-B14F-4D97-AF65-F5344CB8AC3E}">
        <p14:creationId xmlns:p14="http://schemas.microsoft.com/office/powerpoint/2010/main" val="193858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19" y="720028"/>
            <a:ext cx="8610600" cy="1293028"/>
          </a:xfrm>
        </p:spPr>
        <p:txBody>
          <a:bodyPr/>
          <a:lstStyle/>
          <a:p>
            <a:r>
              <a:rPr lang="en-IN" dirty="0" smtClean="0"/>
              <a:t>Existing System</a:t>
            </a:r>
            <a:endParaRPr lang="en-IN" dirty="0"/>
          </a:p>
        </p:txBody>
      </p:sp>
      <p:sp>
        <p:nvSpPr>
          <p:cNvPr id="3" name="Content Placeholder 2"/>
          <p:cNvSpPr>
            <a:spLocks noGrp="1"/>
          </p:cNvSpPr>
          <p:nvPr>
            <p:ph idx="1"/>
          </p:nvPr>
        </p:nvSpPr>
        <p:spPr>
          <a:xfrm>
            <a:off x="839855" y="2593325"/>
            <a:ext cx="10820400" cy="4024125"/>
          </a:xfrm>
        </p:spPr>
        <p:txBody>
          <a:bodyPr/>
          <a:lstStyle/>
          <a:p>
            <a:r>
              <a:rPr lang="en-US" dirty="0" smtClean="0"/>
              <a:t>Old syllabus.</a:t>
            </a:r>
            <a:endParaRPr lang="en-US" dirty="0"/>
          </a:p>
          <a:p>
            <a:r>
              <a:rPr lang="en-US" dirty="0"/>
              <a:t>Time consuming.</a:t>
            </a:r>
          </a:p>
          <a:p>
            <a:r>
              <a:rPr lang="en-US" dirty="0"/>
              <a:t>Consumes large volume of paper work</a:t>
            </a:r>
            <a:r>
              <a:rPr lang="en-US" dirty="0" smtClean="0"/>
              <a:t>.</a:t>
            </a:r>
            <a:endParaRPr lang="en-US" dirty="0"/>
          </a:p>
        </p:txBody>
      </p:sp>
    </p:spTree>
    <p:extLst>
      <p:ext uri="{BB962C8B-B14F-4D97-AF65-F5344CB8AC3E}">
        <p14:creationId xmlns:p14="http://schemas.microsoft.com/office/powerpoint/2010/main" val="4187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99" y="620692"/>
            <a:ext cx="8610600" cy="1293028"/>
          </a:xfrm>
        </p:spPr>
        <p:txBody>
          <a:bodyPr/>
          <a:lstStyle/>
          <a:p>
            <a:r>
              <a:rPr lang="en-IN" dirty="0" smtClean="0"/>
              <a:t>Proposed System</a:t>
            </a:r>
            <a:endParaRPr lang="en-IN" dirty="0"/>
          </a:p>
        </p:txBody>
      </p:sp>
      <p:sp>
        <p:nvSpPr>
          <p:cNvPr id="3" name="Content Placeholder 2"/>
          <p:cNvSpPr>
            <a:spLocks noGrp="1"/>
          </p:cNvSpPr>
          <p:nvPr>
            <p:ph idx="1"/>
          </p:nvPr>
        </p:nvSpPr>
        <p:spPr>
          <a:xfrm>
            <a:off x="916767" y="2538125"/>
            <a:ext cx="10820400" cy="4024125"/>
          </a:xfrm>
        </p:spPr>
        <p:txBody>
          <a:bodyPr/>
          <a:lstStyle/>
          <a:p>
            <a:r>
              <a:rPr lang="en-US" dirty="0" smtClean="0"/>
              <a:t>User </a:t>
            </a:r>
            <a:r>
              <a:rPr lang="en-US" dirty="0"/>
              <a:t>friendliness and interactive.</a:t>
            </a:r>
          </a:p>
          <a:p>
            <a:r>
              <a:rPr lang="en-US" dirty="0"/>
              <a:t>Minimum time </a:t>
            </a:r>
            <a:r>
              <a:rPr lang="en-US" dirty="0" smtClean="0"/>
              <a:t>required for study.</a:t>
            </a:r>
          </a:p>
          <a:p>
            <a:r>
              <a:rPr lang="en-US" dirty="0" smtClean="0"/>
              <a:t>Updated syllabus</a:t>
            </a:r>
          </a:p>
          <a:p>
            <a:r>
              <a:rPr lang="en-US" dirty="0" smtClean="0"/>
              <a:t>Latest Questions</a:t>
            </a:r>
          </a:p>
          <a:p>
            <a:endParaRPr lang="en-US" dirty="0"/>
          </a:p>
        </p:txBody>
      </p:sp>
    </p:spTree>
    <p:extLst>
      <p:ext uri="{BB962C8B-B14F-4D97-AF65-F5344CB8AC3E}">
        <p14:creationId xmlns:p14="http://schemas.microsoft.com/office/powerpoint/2010/main" val="218394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5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5000"/>
                                  </p:iterate>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49697"/>
            <a:ext cx="8610600" cy="1293028"/>
          </a:xfrm>
        </p:spPr>
        <p:txBody>
          <a:bodyPr/>
          <a:lstStyle/>
          <a:p>
            <a:r>
              <a:rPr lang="en-IN" dirty="0" smtClean="0"/>
              <a:t>Conclusion</a:t>
            </a:r>
            <a:endParaRPr lang="en-IN" dirty="0"/>
          </a:p>
        </p:txBody>
      </p:sp>
      <p:sp>
        <p:nvSpPr>
          <p:cNvPr id="3" name="Content Placeholder 2"/>
          <p:cNvSpPr>
            <a:spLocks noGrp="1"/>
          </p:cNvSpPr>
          <p:nvPr>
            <p:ph idx="1"/>
          </p:nvPr>
        </p:nvSpPr>
        <p:spPr>
          <a:xfrm>
            <a:off x="1075737" y="2744645"/>
            <a:ext cx="9613861" cy="3599316"/>
          </a:xfrm>
        </p:spPr>
        <p:txBody>
          <a:bodyPr/>
          <a:lstStyle/>
          <a:p>
            <a:r>
              <a:rPr lang="en-US" dirty="0"/>
              <a:t>Our website allows students to ask queries via contact us page and then get solutions for their queries regarding the question papers. Question paper bank is the best option to study the previous year questions, because it has no fees for the papers and it is easily accessible from anywhere in the world.</a:t>
            </a:r>
            <a:endParaRPr lang="en-IN" dirty="0"/>
          </a:p>
          <a:p>
            <a:r>
              <a:rPr lang="en-US" dirty="0"/>
              <a:t>Question paper bank has question papers for three academic courses in Dr. B. A. M. University, namely </a:t>
            </a:r>
            <a:r>
              <a:rPr lang="en-US" dirty="0" err="1"/>
              <a:t>B.Sc</a:t>
            </a:r>
            <a:r>
              <a:rPr lang="en-US"/>
              <a:t>(I.T.), BCA,BCS(Sci.).</a:t>
            </a:r>
            <a:endParaRPr lang="en-IN"/>
          </a:p>
        </p:txBody>
      </p:sp>
    </p:spTree>
    <p:extLst>
      <p:ext uri="{BB962C8B-B14F-4D97-AF65-F5344CB8AC3E}">
        <p14:creationId xmlns:p14="http://schemas.microsoft.com/office/powerpoint/2010/main" val="17348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5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5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250" y="3256995"/>
            <a:ext cx="9448800" cy="685800"/>
          </a:xfrm>
        </p:spPr>
        <p:txBody>
          <a:bodyPr/>
          <a:lstStyle/>
          <a:p>
            <a:pPr algn="l"/>
            <a:r>
              <a:rPr lang="en-IN" b="1" dirty="0" smtClean="0"/>
              <a:t>Homepage</a:t>
            </a:r>
            <a:endParaRPr lang="en-IN" b="1" dirty="0"/>
          </a:p>
        </p:txBody>
      </p:sp>
      <p:pic>
        <p:nvPicPr>
          <p:cNvPr id="5" name="Image1"/>
          <p:cNvPicPr/>
          <p:nvPr/>
        </p:nvPicPr>
        <p:blipFill>
          <a:blip r:embed="rId2">
            <a:lum/>
            <a:alphaModFix/>
          </a:blip>
          <a:srcRect/>
          <a:stretch>
            <a:fillRect/>
          </a:stretch>
        </p:blipFill>
        <p:spPr>
          <a:xfrm>
            <a:off x="2963408" y="308918"/>
            <a:ext cx="8849652" cy="6178379"/>
          </a:xfrm>
          <a:prstGeom prst="rect">
            <a:avLst/>
          </a:prstGeom>
          <a:noFill/>
          <a:ln>
            <a:noFill/>
            <a:prstDash/>
          </a:ln>
        </p:spPr>
      </p:pic>
    </p:spTree>
    <p:extLst>
      <p:ext uri="{BB962C8B-B14F-4D97-AF65-F5344CB8AC3E}">
        <p14:creationId xmlns:p14="http://schemas.microsoft.com/office/powerpoint/2010/main" val="190380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2"/>
          <p:cNvPicPr/>
          <p:nvPr/>
        </p:nvPicPr>
        <p:blipFill>
          <a:blip r:embed="rId2">
            <a:lum/>
            <a:alphaModFix/>
          </a:blip>
          <a:srcRect/>
          <a:stretch>
            <a:fillRect/>
          </a:stretch>
        </p:blipFill>
        <p:spPr>
          <a:xfrm>
            <a:off x="2690347" y="293473"/>
            <a:ext cx="9144000" cy="6203092"/>
          </a:xfrm>
          <a:prstGeom prst="rect">
            <a:avLst/>
          </a:prstGeom>
          <a:noFill/>
          <a:ln>
            <a:noFill/>
            <a:prstDash/>
          </a:ln>
        </p:spPr>
      </p:pic>
      <p:sp>
        <p:nvSpPr>
          <p:cNvPr id="6" name="Subtitle 2"/>
          <p:cNvSpPr txBox="1">
            <a:spLocks/>
          </p:cNvSpPr>
          <p:nvPr/>
        </p:nvSpPr>
        <p:spPr>
          <a:xfrm>
            <a:off x="544390" y="3271451"/>
            <a:ext cx="9448800" cy="68580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b="1" dirty="0" smtClean="0"/>
              <a:t>About Us</a:t>
            </a:r>
            <a:endParaRPr lang="en-IN" b="1" dirty="0"/>
          </a:p>
        </p:txBody>
      </p:sp>
    </p:spTree>
    <p:extLst>
      <p:ext uri="{BB962C8B-B14F-4D97-AF65-F5344CB8AC3E}">
        <p14:creationId xmlns:p14="http://schemas.microsoft.com/office/powerpoint/2010/main" val="377668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3"/>
          <p:cNvPicPr/>
          <p:nvPr/>
        </p:nvPicPr>
        <p:blipFill>
          <a:blip r:embed="rId2">
            <a:lum/>
            <a:alphaModFix/>
          </a:blip>
          <a:srcRect/>
          <a:stretch>
            <a:fillRect/>
          </a:stretch>
        </p:blipFill>
        <p:spPr>
          <a:xfrm>
            <a:off x="2607276" y="308919"/>
            <a:ext cx="9156356" cy="6141308"/>
          </a:xfrm>
          <a:prstGeom prst="rect">
            <a:avLst/>
          </a:prstGeom>
          <a:noFill/>
          <a:ln>
            <a:noFill/>
            <a:prstDash/>
          </a:ln>
        </p:spPr>
      </p:pic>
      <p:sp>
        <p:nvSpPr>
          <p:cNvPr id="5" name="Subtitle 2"/>
          <p:cNvSpPr txBox="1">
            <a:spLocks/>
          </p:cNvSpPr>
          <p:nvPr/>
        </p:nvSpPr>
        <p:spPr>
          <a:xfrm>
            <a:off x="519676" y="3306421"/>
            <a:ext cx="9448800" cy="68580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b="1" dirty="0" smtClean="0"/>
              <a:t>Feedback</a:t>
            </a:r>
            <a:endParaRPr lang="en-IN" b="1" dirty="0"/>
          </a:p>
        </p:txBody>
      </p:sp>
    </p:spTree>
    <p:extLst>
      <p:ext uri="{BB962C8B-B14F-4D97-AF65-F5344CB8AC3E}">
        <p14:creationId xmlns:p14="http://schemas.microsoft.com/office/powerpoint/2010/main" val="49242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
          <p:cNvPicPr/>
          <p:nvPr/>
        </p:nvPicPr>
        <p:blipFill>
          <a:blip r:embed="rId2">
            <a:lum/>
            <a:alphaModFix/>
          </a:blip>
          <a:srcRect/>
          <a:stretch>
            <a:fillRect/>
          </a:stretch>
        </p:blipFill>
        <p:spPr>
          <a:xfrm>
            <a:off x="2372498" y="271849"/>
            <a:ext cx="9514702" cy="6215447"/>
          </a:xfrm>
          <a:prstGeom prst="rect">
            <a:avLst/>
          </a:prstGeom>
          <a:noFill/>
          <a:ln>
            <a:noFill/>
            <a:prstDash/>
          </a:ln>
        </p:spPr>
      </p:pic>
      <p:sp>
        <p:nvSpPr>
          <p:cNvPr id="5" name="Subtitle 2"/>
          <p:cNvSpPr txBox="1">
            <a:spLocks/>
          </p:cNvSpPr>
          <p:nvPr/>
        </p:nvSpPr>
        <p:spPr>
          <a:xfrm>
            <a:off x="433180" y="3318779"/>
            <a:ext cx="9448800" cy="68580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b="1" dirty="0" smtClean="0"/>
              <a:t>Registration</a:t>
            </a:r>
            <a:endParaRPr lang="en-IN" b="1" dirty="0"/>
          </a:p>
        </p:txBody>
      </p:sp>
    </p:spTree>
    <p:extLst>
      <p:ext uri="{BB962C8B-B14F-4D97-AF65-F5344CB8AC3E}">
        <p14:creationId xmlns:p14="http://schemas.microsoft.com/office/powerpoint/2010/main" val="14316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165</TotalTime>
  <Words>235</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 Light</vt:lpstr>
      <vt:lpstr>Trebuchet MS</vt:lpstr>
      <vt:lpstr>Berlin</vt:lpstr>
      <vt:lpstr>Question Paper bank</vt:lpstr>
      <vt:lpstr>Abstract</vt:lpstr>
      <vt:lpstr>Existing System</vt:lpstr>
      <vt:lpstr>Proposed System</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dc:title>
  <dc:creator>Varad Kale</dc:creator>
  <cp:lastModifiedBy>P R I T A M P O K A L E</cp:lastModifiedBy>
  <cp:revision>24</cp:revision>
  <dcterms:created xsi:type="dcterms:W3CDTF">2020-02-07T08:11:13Z</dcterms:created>
  <dcterms:modified xsi:type="dcterms:W3CDTF">2020-02-17T11:39:52Z</dcterms:modified>
</cp:coreProperties>
</file>