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58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4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7" name="Shape 4"/>
          <p:cNvSpPr/>
          <p:nvPr/>
        </p:nvSpPr>
        <p:spPr>
          <a:xfrm>
            <a:off x="6319599" y="637674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6384369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6360081"/>
            <a:ext cx="223706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Prateek Pritam</a:t>
            </a:r>
            <a:endParaRPr lang="en-US" sz="2187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D03683AF-34D2-4859-ADE8-A13C0AB884F7}"/>
              </a:ext>
            </a:extLst>
          </p:cNvPr>
          <p:cNvSpPr/>
          <p:nvPr/>
        </p:nvSpPr>
        <p:spPr>
          <a:xfrm>
            <a:off x="5906814" y="430737"/>
            <a:ext cx="8408275" cy="20603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80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Spotify Music Library Dashboard</a:t>
            </a:r>
            <a:endParaRPr lang="en-US" sz="6800" dirty="0"/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48E6EBDC-7AAC-4411-A684-D52EE998E44C}"/>
              </a:ext>
            </a:extLst>
          </p:cNvPr>
          <p:cNvSpPr/>
          <p:nvPr/>
        </p:nvSpPr>
        <p:spPr>
          <a:xfrm>
            <a:off x="5906814" y="3123784"/>
            <a:ext cx="7769781" cy="17555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buNone/>
            </a:pPr>
            <a:r>
              <a:rPr lang="en-US" sz="2500" b="1" u="sng" dirty="0">
                <a:solidFill>
                  <a:schemeClr val="bg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Problem Statement:</a:t>
            </a:r>
            <a:r>
              <a:rPr lang="en-US" sz="2500" dirty="0">
                <a:solidFill>
                  <a:schemeClr val="bg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Create an engaging Power BI Dashboard analyzing Spotify’s vast trove of musical offerings. Analyze genre trends and user preferences to gain a deeper understanding of the diverse tastes of Spotify's global audience.</a:t>
            </a:r>
          </a:p>
          <a:p>
            <a:pPr marL="0" indent="0" algn="just">
              <a:buNone/>
            </a:pPr>
            <a:endParaRPr lang="en-US" sz="2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44729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5" name="Text 3"/>
          <p:cNvSpPr/>
          <p:nvPr/>
        </p:nvSpPr>
        <p:spPr>
          <a:xfrm>
            <a:off x="1659134" y="3458289"/>
            <a:ext cx="29794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500" dirty="0">
                <a:solidFill>
                  <a:srgbClr val="60A9FF"/>
                </a:solidFill>
                <a:latin typeface="Montserrat" panose="00000500000000000000" pitchFamily="2" charset="0"/>
                <a:ea typeface="Roboto Slab" pitchFamily="34" charset="-122"/>
                <a:cs typeface="Roboto Slab" pitchFamily="34" charset="-120"/>
              </a:rPr>
              <a:t>Genre Analysis</a:t>
            </a:r>
            <a:endParaRPr lang="en-US" sz="2500" dirty="0">
              <a:latin typeface="Montserrat" panose="000005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659135" y="4027646"/>
            <a:ext cx="338583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Montserrat" panose="00000500000000000000" pitchFamily="2" charset="0"/>
                <a:ea typeface="Roboto" pitchFamily="34" charset="-122"/>
                <a:cs typeface="Roboto" pitchFamily="34" charset="-120"/>
              </a:rPr>
              <a:t>Explore the evolving popularity of different music genres on Spotify. Identify emerging trends and understand how user preferences shift over time.</a:t>
            </a: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815254" y="34928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500" dirty="0">
                <a:solidFill>
                  <a:srgbClr val="60A9FF"/>
                </a:solidFill>
                <a:latin typeface="Montserrat" panose="00000500000000000000" pitchFamily="2" charset="0"/>
                <a:ea typeface="Roboto Slab" pitchFamily="34" charset="-122"/>
                <a:cs typeface="Roboto Slab" pitchFamily="34" charset="-120"/>
              </a:rPr>
              <a:t>User</a:t>
            </a:r>
            <a:r>
              <a:rPr lang="en-US" sz="2187" dirty="0">
                <a:solidFill>
                  <a:srgbClr val="60A9FF"/>
                </a:solidFill>
                <a:latin typeface="Montserrat" panose="00000500000000000000" pitchFamily="2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en-US" sz="2500" dirty="0">
                <a:solidFill>
                  <a:srgbClr val="60A9FF"/>
                </a:solidFill>
                <a:latin typeface="Montserrat" panose="00000500000000000000" pitchFamily="2" charset="0"/>
                <a:ea typeface="Roboto Slab" pitchFamily="34" charset="-122"/>
              </a:rPr>
              <a:t>Preferences</a:t>
            </a:r>
          </a:p>
        </p:txBody>
      </p:sp>
      <p:sp>
        <p:nvSpPr>
          <p:cNvPr id="8" name="Text 6"/>
          <p:cNvSpPr/>
          <p:nvPr/>
        </p:nvSpPr>
        <p:spPr>
          <a:xfrm>
            <a:off x="5815254" y="4062250"/>
            <a:ext cx="370486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Montserrat" panose="00000500000000000000" pitchFamily="2" charset="0"/>
                <a:ea typeface="Roboto" pitchFamily="34" charset="-122"/>
                <a:cs typeface="Roboto" pitchFamily="34" charset="-120"/>
              </a:rPr>
              <a:t>Gain valuable insights into the listening habits and preferences of Spotify users. Uncover patterns and behaviors that can inform content strategy and marketing efforts.</a:t>
            </a: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10696813" y="34582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500" dirty="0">
                <a:solidFill>
                  <a:srgbClr val="60A9FF"/>
                </a:solidFill>
                <a:latin typeface="Montserrat" panose="00000500000000000000" pitchFamily="2" charset="0"/>
                <a:ea typeface="Roboto Slab" pitchFamily="34" charset="-122"/>
              </a:rPr>
              <a:t>Dashboard</a:t>
            </a:r>
            <a:r>
              <a:rPr lang="en-US" sz="2187" dirty="0">
                <a:solidFill>
                  <a:srgbClr val="60A9FF"/>
                </a:solidFill>
                <a:latin typeface="Montserrat" panose="00000500000000000000" pitchFamily="2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en-US" sz="2500" dirty="0">
                <a:solidFill>
                  <a:srgbClr val="60A9FF"/>
                </a:solidFill>
                <a:latin typeface="Montserrat" panose="00000500000000000000" pitchFamily="2" charset="0"/>
                <a:ea typeface="Roboto Slab" pitchFamily="34" charset="-122"/>
                <a:cs typeface="Roboto Slab" pitchFamily="34" charset="-120"/>
              </a:rPr>
              <a:t>Design</a:t>
            </a:r>
            <a:endParaRPr lang="en-US" sz="2500" dirty="0">
              <a:latin typeface="Montserrat" panose="000005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10467331" y="4027646"/>
            <a:ext cx="338583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Montserrat" panose="00000500000000000000" pitchFamily="2" charset="0"/>
                <a:ea typeface="Roboto" pitchFamily="34" charset="-122"/>
                <a:cs typeface="Roboto" pitchFamily="34" charset="-120"/>
              </a:rPr>
              <a:t>Craft an intuitive and visually appealing Power BI dashboard to present your findings. Leverage dynamic visualizations and interactive elements to tell a compelling story.</a:t>
            </a: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8FBB3C08-8E15-4582-BBB7-6E9C7619A5AD}"/>
              </a:ext>
            </a:extLst>
          </p:cNvPr>
          <p:cNvSpPr/>
          <p:nvPr/>
        </p:nvSpPr>
        <p:spPr>
          <a:xfrm>
            <a:off x="1672948" y="308015"/>
            <a:ext cx="12180212" cy="24199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68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Developing a Dashboard to Visualize Trends.</a:t>
            </a:r>
          </a:p>
        </p:txBody>
      </p:sp>
    </p:spTree>
    <p:extLst>
      <p:ext uri="{BB962C8B-B14F-4D97-AF65-F5344CB8AC3E}">
        <p14:creationId xmlns:p14="http://schemas.microsoft.com/office/powerpoint/2010/main" val="242939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134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Montserrat</vt:lpstr>
      <vt:lpstr>Roboto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Prateek Pritam</cp:lastModifiedBy>
  <cp:revision>4</cp:revision>
  <dcterms:created xsi:type="dcterms:W3CDTF">2024-04-22T05:55:50Z</dcterms:created>
  <dcterms:modified xsi:type="dcterms:W3CDTF">2024-04-22T08:05:35Z</dcterms:modified>
</cp:coreProperties>
</file>