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0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60860" y="611608"/>
            <a:ext cx="8170147" cy="2236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6800" dirty="0">
                <a:solidFill>
                  <a:srgbClr val="FAEBEB"/>
                </a:solidFill>
                <a:latin typeface="Montserrat" panose="00000500000000000000" pitchFamily="2" charset="0"/>
                <a:ea typeface="Dela Gothic One" pitchFamily="34" charset="-122"/>
                <a:cs typeface="Dela Gothic One" pitchFamily="34" charset="-120"/>
              </a:rPr>
              <a:t>Space Exploration Dashboard</a:t>
            </a:r>
            <a:endParaRPr lang="en-US" sz="6800" dirty="0">
              <a:latin typeface="Montserrat" panose="00000500000000000000" pitchFamily="2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6218515" y="6523553"/>
            <a:ext cx="312301" cy="312301"/>
          </a:xfrm>
          <a:prstGeom prst="roundRect">
            <a:avLst>
              <a:gd name="adj" fmla="val 2927651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135" y="6531173"/>
            <a:ext cx="297061" cy="29706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628328" y="6508909"/>
            <a:ext cx="2133481" cy="341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1"/>
              </a:lnSpc>
              <a:buNone/>
            </a:pPr>
            <a:r>
              <a:rPr lang="en-US" sz="1922" b="1" dirty="0">
                <a:solidFill>
                  <a:srgbClr val="FFE5E5"/>
                </a:solidFill>
                <a:latin typeface="Montserrat" panose="00000500000000000000" pitchFamily="2" charset="0"/>
                <a:ea typeface="DM Sans" pitchFamily="34" charset="-122"/>
                <a:cs typeface="DM Sans" pitchFamily="34" charset="-120"/>
              </a:rPr>
              <a:t>by Prateek Pritam</a:t>
            </a:r>
            <a:endParaRPr lang="en-US" sz="1922" dirty="0">
              <a:latin typeface="Montserrat" panose="00000500000000000000" pitchFamily="2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67D5404A-ED9B-4914-B452-49B448E4247B}"/>
              </a:ext>
            </a:extLst>
          </p:cNvPr>
          <p:cNvSpPr/>
          <p:nvPr/>
        </p:nvSpPr>
        <p:spPr>
          <a:xfrm>
            <a:off x="6060860" y="3374146"/>
            <a:ext cx="8170147" cy="17555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buNone/>
            </a:pPr>
            <a:r>
              <a:rPr lang="en-US" sz="2500" b="1" u="sng" dirty="0">
                <a:solidFill>
                  <a:schemeClr val="bg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Problem Statement:</a:t>
            </a:r>
            <a:r>
              <a:rPr lang="en-US" sz="2500" dirty="0">
                <a:solidFill>
                  <a:schemeClr val="bg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Build a captivating Power BI</a:t>
            </a:r>
          </a:p>
          <a:p>
            <a:pPr marL="0" indent="0" algn="just">
              <a:buNone/>
            </a:pPr>
            <a:r>
              <a:rPr lang="en-US" sz="2500" dirty="0">
                <a:solidFill>
                  <a:schemeClr val="bg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dashboard using real-time space mission data. Visualize mission details, and success rates to offer comprehensive insights into space exploration activities.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2194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06080" y="2596888"/>
            <a:ext cx="13424320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5500" dirty="0">
                <a:solidFill>
                  <a:srgbClr val="FAEBEB"/>
                </a:solidFill>
                <a:latin typeface="Montserrat" panose="00000500000000000000" pitchFamily="2" charset="0"/>
                <a:ea typeface="Dela Gothic One" pitchFamily="34" charset="-122"/>
                <a:cs typeface="Dela Gothic One" pitchFamily="34" charset="-120"/>
              </a:rPr>
              <a:t>Visualizing Real-Time Mission Data</a:t>
            </a:r>
            <a:endParaRPr lang="en-US" sz="5500" dirty="0">
              <a:latin typeface="Montserrat" panose="00000500000000000000" pitchFamily="2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7297341" y="3464004"/>
            <a:ext cx="35481" cy="3650456"/>
          </a:xfrm>
          <a:prstGeom prst="roundRect">
            <a:avLst>
              <a:gd name="adj" fmla="val 225449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6493014" y="3784996"/>
            <a:ext cx="622102" cy="35481"/>
          </a:xfrm>
          <a:prstGeom prst="roundRect">
            <a:avLst>
              <a:gd name="adj" fmla="val 225449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7115115" y="3602830"/>
            <a:ext cx="399931" cy="399931"/>
          </a:xfrm>
          <a:prstGeom prst="roundRect">
            <a:avLst>
              <a:gd name="adj" fmla="val 2000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7236678" y="3636168"/>
            <a:ext cx="156805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4211055" y="3610035"/>
            <a:ext cx="266771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87"/>
              </a:lnSpc>
              <a:buNone/>
            </a:pPr>
            <a:r>
              <a:rPr lang="en-US" sz="2500" dirty="0">
                <a:solidFill>
                  <a:srgbClr val="FFE5E5"/>
                </a:solidFill>
                <a:latin typeface="Montserrat" panose="00000500000000000000" pitchFamily="2" charset="0"/>
                <a:ea typeface="Dela Gothic One" pitchFamily="34" charset="-122"/>
                <a:cs typeface="Dela Gothic One" pitchFamily="34" charset="-120"/>
              </a:rPr>
              <a:t>Overview</a:t>
            </a:r>
            <a:endParaRPr lang="en-US" sz="2500" dirty="0">
              <a:latin typeface="Montserrat" panose="00000500000000000000" pitchFamily="2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2347758" y="4025860"/>
            <a:ext cx="3989702" cy="852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39"/>
              </a:lnSpc>
              <a:buNone/>
            </a:pPr>
            <a:r>
              <a:rPr lang="en-US" sz="2000" dirty="0">
                <a:solidFill>
                  <a:srgbClr val="FFE5E5"/>
                </a:solidFill>
                <a:latin typeface="Montserrat" panose="00000500000000000000" pitchFamily="2" charset="0"/>
                <a:ea typeface="DM Sans" pitchFamily="34" charset="-122"/>
                <a:cs typeface="DM Sans" pitchFamily="34" charset="-120"/>
              </a:rPr>
              <a:t>Provides an overall view of all the missions.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7515046" y="4673560"/>
            <a:ext cx="622102" cy="35481"/>
          </a:xfrm>
          <a:prstGeom prst="roundRect">
            <a:avLst>
              <a:gd name="adj" fmla="val 225449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7115115" y="4491394"/>
            <a:ext cx="399931" cy="399931"/>
          </a:xfrm>
          <a:prstGeom prst="roundRect">
            <a:avLst>
              <a:gd name="adj" fmla="val 2000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203698" y="4524731"/>
            <a:ext cx="222647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100" dirty="0"/>
          </a:p>
        </p:txBody>
      </p:sp>
      <p:sp>
        <p:nvSpPr>
          <p:cNvPr id="15" name="Text 11"/>
          <p:cNvSpPr/>
          <p:nvPr/>
        </p:nvSpPr>
        <p:spPr>
          <a:xfrm>
            <a:off x="9123021" y="4505859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87"/>
              </a:lnSpc>
              <a:buNone/>
            </a:pPr>
            <a:r>
              <a:rPr lang="en-US" sz="2500" dirty="0">
                <a:solidFill>
                  <a:srgbClr val="FFE5E5"/>
                </a:solidFill>
                <a:latin typeface="Montserrat" panose="00000500000000000000" pitchFamily="2" charset="0"/>
                <a:ea typeface="Dela Gothic One" pitchFamily="34" charset="-122"/>
                <a:cs typeface="Dela Gothic One" pitchFamily="34" charset="-120"/>
              </a:rPr>
              <a:t>Company Performance</a:t>
            </a:r>
            <a:endParaRPr lang="en-US" sz="2500" dirty="0">
              <a:latin typeface="Montserrat" panose="00000500000000000000" pitchFamily="2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8292703" y="4914423"/>
            <a:ext cx="4056952" cy="11372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23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Provides a detailed insights of each of the companies in the race.</a:t>
            </a:r>
          </a:p>
        </p:txBody>
      </p:sp>
      <p:sp>
        <p:nvSpPr>
          <p:cNvPr id="17" name="Shape 13"/>
          <p:cNvSpPr/>
          <p:nvPr/>
        </p:nvSpPr>
        <p:spPr>
          <a:xfrm>
            <a:off x="6493014" y="5700712"/>
            <a:ext cx="622102" cy="35481"/>
          </a:xfrm>
          <a:prstGeom prst="roundRect">
            <a:avLst>
              <a:gd name="adj" fmla="val 225449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7115115" y="5518546"/>
            <a:ext cx="399931" cy="399931"/>
          </a:xfrm>
          <a:prstGeom prst="roundRect">
            <a:avLst>
              <a:gd name="adj" fmla="val 2000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7197626" y="5551884"/>
            <a:ext cx="234910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100" dirty="0"/>
          </a:p>
        </p:txBody>
      </p:sp>
      <p:sp>
        <p:nvSpPr>
          <p:cNvPr id="20" name="Text 16"/>
          <p:cNvSpPr/>
          <p:nvPr/>
        </p:nvSpPr>
        <p:spPr>
          <a:xfrm>
            <a:off x="3831740" y="5557360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87"/>
              </a:lnSpc>
              <a:buNone/>
            </a:pPr>
            <a:r>
              <a:rPr lang="en-US" sz="2500" dirty="0">
                <a:solidFill>
                  <a:srgbClr val="FFE5E5"/>
                </a:solidFill>
                <a:latin typeface="Montserrat" panose="00000500000000000000" pitchFamily="2" charset="0"/>
                <a:ea typeface="Dela Gothic One" pitchFamily="34" charset="-122"/>
                <a:cs typeface="Dela Gothic One" pitchFamily="34" charset="-120"/>
              </a:rPr>
              <a:t>Launch Location</a:t>
            </a:r>
            <a:endParaRPr lang="en-US" sz="2500" dirty="0">
              <a:latin typeface="Montserrat" panose="00000500000000000000" pitchFamily="2" charset="0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2347758" y="5941575"/>
            <a:ext cx="3989701" cy="852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39"/>
              </a:lnSpc>
              <a:buNone/>
            </a:pPr>
            <a:r>
              <a:rPr lang="en-US" sz="2000" dirty="0">
                <a:solidFill>
                  <a:srgbClr val="FFE5E5"/>
                </a:solidFill>
                <a:latin typeface="Montserrat" panose="00000500000000000000" pitchFamily="2" charset="0"/>
                <a:ea typeface="DM Sans" pitchFamily="34" charset="-122"/>
                <a:cs typeface="DM Sans" pitchFamily="34" charset="-120"/>
              </a:rPr>
              <a:t>Provides a detailed insights of launch locations in use.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23" name="Shape 4">
            <a:extLst>
              <a:ext uri="{FF2B5EF4-FFF2-40B4-BE49-F238E27FC236}">
                <a16:creationId xmlns:a16="http://schemas.microsoft.com/office/drawing/2014/main" id="{B8420E48-0FA3-41AC-A5A7-537C20BE0A65}"/>
              </a:ext>
            </a:extLst>
          </p:cNvPr>
          <p:cNvSpPr/>
          <p:nvPr/>
        </p:nvSpPr>
        <p:spPr>
          <a:xfrm>
            <a:off x="7115055" y="6436496"/>
            <a:ext cx="399931" cy="399931"/>
          </a:xfrm>
          <a:prstGeom prst="roundRect">
            <a:avLst>
              <a:gd name="adj" fmla="val 2000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Shape 8">
            <a:extLst>
              <a:ext uri="{FF2B5EF4-FFF2-40B4-BE49-F238E27FC236}">
                <a16:creationId xmlns:a16="http://schemas.microsoft.com/office/drawing/2014/main" id="{C38DD9AD-44AD-4D31-BFDF-8782E1436240}"/>
              </a:ext>
            </a:extLst>
          </p:cNvPr>
          <p:cNvSpPr/>
          <p:nvPr/>
        </p:nvSpPr>
        <p:spPr>
          <a:xfrm>
            <a:off x="7501711" y="6620804"/>
            <a:ext cx="622102" cy="35481"/>
          </a:xfrm>
          <a:prstGeom prst="roundRect">
            <a:avLst>
              <a:gd name="adj" fmla="val 225449"/>
            </a:avLst>
          </a:prstGeom>
          <a:solidFill>
            <a:srgbClr val="8D2424"/>
          </a:solidFill>
          <a:ln/>
        </p:spPr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F47ED814-1032-436F-A475-33F2DBB62BCD}"/>
              </a:ext>
            </a:extLst>
          </p:cNvPr>
          <p:cNvSpPr/>
          <p:nvPr/>
        </p:nvSpPr>
        <p:spPr>
          <a:xfrm>
            <a:off x="8298392" y="6450011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2500" dirty="0">
                <a:solidFill>
                  <a:srgbClr val="FFE5E5"/>
                </a:solidFill>
                <a:latin typeface="Montserrat" panose="00000500000000000000" pitchFamily="2" charset="0"/>
                <a:ea typeface="Dela Gothic One" pitchFamily="34" charset="-122"/>
                <a:cs typeface="Dela Gothic One" pitchFamily="34" charset="-120"/>
              </a:rPr>
              <a:t>Rocket Analysis</a:t>
            </a:r>
            <a:endParaRPr lang="en-US" sz="2500" dirty="0">
              <a:latin typeface="Montserrat" panose="00000500000000000000" pitchFamily="2" charset="0"/>
            </a:endParaRPr>
          </a:p>
        </p:txBody>
      </p:sp>
      <p:sp>
        <p:nvSpPr>
          <p:cNvPr id="29" name="Text 12">
            <a:extLst>
              <a:ext uri="{FF2B5EF4-FFF2-40B4-BE49-F238E27FC236}">
                <a16:creationId xmlns:a16="http://schemas.microsoft.com/office/drawing/2014/main" id="{040849A1-5908-4433-9342-C1B13F2DCDFA}"/>
              </a:ext>
            </a:extLst>
          </p:cNvPr>
          <p:cNvSpPr/>
          <p:nvPr/>
        </p:nvSpPr>
        <p:spPr>
          <a:xfrm>
            <a:off x="8298391" y="6834226"/>
            <a:ext cx="4282491" cy="11372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239"/>
              </a:lnSpc>
              <a:buNone/>
            </a:pPr>
            <a:r>
              <a:rPr lang="en-US" sz="2000" dirty="0">
                <a:solidFill>
                  <a:srgbClr val="FFE5E5"/>
                </a:solidFill>
                <a:latin typeface="Montserrat" panose="00000500000000000000" pitchFamily="2" charset="0"/>
                <a:ea typeface="DM Sans" pitchFamily="34" charset="-122"/>
                <a:cs typeface="DM Sans" pitchFamily="34" charset="-120"/>
              </a:rPr>
              <a:t>Provides a detailed insights of all the rockets used.</a:t>
            </a:r>
            <a:endParaRPr lang="en-US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96</Words>
  <Application>Microsoft Office PowerPoint</Application>
  <PresentationFormat>Custom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Dela Gothic One</vt:lpstr>
      <vt:lpstr>Montserrat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Prateek Pritam</cp:lastModifiedBy>
  <cp:revision>4</cp:revision>
  <dcterms:created xsi:type="dcterms:W3CDTF">2024-04-22T08:27:55Z</dcterms:created>
  <dcterms:modified xsi:type="dcterms:W3CDTF">2024-04-22T09:00:30Z</dcterms:modified>
</cp:coreProperties>
</file>