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82F"/>
    <a:srgbClr val="920002"/>
    <a:srgbClr val="465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21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620" y="18692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7219" y="430737"/>
            <a:ext cx="7762161" cy="2060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Netflix IMDB Score Dashboard</a:t>
            </a:r>
            <a:endParaRPr lang="en-US" sz="6800" dirty="0"/>
          </a:p>
        </p:txBody>
      </p:sp>
      <p:sp>
        <p:nvSpPr>
          <p:cNvPr id="7" name="Shape 3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863477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839188"/>
            <a:ext cx="22436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Montserrat" panose="00000500000000000000" pitchFamily="2" charset="0"/>
                <a:ea typeface="Heebo" pitchFamily="34" charset="-122"/>
                <a:cs typeface="Heebo" pitchFamily="34" charset="-120"/>
              </a:rPr>
              <a:t>by Prateek Pritam</a:t>
            </a:r>
            <a:endParaRPr lang="en-US" sz="2187" dirty="0">
              <a:latin typeface="Montserrat" panose="00000500000000000000" pitchFamily="2" charset="0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E495F873-D226-4AC6-AEF1-29A80DDF017F}"/>
              </a:ext>
            </a:extLst>
          </p:cNvPr>
          <p:cNvSpPr/>
          <p:nvPr/>
        </p:nvSpPr>
        <p:spPr>
          <a:xfrm>
            <a:off x="6319599" y="3604840"/>
            <a:ext cx="7769781" cy="1755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2500" b="1" u="sng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Statement:</a:t>
            </a:r>
            <a:r>
              <a:rPr lang="en-US" sz="2500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Create an engaging Power BI Dashboard analyzing Netflix shows' IMDb scores. Visualize ratings, genres, and trends to derive insights into viewer preferences.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672948" y="308015"/>
            <a:ext cx="12180212" cy="2419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6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Netflix Show Ratings, Genres, and Trends.</a:t>
            </a:r>
            <a:endParaRPr lang="en-US" sz="6800" dirty="0"/>
          </a:p>
        </p:txBody>
      </p:sp>
      <p:sp>
        <p:nvSpPr>
          <p:cNvPr id="5" name="Text 2"/>
          <p:cNvSpPr/>
          <p:nvPr/>
        </p:nvSpPr>
        <p:spPr>
          <a:xfrm>
            <a:off x="1672948" y="45843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5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Ratings Analysis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1672948" y="515373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Visualize the distribution of IMDb scores across the Netflix catalog to identify top-rated and underperforming titles.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123386" y="45843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Genre Breakdown</a:t>
            </a:r>
            <a:endParaRPr lang="en-US" sz="2500" dirty="0"/>
          </a:p>
        </p:txBody>
      </p:sp>
      <p:sp>
        <p:nvSpPr>
          <p:cNvPr id="8" name="Text 5"/>
          <p:cNvSpPr/>
          <p:nvPr/>
        </p:nvSpPr>
        <p:spPr>
          <a:xfrm>
            <a:off x="6123386" y="515373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Analyze the prevalence of different genres on Netflix and how they correlate with viewer ratings and preferences.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365105" y="45843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5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Trending Content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10365105" y="515373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Uncover emerging trends in Netflix viewership by tracking changes in IMDb scores and popular new releases.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107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Prateek Pritam</cp:lastModifiedBy>
  <cp:revision>5</cp:revision>
  <dcterms:created xsi:type="dcterms:W3CDTF">2024-04-20T11:46:52Z</dcterms:created>
  <dcterms:modified xsi:type="dcterms:W3CDTF">2024-04-22T09:09:21Z</dcterms:modified>
</cp:coreProperties>
</file>