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1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2152" y="566261"/>
            <a:ext cx="8040414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Flight Prices Analysis Dashboard</a:t>
            </a:r>
            <a:endParaRPr lang="en-US" sz="6800" dirty="0"/>
          </a:p>
        </p:txBody>
      </p:sp>
      <p:sp>
        <p:nvSpPr>
          <p:cNvPr id="7" name="Shape 4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38436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360081"/>
            <a:ext cx="225706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Montserrat" panose="00000500000000000000" pitchFamily="2" charset="0"/>
                <a:ea typeface="Fira Sans" pitchFamily="34" charset="-122"/>
                <a:cs typeface="Fira Sans" pitchFamily="34" charset="-120"/>
              </a:rPr>
              <a:t>by Prateek Pritam</a:t>
            </a:r>
            <a:endParaRPr lang="en-US" sz="2187" dirty="0">
              <a:latin typeface="Montserrat" panose="00000500000000000000" pitchFamily="2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3ACEE875-6C09-4ED3-945F-E2D7D2777E54}"/>
              </a:ext>
            </a:extLst>
          </p:cNvPr>
          <p:cNvSpPr/>
          <p:nvPr/>
        </p:nvSpPr>
        <p:spPr>
          <a:xfrm>
            <a:off x="690920" y="3440906"/>
            <a:ext cx="7769781" cy="1755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2500" b="1" u="sng" dirty="0">
                <a:solidFill>
                  <a:srgbClr val="978DA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Statement:</a:t>
            </a:r>
            <a:r>
              <a:rPr lang="en-US" sz="2500" dirty="0">
                <a:solidFill>
                  <a:srgbClr val="978DA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Utilize data analysis techniques to predict flight prices. Analyze historical data, and create visualizations to assist in forecasting future airfares for informed decision-making.</a:t>
            </a:r>
            <a:endParaRPr lang="en-US" sz="2500" dirty="0">
              <a:solidFill>
                <a:srgbClr val="978DA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387367" y="569357"/>
            <a:ext cx="1043677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6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Visualizing Insights to Inform Decision-Making</a:t>
            </a:r>
            <a:endParaRPr lang="en-US" sz="6800" dirty="0"/>
          </a:p>
        </p:txBody>
      </p:sp>
      <p:sp>
        <p:nvSpPr>
          <p:cNvPr id="5" name="Text 3"/>
          <p:cNvSpPr/>
          <p:nvPr/>
        </p:nvSpPr>
        <p:spPr>
          <a:xfrm>
            <a:off x="2311262" y="35454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Trend Analysis</a:t>
            </a:r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2311262" y="411480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Visualize historical price patterns to identify seasonal fluctuations, price spikes, and other trends that can guide future booking decisions.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470831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Comparative Insights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8470831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Contrast prices across different routes, airlines, and classes to uncover the best value options for travelers.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Fira Sans</vt:lpstr>
      <vt:lpstr>Inconsolata</vt:lpstr>
      <vt:lpstr>Montserrat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Prateek Pritam</cp:lastModifiedBy>
  <cp:revision>3</cp:revision>
  <dcterms:created xsi:type="dcterms:W3CDTF">2024-04-22T07:54:23Z</dcterms:created>
  <dcterms:modified xsi:type="dcterms:W3CDTF">2024-04-22T09:09:12Z</dcterms:modified>
</cp:coreProperties>
</file>