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7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01A8941-22CE-4F2C-9474-103247884A67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1273FE6-E085-4C09-8F69-36BA84E03BBE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ZtNdMko1k&amp;list=PLWPirh4EWFpGXTBu8ldLZGJCUeTMBpJFK&amp;index=1&amp;ab_channel=TutorialsPoint(India)Ltd." TargetMode="External"/><Relationship Id="rId2" Type="http://schemas.openxmlformats.org/officeDocument/2006/relationships/hyperlink" Target="https://www.transtats.bts.gov/Data_Elements.aspx?Data=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ata.world/datasets/crash" TargetMode="External"/><Relationship Id="rId4" Type="http://schemas.openxmlformats.org/officeDocument/2006/relationships/hyperlink" Target="https://www.airlines.org/dataset/safety-record-of-u-s-air-carri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rlines.org/dataset/safety-record-of-u-s-air-carriers/" TargetMode="External"/><Relationship Id="rId2" Type="http://schemas.openxmlformats.org/officeDocument/2006/relationships/hyperlink" Target="https://www.transtats.bts.gov/Data_Elements.aspx?Data=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world/datasets/cra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124200"/>
            <a:ext cx="6400800" cy="2743200"/>
          </a:xfrm>
        </p:spPr>
        <p:txBody>
          <a:bodyPr/>
          <a:lstStyle/>
          <a:p>
            <a:r>
              <a:rPr lang="en-US" dirty="0"/>
              <a:t>Professor: </a:t>
            </a:r>
            <a:r>
              <a:rPr lang="en-US" dirty="0" smtClean="0"/>
              <a:t>DR. Richard </a:t>
            </a:r>
            <a:r>
              <a:rPr lang="en-US" dirty="0" err="1" smtClean="0"/>
              <a:t>Bushart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Pritam</a:t>
            </a:r>
            <a:r>
              <a:rPr lang="en-US" dirty="0"/>
              <a:t> </a:t>
            </a:r>
            <a:r>
              <a:rPr lang="en-US" dirty="0" err="1"/>
              <a:t>Shrestha</a:t>
            </a:r>
            <a:r>
              <a:rPr lang="en-US" dirty="0"/>
              <a:t> </a:t>
            </a:r>
          </a:p>
          <a:p>
            <a:r>
              <a:rPr lang="en-US" dirty="0"/>
              <a:t>Bellevue University</a:t>
            </a:r>
          </a:p>
          <a:p>
            <a:r>
              <a:rPr lang="en-US" dirty="0"/>
              <a:t>    1000 Galvin Rd S, Bellevue, NE 68005 prishrestha@my365bellevue.edu</a:t>
            </a:r>
          </a:p>
          <a:p>
            <a:pPr marL="342900" indent="-342900">
              <a:buAutoNum type="arabicParenR"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Airline Safety Measure</a:t>
            </a:r>
            <a:br>
              <a:rPr lang="en-US" dirty="0" smtClean="0"/>
            </a:br>
            <a:r>
              <a:rPr lang="en-US" dirty="0" smtClean="0"/>
              <a:t>DSC_640(Executive Summary)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Findings/insights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summary of airline safety and travel analytics.</a:t>
            </a:r>
          </a:p>
          <a:p>
            <a:pPr marL="514350" indent="-514350">
              <a:buAutoNum type="arabicParenR"/>
            </a:pPr>
            <a:r>
              <a:rPr lang="en-US" dirty="0" smtClean="0"/>
              <a:t>Airline revenues are continuously growing.</a:t>
            </a:r>
          </a:p>
          <a:p>
            <a:pPr marL="514350" indent="-514350">
              <a:buAutoNum type="arabicParenR"/>
            </a:pPr>
            <a:r>
              <a:rPr lang="en-US" dirty="0" smtClean="0"/>
              <a:t>Airline fatalities and incidents are far lower than motor vehicle. </a:t>
            </a:r>
          </a:p>
          <a:p>
            <a:pPr marL="514350" indent="-514350">
              <a:buAutoNum type="arabicParenR"/>
            </a:pPr>
            <a:r>
              <a:rPr lang="en-US" dirty="0" smtClean="0"/>
              <a:t>Airline fatalities decreased over time compared to others.</a:t>
            </a:r>
          </a:p>
          <a:p>
            <a:pPr marL="514350" indent="-514350">
              <a:buAutoNum type="arabicParenR"/>
            </a:pPr>
            <a:r>
              <a:rPr lang="en-US" dirty="0" smtClean="0"/>
              <a:t>Airline departed seats are continuously growing.</a:t>
            </a:r>
          </a:p>
        </p:txBody>
      </p:sp>
    </p:spTree>
    <p:extLst>
      <p:ext uri="{BB962C8B-B14F-4D97-AF65-F5344CB8AC3E}">
        <p14:creationId xmlns:p14="http://schemas.microsoft.com/office/powerpoint/2010/main" val="1067017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Conclusion:</a:t>
            </a:r>
          </a:p>
          <a:p>
            <a:pPr marL="0" indent="0">
              <a:buNone/>
            </a:pPr>
            <a:r>
              <a:rPr lang="en-US" sz="1800" dirty="0" smtClean="0"/>
              <a:t>After finding above listed insights, airline travel is still more secure than other transportation medium.</a:t>
            </a: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References: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r>
              <a:rPr lang="en-US" sz="1800" dirty="0" smtClean="0"/>
              <a:t>1</a:t>
            </a:r>
            <a:r>
              <a:rPr lang="en-US" sz="1800" dirty="0" smtClean="0"/>
              <a:t>)</a:t>
            </a:r>
            <a:r>
              <a:rPr lang="en-US" sz="1800" u="sng" dirty="0">
                <a:hlinkClick r:id="rId2"/>
              </a:rPr>
              <a:t> https://www.transtats.bts.gov/Data_Elements.aspx?Data=3</a:t>
            </a:r>
            <a:r>
              <a:rPr lang="en-US" sz="1800" dirty="0" smtClean="0">
                <a:hlinkClick r:id="rId3"/>
              </a:rPr>
              <a:t>.</a:t>
            </a:r>
            <a:endParaRPr lang="en-US" sz="1800" dirty="0" smtClean="0"/>
          </a:p>
          <a:p>
            <a:r>
              <a:rPr lang="en-US" sz="1800" dirty="0" smtClean="0"/>
              <a:t>2) </a:t>
            </a:r>
            <a:r>
              <a:rPr lang="en-US" sz="1800" u="sng" dirty="0">
                <a:hlinkClick r:id="rId4"/>
              </a:rPr>
              <a:t>https://www.airlines.org/dataset/safety-record-of-u-s-air-carriers</a:t>
            </a:r>
            <a:r>
              <a:rPr lang="en-US" sz="1800" u="sng" dirty="0" smtClean="0">
                <a:hlinkClick r:id="rId4"/>
              </a:rPr>
              <a:t>/#</a:t>
            </a:r>
            <a:endParaRPr lang="en-US" sz="1800" u="sng" dirty="0" smtClean="0"/>
          </a:p>
          <a:p>
            <a:r>
              <a:rPr lang="en-US" sz="1800" dirty="0" smtClean="0"/>
              <a:t>3) </a:t>
            </a:r>
            <a:r>
              <a:rPr lang="en-US" sz="1800" dirty="0" smtClean="0">
                <a:hlinkClick r:id="rId5"/>
              </a:rPr>
              <a:t>https://www.data.world/datasets/crash</a:t>
            </a:r>
            <a:endParaRPr lang="en-US" sz="1800" dirty="0" smtClean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Thank You !!!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8728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73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 have </a:t>
            </a:r>
            <a:r>
              <a:rPr lang="en-US" dirty="0" smtClean="0"/>
              <a:t>used six</a:t>
            </a:r>
            <a:r>
              <a:rPr lang="en-US" dirty="0" smtClean="0"/>
              <a:t> </a:t>
            </a:r>
            <a:r>
              <a:rPr lang="en-US" dirty="0" smtClean="0"/>
              <a:t>different </a:t>
            </a:r>
            <a:r>
              <a:rPr lang="en-US" dirty="0" smtClean="0"/>
              <a:t>matrices</a:t>
            </a:r>
            <a:r>
              <a:rPr lang="en-US" dirty="0" smtClean="0"/>
              <a:t> to analyze the airlines safety concerns.</a:t>
            </a:r>
          </a:p>
          <a:p>
            <a:pPr marL="514350" indent="-514350">
              <a:buAutoNum type="arabicParenR"/>
            </a:pPr>
            <a:r>
              <a:rPr lang="en-US" dirty="0" smtClean="0"/>
              <a:t>Airlines revenue(Domestic, International)</a:t>
            </a:r>
          </a:p>
          <a:p>
            <a:pPr marL="514350" indent="-514350">
              <a:buAutoNum type="arabicParenR"/>
            </a:pPr>
            <a:r>
              <a:rPr lang="en-US" dirty="0" smtClean="0"/>
              <a:t>Safety records of US carriers</a:t>
            </a:r>
          </a:p>
          <a:p>
            <a:pPr marL="514350" indent="-514350">
              <a:buAutoNum type="arabicParenR"/>
            </a:pPr>
            <a:r>
              <a:rPr lang="en-US" dirty="0" smtClean="0"/>
              <a:t>Motor vehicle  Fatalities</a:t>
            </a:r>
          </a:p>
          <a:p>
            <a:pPr marL="514350" indent="-514350">
              <a:buAutoNum type="arabicParenR"/>
            </a:pPr>
            <a:r>
              <a:rPr lang="en-US" dirty="0" smtClean="0"/>
              <a:t>Departing seats</a:t>
            </a:r>
          </a:p>
          <a:p>
            <a:pPr marL="514350" indent="-514350">
              <a:buAutoNum type="arabicParenR"/>
            </a:pPr>
            <a:r>
              <a:rPr lang="en-US" dirty="0" smtClean="0"/>
              <a:t>Aircraft death per year</a:t>
            </a:r>
          </a:p>
          <a:p>
            <a:pPr marL="514350" indent="-514350">
              <a:buAutoNum type="arabicParenR"/>
            </a:pPr>
            <a:r>
              <a:rPr lang="en-US" dirty="0" smtClean="0"/>
              <a:t>Death comparison between aircraft and motor vehicle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  <a:p>
            <a:pPr marL="514350" indent="-514350"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80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I have used following data sources:</a:t>
            </a:r>
          </a:p>
          <a:p>
            <a:pPr marL="0" indent="0">
              <a:buNone/>
            </a:pPr>
            <a:endParaRPr lang="en-US" sz="1800" dirty="0" smtClean="0"/>
          </a:p>
          <a:p>
            <a:pPr lvl="0"/>
            <a:r>
              <a:rPr lang="en-US" sz="1800" dirty="0" smtClean="0"/>
              <a:t>Revenue data(</a:t>
            </a:r>
            <a:r>
              <a:rPr lang="en-US" sz="1800" u="sng" dirty="0" smtClean="0">
                <a:hlinkClick r:id="rId2"/>
              </a:rPr>
              <a:t>https</a:t>
            </a:r>
            <a:r>
              <a:rPr lang="en-US" sz="1800" u="sng" dirty="0">
                <a:hlinkClick r:id="rId2"/>
              </a:rPr>
              <a:t>://</a:t>
            </a:r>
            <a:r>
              <a:rPr lang="en-US" sz="1800" u="sng" dirty="0" smtClean="0">
                <a:hlinkClick r:id="rId2"/>
              </a:rPr>
              <a:t>www.transtats.bts.gov/Data_Elements.aspx?Data=3</a:t>
            </a:r>
            <a:r>
              <a:rPr lang="en-US" sz="1800" dirty="0" smtClean="0"/>
              <a:t>)</a:t>
            </a:r>
          </a:p>
          <a:p>
            <a:pPr lvl="0"/>
            <a:r>
              <a:rPr lang="en-US" sz="1800" dirty="0" err="1" smtClean="0"/>
              <a:t>Safety_record_of_us_carriers_operating_world_wide</a:t>
            </a:r>
            <a:r>
              <a:rPr lang="en-US" sz="1800" dirty="0" smtClean="0"/>
              <a:t>(</a:t>
            </a:r>
            <a:r>
              <a:rPr lang="en-US" sz="1800" u="sng" dirty="0" smtClean="0">
                <a:hlinkClick r:id="rId3"/>
              </a:rPr>
              <a:t>https</a:t>
            </a:r>
            <a:r>
              <a:rPr lang="en-US" sz="1800" u="sng" dirty="0">
                <a:hlinkClick r:id="rId3"/>
              </a:rPr>
              <a:t>://www.airlines.org/dataset/safety-record-of-u-s-air-carriers/#</a:t>
            </a:r>
            <a:r>
              <a:rPr lang="en-US" sz="1800" dirty="0"/>
              <a:t>)</a:t>
            </a:r>
          </a:p>
          <a:p>
            <a:r>
              <a:rPr lang="en-US" sz="1800" dirty="0"/>
              <a:t>Airline Safety, Aviation Safety </a:t>
            </a:r>
            <a:r>
              <a:rPr lang="en-US" sz="1800" dirty="0" smtClean="0"/>
              <a:t>Network</a:t>
            </a:r>
          </a:p>
          <a:p>
            <a:r>
              <a:rPr lang="en-US" sz="1800" dirty="0"/>
              <a:t>Crash Datasets,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data.world/datasets/crash</a:t>
            </a:r>
            <a:endParaRPr lang="en-US" sz="1800" dirty="0" smtClean="0"/>
          </a:p>
          <a:p>
            <a:r>
              <a:rPr lang="en-US" sz="1800" dirty="0" smtClean="0"/>
              <a:t>Economic </a:t>
            </a:r>
            <a:r>
              <a:rPr lang="en-US" sz="1800" dirty="0"/>
              <a:t>Impact of Commercial Aviation By State, Airlines for America </a:t>
            </a:r>
          </a:p>
          <a:p>
            <a:r>
              <a:rPr lang="en-US" sz="1800" dirty="0" smtClean="0"/>
              <a:t>Traffic </a:t>
            </a:r>
            <a:r>
              <a:rPr lang="en-US" sz="1800" dirty="0"/>
              <a:t>and Capacity by Operating Region, Airline data project.</a:t>
            </a:r>
          </a:p>
          <a:p>
            <a:r>
              <a:rPr lang="en-US" sz="1800" dirty="0" smtClean="0"/>
              <a:t>Data </a:t>
            </a:r>
            <a:r>
              <a:rPr lang="en-US" sz="1800" dirty="0"/>
              <a:t>Catalog, </a:t>
            </a:r>
            <a:r>
              <a:rPr lang="en-US" sz="1800" dirty="0" err="1"/>
              <a:t>Data.Gov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0859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Airline Revenue (Domestic, international)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81" y="1527175"/>
            <a:ext cx="7981525" cy="4572000"/>
          </a:xfrm>
        </p:spPr>
      </p:pic>
    </p:spTree>
    <p:extLst>
      <p:ext uri="{BB962C8B-B14F-4D97-AF65-F5344CB8AC3E}">
        <p14:creationId xmlns:p14="http://schemas.microsoft.com/office/powerpoint/2010/main" val="228992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records of US </a:t>
            </a:r>
            <a:r>
              <a:rPr lang="en-US" dirty="0" smtClean="0"/>
              <a:t>carriers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1" y="1527175"/>
            <a:ext cx="7728305" cy="4572000"/>
          </a:xfrm>
        </p:spPr>
      </p:pic>
    </p:spTree>
    <p:extLst>
      <p:ext uri="{BB962C8B-B14F-4D97-AF65-F5344CB8AC3E}">
        <p14:creationId xmlns:p14="http://schemas.microsoft.com/office/powerpoint/2010/main" val="393161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Motor vehicle  </a:t>
            </a:r>
            <a:r>
              <a:rPr lang="en-US" dirty="0" smtClean="0"/>
              <a:t>fatalities per 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7" y="1527175"/>
            <a:ext cx="7191194" cy="4572000"/>
          </a:xfrm>
        </p:spPr>
      </p:pic>
    </p:spTree>
    <p:extLst>
      <p:ext uri="{BB962C8B-B14F-4D97-AF65-F5344CB8AC3E}">
        <p14:creationId xmlns:p14="http://schemas.microsoft.com/office/powerpoint/2010/main" val="299229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Departing </a:t>
            </a:r>
            <a:r>
              <a:rPr lang="en-US" dirty="0" smtClean="0"/>
              <a:t>seats of airlines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527175"/>
            <a:ext cx="8153399" cy="4572000"/>
          </a:xfrm>
        </p:spPr>
      </p:pic>
    </p:spTree>
    <p:extLst>
      <p:ext uri="{BB962C8B-B14F-4D97-AF65-F5344CB8AC3E}">
        <p14:creationId xmlns:p14="http://schemas.microsoft.com/office/powerpoint/2010/main" val="239369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Aircraft death per </a:t>
            </a:r>
            <a:r>
              <a:rPr lang="en-US" dirty="0" smtClean="0"/>
              <a:t>year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9" y="1527175"/>
            <a:ext cx="8234549" cy="4572000"/>
          </a:xfrm>
        </p:spPr>
      </p:pic>
    </p:spTree>
    <p:extLst>
      <p:ext uri="{BB962C8B-B14F-4D97-AF65-F5344CB8AC3E}">
        <p14:creationId xmlns:p14="http://schemas.microsoft.com/office/powerpoint/2010/main" val="315800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Death comparison between aircraft and motor </a:t>
            </a:r>
            <a:r>
              <a:rPr lang="en-US" dirty="0" smtClean="0"/>
              <a:t>vehicle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91" y="1527175"/>
            <a:ext cx="7728305" cy="4572000"/>
          </a:xfrm>
        </p:spPr>
      </p:pic>
    </p:spTree>
    <p:extLst>
      <p:ext uri="{BB962C8B-B14F-4D97-AF65-F5344CB8AC3E}">
        <p14:creationId xmlns:p14="http://schemas.microsoft.com/office/powerpoint/2010/main" val="590896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271</TotalTime>
  <Words>233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Civic</vt:lpstr>
      <vt:lpstr>Airline Safety Measure DSC_640(Executive Summary)</vt:lpstr>
      <vt:lpstr>Used Matrices</vt:lpstr>
      <vt:lpstr>Data Sources</vt:lpstr>
      <vt:lpstr> Airline Revenue (Domestic, international)</vt:lpstr>
      <vt:lpstr>Safety records of US carriers</vt:lpstr>
      <vt:lpstr>Motor vehicle  fatalities per year</vt:lpstr>
      <vt:lpstr>Departing seats of airlines</vt:lpstr>
      <vt:lpstr>Aircraft death per year</vt:lpstr>
      <vt:lpstr>Death comparison between aircraft and motor vehicle</vt:lpstr>
      <vt:lpstr>Findings/insights</vt:lpstr>
      <vt:lpstr>Result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shrestha</dc:creator>
  <cp:lastModifiedBy>pritam shrestha</cp:lastModifiedBy>
  <cp:revision>39</cp:revision>
  <dcterms:created xsi:type="dcterms:W3CDTF">2020-09-12T23:45:07Z</dcterms:created>
  <dcterms:modified xsi:type="dcterms:W3CDTF">2020-10-11T20:22:32Z</dcterms:modified>
</cp:coreProperties>
</file>