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BDB-E6EA-4DFB-A0AA-89B397C6B84A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BDB-E6EA-4DFB-A0AA-89B397C6B84A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BDB-E6EA-4DFB-A0AA-89B397C6B84A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BDB-E6EA-4DFB-A0AA-89B397C6B84A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BDB-E6EA-4DFB-A0AA-89B397C6B84A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521CBDB-E6EA-4DFB-A0AA-89B397C6B84A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BDB-E6EA-4DFB-A0AA-89B397C6B84A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BDB-E6EA-4DFB-A0AA-89B397C6B84A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BDB-E6EA-4DFB-A0AA-89B397C6B84A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CBDB-E6EA-4DFB-A0AA-89B397C6B84A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521CBDB-E6EA-4DFB-A0AA-89B397C6B84A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521CBDB-E6EA-4DFB-A0AA-89B397C6B84A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F608C1B-1462-4307-9CC6-924C3AB1381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gallery/images_contours_and_fields/image_annotated_heatmap.html" TargetMode="External"/><Relationship Id="rId2" Type="http://schemas.openxmlformats.org/officeDocument/2006/relationships/hyperlink" Target="http://eriqande.github.io/rep-res-web/lectures/making-maps-with-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pyplot.contou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048000"/>
          </a:xfrm>
        </p:spPr>
        <p:txBody>
          <a:bodyPr>
            <a:normAutofit/>
          </a:bodyPr>
          <a:lstStyle/>
          <a:p>
            <a:r>
              <a:rPr lang="en-US" dirty="0"/>
              <a:t>Professor: DR. Richard </a:t>
            </a:r>
            <a:r>
              <a:rPr lang="en-US" dirty="0" err="1"/>
              <a:t>Bushart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</a:t>
            </a:r>
            <a:r>
              <a:rPr lang="en-US" dirty="0" err="1"/>
              <a:t>Pritam</a:t>
            </a:r>
            <a:r>
              <a:rPr lang="en-US" dirty="0"/>
              <a:t> </a:t>
            </a:r>
            <a:r>
              <a:rPr lang="en-US" dirty="0" err="1"/>
              <a:t>Shrestha</a:t>
            </a:r>
            <a:r>
              <a:rPr lang="en-US" dirty="0"/>
              <a:t> </a:t>
            </a:r>
          </a:p>
          <a:p>
            <a:r>
              <a:rPr lang="en-US" dirty="0"/>
              <a:t>Bellevue University</a:t>
            </a:r>
          </a:p>
          <a:p>
            <a:r>
              <a:rPr lang="en-US" dirty="0"/>
              <a:t>    1000 Galvin Rd S, Bellevue, NE 68005 prishrestha@my365bellevue.edu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different charts using different Methods</a:t>
            </a:r>
          </a:p>
        </p:txBody>
      </p:sp>
    </p:spTree>
    <p:extLst>
      <p:ext uri="{BB962C8B-B14F-4D97-AF65-F5344CB8AC3E}">
        <p14:creationId xmlns:p14="http://schemas.microsoft.com/office/powerpoint/2010/main" val="42604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have created different charts Using following methods.</a:t>
            </a:r>
          </a:p>
          <a:p>
            <a:pPr marL="514350" indent="-514350">
              <a:buAutoNum type="arabicParenR"/>
            </a:pPr>
            <a:r>
              <a:rPr lang="en-US" dirty="0" smtClean="0"/>
              <a:t>Using Python Programming language</a:t>
            </a:r>
          </a:p>
          <a:p>
            <a:pPr marL="514350" indent="-514350">
              <a:buAutoNum type="arabicParenR"/>
            </a:pPr>
            <a:r>
              <a:rPr lang="en-US" dirty="0" smtClean="0"/>
              <a:t>Using R Programming Language</a:t>
            </a:r>
          </a:p>
          <a:p>
            <a:pPr marL="514350" indent="-514350">
              <a:buAutoNum type="arabicParenR"/>
            </a:pPr>
            <a:r>
              <a:rPr lang="en-US" dirty="0" smtClean="0"/>
              <a:t>Using Tableau</a:t>
            </a:r>
          </a:p>
          <a:p>
            <a:pPr marL="0" indent="0">
              <a:buNone/>
            </a:pPr>
            <a:r>
              <a:rPr lang="en-US" dirty="0" smtClean="0"/>
              <a:t>Name of the charts</a:t>
            </a:r>
          </a:p>
          <a:p>
            <a:pPr marL="514350" indent="-514350">
              <a:buAutoNum type="arabicParenR"/>
            </a:pPr>
            <a:r>
              <a:rPr lang="en-US" dirty="0" smtClean="0"/>
              <a:t>Heat map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Spatial chart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Contour chart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Heat map, Spatial chart and contour chart </a:t>
            </a:r>
            <a:r>
              <a:rPr lang="en-US" dirty="0" smtClean="0"/>
              <a:t>are </a:t>
            </a:r>
            <a:r>
              <a:rPr lang="en-US" dirty="0" smtClean="0"/>
              <a:t>created using python</a:t>
            </a:r>
            <a:endParaRPr lang="en-US" dirty="0"/>
          </a:p>
        </p:txBody>
      </p:sp>
      <p:pic>
        <p:nvPicPr>
          <p:cNvPr id="1029" name="Picture 5" descr="C:\Users\pritam\Desktop\Data Science Courses\Data Presentation and visualization\week_9&amp;10\p_heatmap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2132"/>
            <a:ext cx="4114800" cy="226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ritam\Desktop\Data Science Courses\Data Presentation and visualization\week_9&amp;10\p_spat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12140"/>
            <a:ext cx="6553200" cy="238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pritam\Desktop\Data Science Courses\Data Presentation and visualization\week_9&amp;10\p_contour_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30853"/>
            <a:ext cx="4267200" cy="268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39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Heat map, Spatial chart and contour chart are created using R</a:t>
            </a:r>
            <a:endParaRPr lang="en-US" dirty="0"/>
          </a:p>
        </p:txBody>
      </p:sp>
      <p:pic>
        <p:nvPicPr>
          <p:cNvPr id="5" name="Picture 2" descr="C:\Users\pritam\Desktop\Data Science Courses\Data Presentation and visualization\week_9&amp;10\R_heatmap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267200" cy="22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pritam\Desktop\Data Science Courses\Data Presentation and visualization\week_9&amp;10\R_spati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1524000"/>
            <a:ext cx="416668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pritam\Desktop\Data Science Courses\Data Presentation and visualization\week_9&amp;10\R_contour_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924300"/>
            <a:ext cx="44958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06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911352"/>
          </a:xfrm>
        </p:spPr>
        <p:txBody>
          <a:bodyPr>
            <a:normAutofit fontScale="90000"/>
          </a:bodyPr>
          <a:lstStyle/>
          <a:p>
            <a:r>
              <a:rPr lang="en-US" dirty="0"/>
              <a:t>Heat map, Spatial chart and contour chart are created using </a:t>
            </a:r>
            <a:r>
              <a:rPr lang="en-US" dirty="0" smtClean="0"/>
              <a:t>Tableau</a:t>
            </a:r>
            <a:endParaRPr lang="en-US" dirty="0"/>
          </a:p>
        </p:txBody>
      </p:sp>
      <p:pic>
        <p:nvPicPr>
          <p:cNvPr id="5" name="Picture 2" descr="C:\Users\pritam\Desktop\Data Science Courses\Data Presentation and visualization\week_9&amp;10\T_heatmap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24000"/>
            <a:ext cx="42226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pritam\Desktop\Data Science Courses\Data Presentation and visualization\week_9&amp;10\T_spatial_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600200"/>
            <a:ext cx="41529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01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Finally, I have created three different </a:t>
            </a:r>
            <a:r>
              <a:rPr lang="en-US" sz="1800" dirty="0" smtClean="0"/>
              <a:t>charts(</a:t>
            </a:r>
            <a:r>
              <a:rPr lang="en-US" sz="1800" dirty="0" err="1" smtClean="0"/>
              <a:t>heatmap</a:t>
            </a:r>
            <a:r>
              <a:rPr lang="en-US" sz="1800" dirty="0" smtClean="0"/>
              <a:t>, spatial chart and ) </a:t>
            </a:r>
            <a:r>
              <a:rPr lang="en-US" sz="1800" dirty="0" smtClean="0"/>
              <a:t>using three different methods (Python, R, Tableau) as a solution of exercise </a:t>
            </a:r>
            <a:r>
              <a:rPr lang="en-US" sz="1800" dirty="0" smtClean="0"/>
              <a:t>5.2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And attached all files and images.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References:</a:t>
            </a:r>
          </a:p>
          <a:p>
            <a:pPr marL="0" indent="0">
              <a:buNone/>
            </a:pPr>
            <a:endParaRPr lang="en-US" sz="1800" dirty="0" smtClean="0"/>
          </a:p>
          <a:p>
            <a:pPr marL="342900" indent="-342900">
              <a:buAutoNum type="arabicParenR"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eriqande.github.io/rep-res-web/lectures/making-maps-with-R.html</a:t>
            </a:r>
            <a:endParaRPr lang="en-US" sz="1800" dirty="0" smtClean="0"/>
          </a:p>
          <a:p>
            <a:pPr marL="342900" indent="-342900">
              <a:buAutoNum type="arabicParenR"/>
            </a:pP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matplotlib.org/gallery/images_contours_and_fields/image_annotated_heatmap.html</a:t>
            </a:r>
            <a:endParaRPr lang="en-US" sz="1800" dirty="0" smtClean="0"/>
          </a:p>
          <a:p>
            <a:pPr marL="342900" indent="-342900">
              <a:buAutoNum type="arabicParenR"/>
            </a:pPr>
            <a:r>
              <a:rPr lang="en-US" sz="1800" dirty="0">
                <a:hlinkClick r:id="rId4"/>
              </a:rPr>
              <a:t>https://matplotlib.org/api/_</a:t>
            </a:r>
            <a:r>
              <a:rPr lang="en-US" sz="1800" dirty="0" smtClean="0">
                <a:hlinkClick r:id="rId4"/>
              </a:rPr>
              <a:t>as_gen/matplotlib.pyplot.contour.html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Thanks!!!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971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111</TotalTime>
  <Words>150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Creating different charts using different Methods</vt:lpstr>
      <vt:lpstr>Used Methods</vt:lpstr>
      <vt:lpstr>Heat map, Spatial chart and contour chart are created using python</vt:lpstr>
      <vt:lpstr>Heat map, Spatial chart and contour chart are created using R</vt:lpstr>
      <vt:lpstr>Heat map, Spatial chart and contour chart are created using Tableau</vt:lpstr>
      <vt:lpstr>Result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pritam shrestha</dc:creator>
  <cp:lastModifiedBy>pritam shrestha</cp:lastModifiedBy>
  <cp:revision>43</cp:revision>
  <dcterms:created xsi:type="dcterms:W3CDTF">2020-09-21T21:53:13Z</dcterms:created>
  <dcterms:modified xsi:type="dcterms:W3CDTF">2020-11-04T23:23:13Z</dcterms:modified>
</cp:coreProperties>
</file>