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21CBDB-E6EA-4DFB-A0AA-89B397C6B84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s.org/dataset/safety-%20%20record-of-u-s-air-carriers/" TargetMode="External"/><Relationship Id="rId2" Type="http://schemas.openxmlformats.org/officeDocument/2006/relationships/hyperlink" Target="https://www.transtats.bts.gov/Data_Elements.aspx?Data=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048000"/>
          </a:xfrm>
        </p:spPr>
        <p:txBody>
          <a:bodyPr>
            <a:normAutofit/>
          </a:bodyPr>
          <a:lstStyle/>
          <a:p>
            <a:r>
              <a:rPr lang="en-US" dirty="0"/>
              <a:t>Professor: DR. Richard </a:t>
            </a:r>
            <a:r>
              <a:rPr lang="en-US" dirty="0" err="1"/>
              <a:t>Bushart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  <a:r>
              <a:rPr lang="en-US" dirty="0" err="1"/>
              <a:t>Pritam</a:t>
            </a:r>
            <a:r>
              <a:rPr lang="en-US" dirty="0"/>
              <a:t> </a:t>
            </a:r>
            <a:r>
              <a:rPr lang="en-US" dirty="0" err="1"/>
              <a:t>Shrestha</a:t>
            </a:r>
            <a:r>
              <a:rPr lang="en-US" dirty="0"/>
              <a:t> 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    1000 Galvin Rd S, Bellevue, NE 68005 prishrestha@my365bellevue.edu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Airline Safety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Aviation Crashes: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64013"/>
            <a:ext cx="4191000" cy="2282825"/>
          </a:xfrm>
        </p:spPr>
      </p:pic>
      <p:pic>
        <p:nvPicPr>
          <p:cNvPr id="1026" name="Picture 2" descr="C:\Users\pritam\Desktop\plane_cra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4114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9624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August 7, 2020, Air India Flight 1344 crashed with 190 people.</a:t>
            </a:r>
          </a:p>
          <a:p>
            <a:r>
              <a:rPr lang="en-US" dirty="0" smtClean="0"/>
              <a:t>On May 22, 2020, Pakistan International Airlines flight 8303 crashed nearly all died.</a:t>
            </a:r>
          </a:p>
          <a:p>
            <a:r>
              <a:rPr lang="en-US" dirty="0" smtClean="0"/>
              <a:t>On January 8 2020, Ukrainian Boeing 737 crashed in Tehran killing all 167 passenger and crew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Are they still safe to travel?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981525" cy="4572000"/>
          </a:xfrm>
        </p:spPr>
      </p:pic>
    </p:spTree>
    <p:extLst>
      <p:ext uri="{BB962C8B-B14F-4D97-AF65-F5344CB8AC3E}">
        <p14:creationId xmlns:p14="http://schemas.microsoft.com/office/powerpoint/2010/main" val="30553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Are they still safe to travel?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3" y="1527175"/>
            <a:ext cx="8251902" cy="4572000"/>
          </a:xfrm>
        </p:spPr>
      </p:pic>
    </p:spTree>
    <p:extLst>
      <p:ext uri="{BB962C8B-B14F-4D97-AF65-F5344CB8AC3E}">
        <p14:creationId xmlns:p14="http://schemas.microsoft.com/office/powerpoint/2010/main" val="316706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Are they still safe to travel?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5" y="1527175"/>
            <a:ext cx="6566958" cy="4572000"/>
          </a:xfrm>
        </p:spPr>
      </p:pic>
    </p:spTree>
    <p:extLst>
      <p:ext uri="{BB962C8B-B14F-4D97-AF65-F5344CB8AC3E}">
        <p14:creationId xmlns:p14="http://schemas.microsoft.com/office/powerpoint/2010/main" val="49028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Are they still safe to travel?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1" y="1527175"/>
            <a:ext cx="7728305" cy="4572000"/>
          </a:xfrm>
        </p:spPr>
      </p:pic>
    </p:spTree>
    <p:extLst>
      <p:ext uri="{BB962C8B-B14F-4D97-AF65-F5344CB8AC3E}">
        <p14:creationId xmlns:p14="http://schemas.microsoft.com/office/powerpoint/2010/main" val="231776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Are they still safe to travel?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4999"/>
            <a:ext cx="8458199" cy="4690354"/>
          </a:xfrm>
        </p:spPr>
      </p:pic>
    </p:spTree>
    <p:extLst>
      <p:ext uri="{BB962C8B-B14F-4D97-AF65-F5344CB8AC3E}">
        <p14:creationId xmlns:p14="http://schemas.microsoft.com/office/powerpoint/2010/main" val="142245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Are they still safe to travel?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1" y="1527175"/>
            <a:ext cx="7728305" cy="4572000"/>
          </a:xfrm>
        </p:spPr>
      </p:pic>
    </p:spTree>
    <p:extLst>
      <p:ext uri="{BB962C8B-B14F-4D97-AF65-F5344CB8AC3E}">
        <p14:creationId xmlns:p14="http://schemas.microsoft.com/office/powerpoint/2010/main" val="366417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Conclusions:</a:t>
            </a:r>
          </a:p>
          <a:p>
            <a:pPr marL="0" indent="0">
              <a:buNone/>
            </a:pPr>
            <a:r>
              <a:rPr lang="en-US" sz="1800" dirty="0" smtClean="0"/>
              <a:t>Despite having few accidents and fatalities, air travel is extremely safe and has been consistently safe due to 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Revenues are continuously growing.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Fatalities and accidents are far lower than motor vehicles.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Departed seats are increasing means more people are flying.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Operating cost and profit are increasing.</a:t>
            </a:r>
          </a:p>
          <a:p>
            <a:pPr marL="342900" indent="-342900">
              <a:buAutoNum type="arabicParenR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References: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1) Airline Safety, Aviation Safety Network</a:t>
            </a:r>
          </a:p>
          <a:p>
            <a:pPr marL="0" indent="0">
              <a:buNone/>
            </a:pPr>
            <a:r>
              <a:rPr lang="en-US" sz="1800" dirty="0" smtClean="0"/>
              <a:t>2</a:t>
            </a:r>
            <a:r>
              <a:rPr lang="en-US" sz="1800" dirty="0"/>
              <a:t>) Crash Datasets, https://data.world/datasets/crash</a:t>
            </a:r>
          </a:p>
          <a:p>
            <a:pPr marL="0" indent="0">
              <a:buNone/>
            </a:pPr>
            <a:r>
              <a:rPr lang="en-US" sz="1800" dirty="0" smtClean="0"/>
              <a:t>3</a:t>
            </a:r>
            <a:r>
              <a:rPr lang="en-US" sz="1800" dirty="0"/>
              <a:t>) Traffic and Capacity by Operating Region, Airline data project.</a:t>
            </a:r>
          </a:p>
          <a:p>
            <a:pPr marL="0" indent="0">
              <a:buNone/>
            </a:pPr>
            <a:r>
              <a:rPr lang="en-US" sz="1800" dirty="0" smtClean="0"/>
              <a:t>4</a:t>
            </a:r>
            <a:r>
              <a:rPr lang="en-US" sz="1800" dirty="0"/>
              <a:t>) Revenue data (</a:t>
            </a:r>
            <a:r>
              <a:rPr lang="en-US" sz="1800" u="sng" dirty="0">
                <a:hlinkClick r:id="rId2"/>
              </a:rPr>
              <a:t>https://www.transtats.bts.gov/Data_Elements.aspx?Data=3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5</a:t>
            </a:r>
            <a:r>
              <a:rPr lang="en-US" sz="1800" dirty="0"/>
              <a:t>) US (</a:t>
            </a:r>
            <a:r>
              <a:rPr lang="en-US" sz="1800" u="sng" dirty="0">
                <a:hlinkClick r:id="rId3"/>
              </a:rPr>
              <a:t>https://www.airlines.org/dataset/safety-  record-of-u-s-air-carriers/#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Thanks!!!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971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227</TotalTime>
  <Words>229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Presentation on Airline Safety Measure</vt:lpstr>
      <vt:lpstr>Recent Aviation Crashes:</vt:lpstr>
      <vt:lpstr>Are they still safe to travel?</vt:lpstr>
      <vt:lpstr>Are they still safe to travel?</vt:lpstr>
      <vt:lpstr>Are they still safe to travel?</vt:lpstr>
      <vt:lpstr>Are they still safe to travel?</vt:lpstr>
      <vt:lpstr>Are they still safe to travel?</vt:lpstr>
      <vt:lpstr>Are they still safe to travel?</vt:lpstr>
      <vt:lpstr>Result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shrestha</dc:creator>
  <cp:lastModifiedBy>pritam shrestha</cp:lastModifiedBy>
  <cp:revision>56</cp:revision>
  <dcterms:created xsi:type="dcterms:W3CDTF">2020-09-21T21:53:13Z</dcterms:created>
  <dcterms:modified xsi:type="dcterms:W3CDTF">2020-11-20T19:24:13Z</dcterms:modified>
</cp:coreProperties>
</file>