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TAMKUMAR SURYAVANSHI" userId="ad562d9949b7f98a" providerId="LiveId" clId="{47C7569C-455A-4BC9-8574-69C8966D6E27}"/>
    <pc:docChg chg="undo custSel modSld">
      <pc:chgData name="PRITAMKUMAR SURYAVANSHI" userId="ad562d9949b7f98a" providerId="LiveId" clId="{47C7569C-455A-4BC9-8574-69C8966D6E27}" dt="2020-06-22T11:53:05.547" v="2971" actId="20577"/>
      <pc:docMkLst>
        <pc:docMk/>
      </pc:docMkLst>
      <pc:sldChg chg="modSp mod">
        <pc:chgData name="PRITAMKUMAR SURYAVANSHI" userId="ad562d9949b7f98a" providerId="LiveId" clId="{47C7569C-455A-4BC9-8574-69C8966D6E27}" dt="2020-06-22T06:13:03.048" v="2533" actId="1076"/>
        <pc:sldMkLst>
          <pc:docMk/>
          <pc:sldMk cId="3530191624" sldId="256"/>
        </pc:sldMkLst>
        <pc:spChg chg="mod">
          <ac:chgData name="PRITAMKUMAR SURYAVANSHI" userId="ad562d9949b7f98a" providerId="LiveId" clId="{47C7569C-455A-4BC9-8574-69C8966D6E27}" dt="2020-06-22T06:12:58.085" v="2532" actId="122"/>
          <ac:spMkLst>
            <pc:docMk/>
            <pc:sldMk cId="3530191624" sldId="256"/>
            <ac:spMk id="2" creationId="{57002038-8949-4F25-B933-AB32C7F0931D}"/>
          </ac:spMkLst>
        </pc:spChg>
        <pc:spChg chg="mod">
          <ac:chgData name="PRITAMKUMAR SURYAVANSHI" userId="ad562d9949b7f98a" providerId="LiveId" clId="{47C7569C-455A-4BC9-8574-69C8966D6E27}" dt="2020-06-22T06:13:03.048" v="2533" actId="1076"/>
          <ac:spMkLst>
            <pc:docMk/>
            <pc:sldMk cId="3530191624" sldId="256"/>
            <ac:spMk id="3" creationId="{8EA4DC5F-BE0D-4975-B4BB-74F60AE0185E}"/>
          </ac:spMkLst>
        </pc:spChg>
      </pc:sldChg>
      <pc:sldChg chg="modSp mod">
        <pc:chgData name="PRITAMKUMAR SURYAVANSHI" userId="ad562d9949b7f98a" providerId="LiveId" clId="{47C7569C-455A-4BC9-8574-69C8966D6E27}" dt="2020-06-22T06:30:44.146" v="2690" actId="1076"/>
        <pc:sldMkLst>
          <pc:docMk/>
          <pc:sldMk cId="3060035904" sldId="257"/>
        </pc:sldMkLst>
        <pc:spChg chg="mod">
          <ac:chgData name="PRITAMKUMAR SURYAVANSHI" userId="ad562d9949b7f98a" providerId="LiveId" clId="{47C7569C-455A-4BC9-8574-69C8966D6E27}" dt="2020-06-22T06:30:44.146" v="2690" actId="1076"/>
          <ac:spMkLst>
            <pc:docMk/>
            <pc:sldMk cId="3060035904" sldId="257"/>
            <ac:spMk id="2" creationId="{44D35F80-2FF0-4A31-A8E2-BCD23E7C804D}"/>
          </ac:spMkLst>
        </pc:spChg>
        <pc:spChg chg="mod">
          <ac:chgData name="PRITAMKUMAR SURYAVANSHI" userId="ad562d9949b7f98a" providerId="LiveId" clId="{47C7569C-455A-4BC9-8574-69C8966D6E27}" dt="2020-06-22T06:30:39.818" v="2689" actId="1076"/>
          <ac:spMkLst>
            <pc:docMk/>
            <pc:sldMk cId="3060035904" sldId="257"/>
            <ac:spMk id="3" creationId="{3D73DF13-34A7-4CE5-9261-8A798FDAF59E}"/>
          </ac:spMkLst>
        </pc:spChg>
      </pc:sldChg>
      <pc:sldChg chg="modSp mod">
        <pc:chgData name="PRITAMKUMAR SURYAVANSHI" userId="ad562d9949b7f98a" providerId="LiveId" clId="{47C7569C-455A-4BC9-8574-69C8966D6E27}" dt="2020-06-22T06:15:01.333" v="2558" actId="14100"/>
        <pc:sldMkLst>
          <pc:docMk/>
          <pc:sldMk cId="2936332891" sldId="258"/>
        </pc:sldMkLst>
        <pc:spChg chg="mod">
          <ac:chgData name="PRITAMKUMAR SURYAVANSHI" userId="ad562d9949b7f98a" providerId="LiveId" clId="{47C7569C-455A-4BC9-8574-69C8966D6E27}" dt="2020-06-22T06:14:04.216" v="2544" actId="122"/>
          <ac:spMkLst>
            <pc:docMk/>
            <pc:sldMk cId="2936332891" sldId="258"/>
            <ac:spMk id="2" creationId="{1ABC50FA-2D85-4CEE-A9AE-FAD0365101F6}"/>
          </ac:spMkLst>
        </pc:spChg>
        <pc:spChg chg="mod">
          <ac:chgData name="PRITAMKUMAR SURYAVANSHI" userId="ad562d9949b7f98a" providerId="LiveId" clId="{47C7569C-455A-4BC9-8574-69C8966D6E27}" dt="2020-06-22T06:13:58.171" v="2543" actId="1076"/>
          <ac:spMkLst>
            <pc:docMk/>
            <pc:sldMk cId="2936332891" sldId="258"/>
            <ac:spMk id="3" creationId="{A0672B3B-7436-455D-8748-9F7DC49780DB}"/>
          </ac:spMkLst>
        </pc:spChg>
        <pc:picChg chg="mod">
          <ac:chgData name="PRITAMKUMAR SURYAVANSHI" userId="ad562d9949b7f98a" providerId="LiveId" clId="{47C7569C-455A-4BC9-8574-69C8966D6E27}" dt="2020-06-22T06:11:08.058" v="2522" actId="1076"/>
          <ac:picMkLst>
            <pc:docMk/>
            <pc:sldMk cId="2936332891" sldId="258"/>
            <ac:picMk id="4" creationId="{0F6114EA-C141-4531-8D04-7AC2EB121EC4}"/>
          </ac:picMkLst>
        </pc:picChg>
        <pc:picChg chg="mod">
          <ac:chgData name="PRITAMKUMAR SURYAVANSHI" userId="ad562d9949b7f98a" providerId="LiveId" clId="{47C7569C-455A-4BC9-8574-69C8966D6E27}" dt="2020-06-22T06:11:06.770" v="2521" actId="1076"/>
          <ac:picMkLst>
            <pc:docMk/>
            <pc:sldMk cId="2936332891" sldId="258"/>
            <ac:picMk id="5" creationId="{EE09AFB8-72FE-4AA3-A207-12165BED7006}"/>
          </ac:picMkLst>
        </pc:picChg>
        <pc:picChg chg="mod">
          <ac:chgData name="PRITAMKUMAR SURYAVANSHI" userId="ad562d9949b7f98a" providerId="LiveId" clId="{47C7569C-455A-4BC9-8574-69C8966D6E27}" dt="2020-06-22T06:15:01.333" v="2558" actId="14100"/>
          <ac:picMkLst>
            <pc:docMk/>
            <pc:sldMk cId="2936332891" sldId="258"/>
            <ac:picMk id="6" creationId="{E47040F3-20BD-49F5-BDD9-BD8A1471F5E4}"/>
          </ac:picMkLst>
        </pc:picChg>
      </pc:sldChg>
      <pc:sldChg chg="modSp mod">
        <pc:chgData name="PRITAMKUMAR SURYAVANSHI" userId="ad562d9949b7f98a" providerId="LiveId" clId="{47C7569C-455A-4BC9-8574-69C8966D6E27}" dt="2020-06-22T06:14:54.855" v="2557" actId="14100"/>
        <pc:sldMkLst>
          <pc:docMk/>
          <pc:sldMk cId="1297426571" sldId="260"/>
        </pc:sldMkLst>
        <pc:spChg chg="mod">
          <ac:chgData name="PRITAMKUMAR SURYAVANSHI" userId="ad562d9949b7f98a" providerId="LiveId" clId="{47C7569C-455A-4BC9-8574-69C8966D6E27}" dt="2020-06-22T06:14:10.692" v="2545" actId="122"/>
          <ac:spMkLst>
            <pc:docMk/>
            <pc:sldMk cId="1297426571" sldId="260"/>
            <ac:spMk id="2" creationId="{6A3AEA72-64DB-4D50-8CA4-3FF18B22A6B2}"/>
          </ac:spMkLst>
        </pc:spChg>
        <pc:spChg chg="mod">
          <ac:chgData name="PRITAMKUMAR SURYAVANSHI" userId="ad562d9949b7f98a" providerId="LiveId" clId="{47C7569C-455A-4BC9-8574-69C8966D6E27}" dt="2020-06-22T06:14:46.533" v="2555" actId="1076"/>
          <ac:spMkLst>
            <pc:docMk/>
            <pc:sldMk cId="1297426571" sldId="260"/>
            <ac:spMk id="3" creationId="{D3AD303F-D731-4293-9C9C-1195B2EDBEFD}"/>
          </ac:spMkLst>
        </pc:spChg>
        <pc:picChg chg="mod">
          <ac:chgData name="PRITAMKUMAR SURYAVANSHI" userId="ad562d9949b7f98a" providerId="LiveId" clId="{47C7569C-455A-4BC9-8574-69C8966D6E27}" dt="2020-06-22T06:14:38.486" v="2552" actId="1076"/>
          <ac:picMkLst>
            <pc:docMk/>
            <pc:sldMk cId="1297426571" sldId="260"/>
            <ac:picMk id="4" creationId="{CE8E9CCD-03EB-43BA-A6C8-A42E89D62860}"/>
          </ac:picMkLst>
        </pc:picChg>
        <pc:picChg chg="mod">
          <ac:chgData name="PRITAMKUMAR SURYAVANSHI" userId="ad562d9949b7f98a" providerId="LiveId" clId="{47C7569C-455A-4BC9-8574-69C8966D6E27}" dt="2020-06-22T06:14:52.269" v="2556" actId="14100"/>
          <ac:picMkLst>
            <pc:docMk/>
            <pc:sldMk cId="1297426571" sldId="260"/>
            <ac:picMk id="5" creationId="{9018FE04-62C0-4B2E-AEEA-007D0DC71DEF}"/>
          </ac:picMkLst>
        </pc:picChg>
        <pc:picChg chg="mod">
          <ac:chgData name="PRITAMKUMAR SURYAVANSHI" userId="ad562d9949b7f98a" providerId="LiveId" clId="{47C7569C-455A-4BC9-8574-69C8966D6E27}" dt="2020-06-22T06:14:54.855" v="2557" actId="14100"/>
          <ac:picMkLst>
            <pc:docMk/>
            <pc:sldMk cId="1297426571" sldId="260"/>
            <ac:picMk id="6" creationId="{A2ADB98A-49F0-446A-8847-D14F19BD76A7}"/>
          </ac:picMkLst>
        </pc:picChg>
      </pc:sldChg>
      <pc:sldChg chg="modSp mod">
        <pc:chgData name="PRITAMKUMAR SURYAVANSHI" userId="ad562d9949b7f98a" providerId="LiveId" clId="{47C7569C-455A-4BC9-8574-69C8966D6E27}" dt="2020-06-22T06:15:40.597" v="2570" actId="1076"/>
        <pc:sldMkLst>
          <pc:docMk/>
          <pc:sldMk cId="3532357680" sldId="261"/>
        </pc:sldMkLst>
        <pc:spChg chg="mod">
          <ac:chgData name="PRITAMKUMAR SURYAVANSHI" userId="ad562d9949b7f98a" providerId="LiveId" clId="{47C7569C-455A-4BC9-8574-69C8966D6E27}" dt="2020-06-22T06:15:10.142" v="2559" actId="122"/>
          <ac:spMkLst>
            <pc:docMk/>
            <pc:sldMk cId="3532357680" sldId="261"/>
            <ac:spMk id="2" creationId="{1ABC50FA-2D85-4CEE-A9AE-FAD0365101F6}"/>
          </ac:spMkLst>
        </pc:spChg>
        <pc:spChg chg="mod">
          <ac:chgData name="PRITAMKUMAR SURYAVANSHI" userId="ad562d9949b7f98a" providerId="LiveId" clId="{47C7569C-455A-4BC9-8574-69C8966D6E27}" dt="2020-06-22T06:15:14.001" v="2560" actId="20577"/>
          <ac:spMkLst>
            <pc:docMk/>
            <pc:sldMk cId="3532357680" sldId="261"/>
            <ac:spMk id="3" creationId="{A0672B3B-7436-455D-8748-9F7DC49780DB}"/>
          </ac:spMkLst>
        </pc:spChg>
        <pc:picChg chg="mod">
          <ac:chgData name="PRITAMKUMAR SURYAVANSHI" userId="ad562d9949b7f98a" providerId="LiveId" clId="{47C7569C-455A-4BC9-8574-69C8966D6E27}" dt="2020-06-22T06:15:40.597" v="2570" actId="1076"/>
          <ac:picMkLst>
            <pc:docMk/>
            <pc:sldMk cId="3532357680" sldId="261"/>
            <ac:picMk id="7" creationId="{04D598A2-5EF8-49E8-98DD-D6CF91525289}"/>
          </ac:picMkLst>
        </pc:picChg>
        <pc:picChg chg="mod">
          <ac:chgData name="PRITAMKUMAR SURYAVANSHI" userId="ad562d9949b7f98a" providerId="LiveId" clId="{47C7569C-455A-4BC9-8574-69C8966D6E27}" dt="2020-06-22T06:15:39.015" v="2569" actId="1076"/>
          <ac:picMkLst>
            <pc:docMk/>
            <pc:sldMk cId="3532357680" sldId="261"/>
            <ac:picMk id="8" creationId="{A6379928-58C4-41AD-A1E3-80DD7C60ECE0}"/>
          </ac:picMkLst>
        </pc:picChg>
        <pc:picChg chg="mod">
          <ac:chgData name="PRITAMKUMAR SURYAVANSHI" userId="ad562d9949b7f98a" providerId="LiveId" clId="{47C7569C-455A-4BC9-8574-69C8966D6E27}" dt="2020-06-22T06:15:34.397" v="2566" actId="1076"/>
          <ac:picMkLst>
            <pc:docMk/>
            <pc:sldMk cId="3532357680" sldId="261"/>
            <ac:picMk id="9" creationId="{495D719B-7DE8-4F04-95F5-9C8ED7E36F50}"/>
          </ac:picMkLst>
        </pc:picChg>
      </pc:sldChg>
      <pc:sldChg chg="modSp mod">
        <pc:chgData name="PRITAMKUMAR SURYAVANSHI" userId="ad562d9949b7f98a" providerId="LiveId" clId="{47C7569C-455A-4BC9-8574-69C8966D6E27}" dt="2020-06-22T05:56:38.755" v="2364" actId="20577"/>
        <pc:sldMkLst>
          <pc:docMk/>
          <pc:sldMk cId="555808027" sldId="263"/>
        </pc:sldMkLst>
        <pc:spChg chg="mod">
          <ac:chgData name="PRITAMKUMAR SURYAVANSHI" userId="ad562d9949b7f98a" providerId="LiveId" clId="{47C7569C-455A-4BC9-8574-69C8966D6E27}" dt="2020-06-22T05:56:38.755" v="2364" actId="20577"/>
          <ac:spMkLst>
            <pc:docMk/>
            <pc:sldMk cId="555808027" sldId="263"/>
            <ac:spMk id="2" creationId="{75798FBC-9D8A-4D79-BFE3-F4803453A7C6}"/>
          </ac:spMkLst>
        </pc:spChg>
      </pc:sldChg>
      <pc:sldChg chg="addSp delSp modSp mod">
        <pc:chgData name="PRITAMKUMAR SURYAVANSHI" userId="ad562d9949b7f98a" providerId="LiveId" clId="{47C7569C-455A-4BC9-8574-69C8966D6E27}" dt="2020-06-22T06:16:14.487" v="2575" actId="1076"/>
        <pc:sldMkLst>
          <pc:docMk/>
          <pc:sldMk cId="642320503" sldId="264"/>
        </pc:sldMkLst>
        <pc:spChg chg="mod">
          <ac:chgData name="PRITAMKUMAR SURYAVANSHI" userId="ad562d9949b7f98a" providerId="LiveId" clId="{47C7569C-455A-4BC9-8574-69C8966D6E27}" dt="2020-06-22T06:15:57.052" v="2572" actId="113"/>
          <ac:spMkLst>
            <pc:docMk/>
            <pc:sldMk cId="642320503" sldId="264"/>
            <ac:spMk id="2" creationId="{AA396588-A714-49A6-8CC3-6BB2B07AAEDD}"/>
          </ac:spMkLst>
        </pc:spChg>
        <pc:spChg chg="del">
          <ac:chgData name="PRITAMKUMAR SURYAVANSHI" userId="ad562d9949b7f98a" providerId="LiveId" clId="{47C7569C-455A-4BC9-8574-69C8966D6E27}" dt="2020-06-22T04:14:29.006" v="5" actId="478"/>
          <ac:spMkLst>
            <pc:docMk/>
            <pc:sldMk cId="642320503" sldId="264"/>
            <ac:spMk id="3" creationId="{C17E0CD0-5568-4B8F-9E27-765FE7D629AA}"/>
          </ac:spMkLst>
        </pc:spChg>
        <pc:spChg chg="add mod">
          <ac:chgData name="PRITAMKUMAR SURYAVANSHI" userId="ad562d9949b7f98a" providerId="LiveId" clId="{47C7569C-455A-4BC9-8574-69C8966D6E27}" dt="2020-06-22T06:16:14.487" v="2575" actId="1076"/>
          <ac:spMkLst>
            <pc:docMk/>
            <pc:sldMk cId="642320503" sldId="264"/>
            <ac:spMk id="6" creationId="{305B14B4-C5EE-4A97-941D-9C85A7F4C28A}"/>
          </ac:spMkLst>
        </pc:spChg>
        <pc:picChg chg="del">
          <ac:chgData name="PRITAMKUMAR SURYAVANSHI" userId="ad562d9949b7f98a" providerId="LiveId" clId="{47C7569C-455A-4BC9-8574-69C8966D6E27}" dt="2020-06-22T04:14:07.356" v="1" actId="478"/>
          <ac:picMkLst>
            <pc:docMk/>
            <pc:sldMk cId="642320503" sldId="264"/>
            <ac:picMk id="4" creationId="{737F87DD-FDCA-4F56-A71C-005ADD8AAB59}"/>
          </ac:picMkLst>
        </pc:picChg>
        <pc:picChg chg="add mod">
          <ac:chgData name="PRITAMKUMAR SURYAVANSHI" userId="ad562d9949b7f98a" providerId="LiveId" clId="{47C7569C-455A-4BC9-8574-69C8966D6E27}" dt="2020-06-22T06:16:10.995" v="2574" actId="1076"/>
          <ac:picMkLst>
            <pc:docMk/>
            <pc:sldMk cId="642320503" sldId="264"/>
            <ac:picMk id="5" creationId="{3C16F0C7-39ED-4B2B-ACDE-BE65346A7F66}"/>
          </ac:picMkLst>
        </pc:picChg>
      </pc:sldChg>
      <pc:sldChg chg="addSp delSp modSp mod">
        <pc:chgData name="PRITAMKUMAR SURYAVANSHI" userId="ad562d9949b7f98a" providerId="LiveId" clId="{47C7569C-455A-4BC9-8574-69C8966D6E27}" dt="2020-06-22T11:53:05.547" v="2971" actId="20577"/>
        <pc:sldMkLst>
          <pc:docMk/>
          <pc:sldMk cId="3968758524" sldId="265"/>
        </pc:sldMkLst>
        <pc:spChg chg="add mod">
          <ac:chgData name="PRITAMKUMAR SURYAVANSHI" userId="ad562d9949b7f98a" providerId="LiveId" clId="{47C7569C-455A-4BC9-8574-69C8966D6E27}" dt="2020-06-22T11:53:05.547" v="2971" actId="20577"/>
          <ac:spMkLst>
            <pc:docMk/>
            <pc:sldMk cId="3968758524" sldId="265"/>
            <ac:spMk id="4" creationId="{B3D062AB-E561-4051-B6BD-C2B4DB0F0CDD}"/>
          </ac:spMkLst>
        </pc:spChg>
        <pc:picChg chg="del">
          <ac:chgData name="PRITAMKUMAR SURYAVANSHI" userId="ad562d9949b7f98a" providerId="LiveId" clId="{47C7569C-455A-4BC9-8574-69C8966D6E27}" dt="2020-06-22T04:22:08.165" v="254" actId="478"/>
          <ac:picMkLst>
            <pc:docMk/>
            <pc:sldMk cId="3968758524" sldId="265"/>
            <ac:picMk id="2" creationId="{19C143CB-4CED-4615-8C2D-32314F99187C}"/>
          </ac:picMkLst>
        </pc:picChg>
        <pc:picChg chg="add del mod">
          <ac:chgData name="PRITAMKUMAR SURYAVANSHI" userId="ad562d9949b7f98a" providerId="LiveId" clId="{47C7569C-455A-4BC9-8574-69C8966D6E27}" dt="2020-06-22T11:31:46.928" v="2750" actId="478"/>
          <ac:picMkLst>
            <pc:docMk/>
            <pc:sldMk cId="3968758524" sldId="265"/>
            <ac:picMk id="2" creationId="{C4F8794C-61EB-471D-A9CE-6669E9EF8B0A}"/>
          </ac:picMkLst>
        </pc:picChg>
        <pc:picChg chg="add del mod">
          <ac:chgData name="PRITAMKUMAR SURYAVANSHI" userId="ad562d9949b7f98a" providerId="LiveId" clId="{47C7569C-455A-4BC9-8574-69C8966D6E27}" dt="2020-06-22T11:30:54.479" v="2745" actId="478"/>
          <ac:picMkLst>
            <pc:docMk/>
            <pc:sldMk cId="3968758524" sldId="265"/>
            <ac:picMk id="3" creationId="{A2BBA5B4-E18D-46EA-AFB8-D6B3E2BA06B3}"/>
          </ac:picMkLst>
        </pc:picChg>
        <pc:picChg chg="add del mod">
          <ac:chgData name="PRITAMKUMAR SURYAVANSHI" userId="ad562d9949b7f98a" providerId="LiveId" clId="{47C7569C-455A-4BC9-8574-69C8966D6E27}" dt="2020-06-22T11:47:11.830" v="2864" actId="478"/>
          <ac:picMkLst>
            <pc:docMk/>
            <pc:sldMk cId="3968758524" sldId="265"/>
            <ac:picMk id="5" creationId="{EDA536C6-46E4-4E94-8B31-D0A421109D0A}"/>
          </ac:picMkLst>
        </pc:picChg>
        <pc:picChg chg="add mod">
          <ac:chgData name="PRITAMKUMAR SURYAVANSHI" userId="ad562d9949b7f98a" providerId="LiveId" clId="{47C7569C-455A-4BC9-8574-69C8966D6E27}" dt="2020-06-22T11:47:20.517" v="2868" actId="14100"/>
          <ac:picMkLst>
            <pc:docMk/>
            <pc:sldMk cId="3968758524" sldId="265"/>
            <ac:picMk id="6" creationId="{8CD9F32C-DF04-4795-8B06-1E041FD22E39}"/>
          </ac:picMkLst>
        </pc:picChg>
      </pc:sldChg>
      <pc:sldChg chg="addSp delSp modSp mod">
        <pc:chgData name="PRITAMKUMAR SURYAVANSHI" userId="ad562d9949b7f98a" providerId="LiveId" clId="{47C7569C-455A-4BC9-8574-69C8966D6E27}" dt="2020-06-22T06:16:52.778" v="2581" actId="207"/>
        <pc:sldMkLst>
          <pc:docMk/>
          <pc:sldMk cId="363261332" sldId="266"/>
        </pc:sldMkLst>
        <pc:spChg chg="add mod">
          <ac:chgData name="PRITAMKUMAR SURYAVANSHI" userId="ad562d9949b7f98a" providerId="LiveId" clId="{47C7569C-455A-4BC9-8574-69C8966D6E27}" dt="2020-06-22T06:16:52.778" v="2581" actId="207"/>
          <ac:spMkLst>
            <pc:docMk/>
            <pc:sldMk cId="363261332" sldId="266"/>
            <ac:spMk id="4" creationId="{F72BCA40-7BEA-4B43-88C5-8675969F8F30}"/>
          </ac:spMkLst>
        </pc:spChg>
        <pc:picChg chg="del mod">
          <ac:chgData name="PRITAMKUMAR SURYAVANSHI" userId="ad562d9949b7f98a" providerId="LiveId" clId="{47C7569C-455A-4BC9-8574-69C8966D6E27}" dt="2020-06-22T04:28:58.950" v="429" actId="478"/>
          <ac:picMkLst>
            <pc:docMk/>
            <pc:sldMk cId="363261332" sldId="266"/>
            <ac:picMk id="2" creationId="{E09B19CA-5D43-4419-85F8-19CB779332E3}"/>
          </ac:picMkLst>
        </pc:picChg>
        <pc:picChg chg="add mod">
          <ac:chgData name="PRITAMKUMAR SURYAVANSHI" userId="ad562d9949b7f98a" providerId="LiveId" clId="{47C7569C-455A-4BC9-8574-69C8966D6E27}" dt="2020-06-22T06:16:43.035" v="2579" actId="1076"/>
          <ac:picMkLst>
            <pc:docMk/>
            <pc:sldMk cId="363261332" sldId="266"/>
            <ac:picMk id="3" creationId="{EE4F2181-F2BF-40E0-BE19-4F1A5DDDD826}"/>
          </ac:picMkLst>
        </pc:picChg>
      </pc:sldChg>
      <pc:sldChg chg="addSp modSp mod">
        <pc:chgData name="PRITAMKUMAR SURYAVANSHI" userId="ad562d9949b7f98a" providerId="LiveId" clId="{47C7569C-455A-4BC9-8574-69C8966D6E27}" dt="2020-06-22T06:17:18.731" v="2586" actId="207"/>
        <pc:sldMkLst>
          <pc:docMk/>
          <pc:sldMk cId="1388726431" sldId="267"/>
        </pc:sldMkLst>
        <pc:spChg chg="add mod">
          <ac:chgData name="PRITAMKUMAR SURYAVANSHI" userId="ad562d9949b7f98a" providerId="LiveId" clId="{47C7569C-455A-4BC9-8574-69C8966D6E27}" dt="2020-06-22T06:17:18.731" v="2586" actId="207"/>
          <ac:spMkLst>
            <pc:docMk/>
            <pc:sldMk cId="1388726431" sldId="267"/>
            <ac:spMk id="3" creationId="{A60D05A0-E58E-4B90-9D79-88D1810C91DB}"/>
          </ac:spMkLst>
        </pc:spChg>
        <pc:spChg chg="add mod">
          <ac:chgData name="PRITAMKUMAR SURYAVANSHI" userId="ad562d9949b7f98a" providerId="LiveId" clId="{47C7569C-455A-4BC9-8574-69C8966D6E27}" dt="2020-06-22T06:17:15.775" v="2585" actId="207"/>
          <ac:spMkLst>
            <pc:docMk/>
            <pc:sldMk cId="1388726431" sldId="267"/>
            <ac:spMk id="4" creationId="{1E1FEAF9-895C-49C8-B230-010B0CCCB3F2}"/>
          </ac:spMkLst>
        </pc:spChg>
        <pc:picChg chg="mod">
          <ac:chgData name="PRITAMKUMAR SURYAVANSHI" userId="ad562d9949b7f98a" providerId="LiveId" clId="{47C7569C-455A-4BC9-8574-69C8966D6E27}" dt="2020-06-22T06:17:08.949" v="2583" actId="1076"/>
          <ac:picMkLst>
            <pc:docMk/>
            <pc:sldMk cId="1388726431" sldId="267"/>
            <ac:picMk id="2" creationId="{B91DB4C0-1AC6-4685-BD00-1DA90F18C907}"/>
          </ac:picMkLst>
        </pc:picChg>
      </pc:sldChg>
      <pc:sldChg chg="addSp delSp modSp mod">
        <pc:chgData name="PRITAMKUMAR SURYAVANSHI" userId="ad562d9949b7f98a" providerId="LiveId" clId="{47C7569C-455A-4BC9-8574-69C8966D6E27}" dt="2020-06-22T11:51:53.159" v="2956" actId="20577"/>
        <pc:sldMkLst>
          <pc:docMk/>
          <pc:sldMk cId="287356032" sldId="268"/>
        </pc:sldMkLst>
        <pc:spChg chg="add mod">
          <ac:chgData name="PRITAMKUMAR SURYAVANSHI" userId="ad562d9949b7f98a" providerId="LiveId" clId="{47C7569C-455A-4BC9-8574-69C8966D6E27}" dt="2020-06-22T11:51:53.159" v="2956" actId="20577"/>
          <ac:spMkLst>
            <pc:docMk/>
            <pc:sldMk cId="287356032" sldId="268"/>
            <ac:spMk id="4" creationId="{1EEE6450-7F2B-44E1-8516-DD2C778831B9}"/>
          </ac:spMkLst>
        </pc:spChg>
        <pc:picChg chg="del">
          <ac:chgData name="PRITAMKUMAR SURYAVANSHI" userId="ad562d9949b7f98a" providerId="LiveId" clId="{47C7569C-455A-4BC9-8574-69C8966D6E27}" dt="2020-06-22T04:37:03.665" v="880" actId="478"/>
          <ac:picMkLst>
            <pc:docMk/>
            <pc:sldMk cId="287356032" sldId="268"/>
            <ac:picMk id="2" creationId="{824A918F-03A0-48ED-A2C0-8185DE49C183}"/>
          </ac:picMkLst>
        </pc:picChg>
        <pc:picChg chg="add del mod">
          <ac:chgData name="PRITAMKUMAR SURYAVANSHI" userId="ad562d9949b7f98a" providerId="LiveId" clId="{47C7569C-455A-4BC9-8574-69C8966D6E27}" dt="2020-06-22T11:48:36.611" v="2877" actId="478"/>
          <ac:picMkLst>
            <pc:docMk/>
            <pc:sldMk cId="287356032" sldId="268"/>
            <ac:picMk id="2" creationId="{FB339263-D57E-4A98-83BD-5C49B628AE40}"/>
          </ac:picMkLst>
        </pc:picChg>
        <pc:picChg chg="add del mod">
          <ac:chgData name="PRITAMKUMAR SURYAVANSHI" userId="ad562d9949b7f98a" providerId="LiveId" clId="{47C7569C-455A-4BC9-8574-69C8966D6E27}" dt="2020-06-22T11:33:27.885" v="2757" actId="478"/>
          <ac:picMkLst>
            <pc:docMk/>
            <pc:sldMk cId="287356032" sldId="268"/>
            <ac:picMk id="3" creationId="{C9F9C22A-8994-4AC2-8D38-C34B4AC1CEC8}"/>
          </ac:picMkLst>
        </pc:picChg>
        <pc:picChg chg="add mod">
          <ac:chgData name="PRITAMKUMAR SURYAVANSHI" userId="ad562d9949b7f98a" providerId="LiveId" clId="{47C7569C-455A-4BC9-8574-69C8966D6E27}" dt="2020-06-22T11:48:44.525" v="2879" actId="1076"/>
          <ac:picMkLst>
            <pc:docMk/>
            <pc:sldMk cId="287356032" sldId="268"/>
            <ac:picMk id="5" creationId="{CCA325CA-CB26-41CB-8C32-7A09EA75E082}"/>
          </ac:picMkLst>
        </pc:picChg>
      </pc:sldChg>
      <pc:sldChg chg="addSp modSp mod">
        <pc:chgData name="PRITAMKUMAR SURYAVANSHI" userId="ad562d9949b7f98a" providerId="LiveId" clId="{47C7569C-455A-4BC9-8574-69C8966D6E27}" dt="2020-06-22T06:17:47.960" v="2592" actId="207"/>
        <pc:sldMkLst>
          <pc:docMk/>
          <pc:sldMk cId="757601631" sldId="269"/>
        </pc:sldMkLst>
        <pc:spChg chg="add mod">
          <ac:chgData name="PRITAMKUMAR SURYAVANSHI" userId="ad562d9949b7f98a" providerId="LiveId" clId="{47C7569C-455A-4BC9-8574-69C8966D6E27}" dt="2020-06-22T06:17:47.960" v="2592" actId="207"/>
          <ac:spMkLst>
            <pc:docMk/>
            <pc:sldMk cId="757601631" sldId="269"/>
            <ac:spMk id="3" creationId="{DE2E6123-4052-47F8-81D3-AAAF8229F956}"/>
          </ac:spMkLst>
        </pc:spChg>
        <pc:picChg chg="mod">
          <ac:chgData name="PRITAMKUMAR SURYAVANSHI" userId="ad562d9949b7f98a" providerId="LiveId" clId="{47C7569C-455A-4BC9-8574-69C8966D6E27}" dt="2020-06-22T06:17:38.482" v="2590" actId="1076"/>
          <ac:picMkLst>
            <pc:docMk/>
            <pc:sldMk cId="757601631" sldId="269"/>
            <ac:picMk id="2" creationId="{C8B1CA7D-DB35-4B86-8931-BEAED4C00251}"/>
          </ac:picMkLst>
        </pc:picChg>
      </pc:sldChg>
      <pc:sldChg chg="modSp mod">
        <pc:chgData name="PRITAMKUMAR SURYAVANSHI" userId="ad562d9949b7f98a" providerId="LiveId" clId="{47C7569C-455A-4BC9-8574-69C8966D6E27}" dt="2020-06-22T05:57:55.512" v="2376" actId="113"/>
        <pc:sldMkLst>
          <pc:docMk/>
          <pc:sldMk cId="57947669" sldId="270"/>
        </pc:sldMkLst>
        <pc:spChg chg="mod">
          <ac:chgData name="PRITAMKUMAR SURYAVANSHI" userId="ad562d9949b7f98a" providerId="LiveId" clId="{47C7569C-455A-4BC9-8574-69C8966D6E27}" dt="2020-06-22T05:57:55.512" v="2376" actId="113"/>
          <ac:spMkLst>
            <pc:docMk/>
            <pc:sldMk cId="57947669" sldId="270"/>
            <ac:spMk id="2" creationId="{7ACB1A78-79F9-49BE-B04E-B6F9CD36A989}"/>
          </ac:spMkLst>
        </pc:spChg>
      </pc:sldChg>
      <pc:sldChg chg="addSp modSp mod">
        <pc:chgData name="PRITAMKUMAR SURYAVANSHI" userId="ad562d9949b7f98a" providerId="LiveId" clId="{47C7569C-455A-4BC9-8574-69C8966D6E27}" dt="2020-06-22T06:18:00.310" v="2593" actId="207"/>
        <pc:sldMkLst>
          <pc:docMk/>
          <pc:sldMk cId="2798849801" sldId="271"/>
        </pc:sldMkLst>
        <pc:spChg chg="add mod">
          <ac:chgData name="PRITAMKUMAR SURYAVANSHI" userId="ad562d9949b7f98a" providerId="LiveId" clId="{47C7569C-455A-4BC9-8574-69C8966D6E27}" dt="2020-06-22T06:18:00.310" v="2593" actId="207"/>
          <ac:spMkLst>
            <pc:docMk/>
            <pc:sldMk cId="2798849801" sldId="271"/>
            <ac:spMk id="3" creationId="{465B3A96-F1C5-467E-B300-4DAFBBD37152}"/>
          </ac:spMkLst>
        </pc:spChg>
        <pc:picChg chg="mod">
          <ac:chgData name="PRITAMKUMAR SURYAVANSHI" userId="ad562d9949b7f98a" providerId="LiveId" clId="{47C7569C-455A-4BC9-8574-69C8966D6E27}" dt="2020-06-22T04:47:40.678" v="1099" actId="14100"/>
          <ac:picMkLst>
            <pc:docMk/>
            <pc:sldMk cId="2798849801" sldId="271"/>
            <ac:picMk id="2" creationId="{7D311D8D-0D94-47F6-82DE-8DE01D9959FD}"/>
          </ac:picMkLst>
        </pc:picChg>
      </pc:sldChg>
      <pc:sldChg chg="addSp modSp mod">
        <pc:chgData name="PRITAMKUMAR SURYAVANSHI" userId="ad562d9949b7f98a" providerId="LiveId" clId="{47C7569C-455A-4BC9-8574-69C8966D6E27}" dt="2020-06-22T06:18:05.097" v="2594" actId="207"/>
        <pc:sldMkLst>
          <pc:docMk/>
          <pc:sldMk cId="2070973956" sldId="272"/>
        </pc:sldMkLst>
        <pc:spChg chg="add mod">
          <ac:chgData name="PRITAMKUMAR SURYAVANSHI" userId="ad562d9949b7f98a" providerId="LiveId" clId="{47C7569C-455A-4BC9-8574-69C8966D6E27}" dt="2020-06-22T06:18:05.097" v="2594" actId="207"/>
          <ac:spMkLst>
            <pc:docMk/>
            <pc:sldMk cId="2070973956" sldId="272"/>
            <ac:spMk id="3" creationId="{B439A772-0562-439C-BACF-8BDCBB30E712}"/>
          </ac:spMkLst>
        </pc:spChg>
        <pc:picChg chg="mod">
          <ac:chgData name="PRITAMKUMAR SURYAVANSHI" userId="ad562d9949b7f98a" providerId="LiveId" clId="{47C7569C-455A-4BC9-8574-69C8966D6E27}" dt="2020-06-22T04:49:53.392" v="1166" actId="14100"/>
          <ac:picMkLst>
            <pc:docMk/>
            <pc:sldMk cId="2070973956" sldId="272"/>
            <ac:picMk id="2" creationId="{E258EE4F-1467-4CEF-8139-419C41011FE1}"/>
          </ac:picMkLst>
        </pc:picChg>
      </pc:sldChg>
      <pc:sldChg chg="addSp modSp mod">
        <pc:chgData name="PRITAMKUMAR SURYAVANSHI" userId="ad562d9949b7f98a" providerId="LiveId" clId="{47C7569C-455A-4BC9-8574-69C8966D6E27}" dt="2020-06-22T06:18:43.353" v="2623" actId="207"/>
        <pc:sldMkLst>
          <pc:docMk/>
          <pc:sldMk cId="1394982150" sldId="273"/>
        </pc:sldMkLst>
        <pc:spChg chg="add mod">
          <ac:chgData name="PRITAMKUMAR SURYAVANSHI" userId="ad562d9949b7f98a" providerId="LiveId" clId="{47C7569C-455A-4BC9-8574-69C8966D6E27}" dt="2020-06-22T06:18:43.353" v="2623" actId="207"/>
          <ac:spMkLst>
            <pc:docMk/>
            <pc:sldMk cId="1394982150" sldId="273"/>
            <ac:spMk id="5" creationId="{AEA40046-8237-492B-8748-715094E69FA7}"/>
          </ac:spMkLst>
        </pc:spChg>
        <pc:picChg chg="mod">
          <ac:chgData name="PRITAMKUMAR SURYAVANSHI" userId="ad562d9949b7f98a" providerId="LiveId" clId="{47C7569C-455A-4BC9-8574-69C8966D6E27}" dt="2020-06-22T06:18:23.717" v="2617" actId="1076"/>
          <ac:picMkLst>
            <pc:docMk/>
            <pc:sldMk cId="1394982150" sldId="273"/>
            <ac:picMk id="2" creationId="{2913C716-871D-4725-8E0F-A0C19EA9C9F2}"/>
          </ac:picMkLst>
        </pc:picChg>
        <pc:picChg chg="mod">
          <ac:chgData name="PRITAMKUMAR SURYAVANSHI" userId="ad562d9949b7f98a" providerId="LiveId" clId="{47C7569C-455A-4BC9-8574-69C8966D6E27}" dt="2020-06-22T06:18:36.335" v="2621" actId="1076"/>
          <ac:picMkLst>
            <pc:docMk/>
            <pc:sldMk cId="1394982150" sldId="273"/>
            <ac:picMk id="3" creationId="{BBB7DD72-1140-4E93-9285-E12FA197A47C}"/>
          </ac:picMkLst>
        </pc:picChg>
        <pc:picChg chg="mod">
          <ac:chgData name="PRITAMKUMAR SURYAVANSHI" userId="ad562d9949b7f98a" providerId="LiveId" clId="{47C7569C-455A-4BC9-8574-69C8966D6E27}" dt="2020-06-22T06:18:27.941" v="2619" actId="1076"/>
          <ac:picMkLst>
            <pc:docMk/>
            <pc:sldMk cId="1394982150" sldId="273"/>
            <ac:picMk id="4" creationId="{BD648CAE-CFCD-410C-8012-923E1BB99C89}"/>
          </ac:picMkLst>
        </pc:picChg>
      </pc:sldChg>
      <pc:sldChg chg="modSp mod">
        <pc:chgData name="PRITAMKUMAR SURYAVANSHI" userId="ad562d9949b7f98a" providerId="LiveId" clId="{47C7569C-455A-4BC9-8574-69C8966D6E27}" dt="2020-06-22T06:31:30.272" v="2693" actId="114"/>
        <pc:sldMkLst>
          <pc:docMk/>
          <pc:sldMk cId="2136039520" sldId="274"/>
        </pc:sldMkLst>
        <pc:spChg chg="mod">
          <ac:chgData name="PRITAMKUMAR SURYAVANSHI" userId="ad562d9949b7f98a" providerId="LiveId" clId="{47C7569C-455A-4BC9-8574-69C8966D6E27}" dt="2020-06-22T06:31:30.272" v="2693" actId="114"/>
          <ac:spMkLst>
            <pc:docMk/>
            <pc:sldMk cId="2136039520" sldId="274"/>
            <ac:spMk id="2" creationId="{80761779-5E50-4584-8EE8-6442637890F4}"/>
          </ac:spMkLst>
        </pc:spChg>
      </pc:sldChg>
      <pc:sldChg chg="modSp mod">
        <pc:chgData name="PRITAMKUMAR SURYAVANSHI" userId="ad562d9949b7f98a" providerId="LiveId" clId="{47C7569C-455A-4BC9-8574-69C8966D6E27}" dt="2020-06-22T06:00:11.483" v="2410" actId="1076"/>
        <pc:sldMkLst>
          <pc:docMk/>
          <pc:sldMk cId="976615976" sldId="275"/>
        </pc:sldMkLst>
        <pc:spChg chg="mod">
          <ac:chgData name="PRITAMKUMAR SURYAVANSHI" userId="ad562d9949b7f98a" providerId="LiveId" clId="{47C7569C-455A-4BC9-8574-69C8966D6E27}" dt="2020-06-22T06:00:11.483" v="2410" actId="1076"/>
          <ac:spMkLst>
            <pc:docMk/>
            <pc:sldMk cId="976615976" sldId="275"/>
            <ac:spMk id="2" creationId="{80761779-5E50-4584-8EE8-6442637890F4}"/>
          </ac:spMkLst>
        </pc:spChg>
      </pc:sldChg>
      <pc:sldChg chg="addSp delSp modSp mod">
        <pc:chgData name="PRITAMKUMAR SURYAVANSHI" userId="ad562d9949b7f98a" providerId="LiveId" clId="{47C7569C-455A-4BC9-8574-69C8966D6E27}" dt="2020-06-22T06:19:40.065" v="2625" actId="207"/>
        <pc:sldMkLst>
          <pc:docMk/>
          <pc:sldMk cId="1622281801" sldId="276"/>
        </pc:sldMkLst>
        <pc:spChg chg="add del mod">
          <ac:chgData name="PRITAMKUMAR SURYAVANSHI" userId="ad562d9949b7f98a" providerId="LiveId" clId="{47C7569C-455A-4BC9-8574-69C8966D6E27}" dt="2020-06-22T04:56:58.186" v="1317"/>
          <ac:spMkLst>
            <pc:docMk/>
            <pc:sldMk cId="1622281801" sldId="276"/>
            <ac:spMk id="5" creationId="{7CEBDC0E-9C6E-47EA-80B5-259225176BFF}"/>
          </ac:spMkLst>
        </pc:spChg>
        <pc:spChg chg="add mod">
          <ac:chgData name="PRITAMKUMAR SURYAVANSHI" userId="ad562d9949b7f98a" providerId="LiveId" clId="{47C7569C-455A-4BC9-8574-69C8966D6E27}" dt="2020-06-22T06:19:40.065" v="2625" actId="207"/>
          <ac:spMkLst>
            <pc:docMk/>
            <pc:sldMk cId="1622281801" sldId="276"/>
            <ac:spMk id="6" creationId="{02A8C8BA-78F6-4C51-9DF8-B98C26DB915B}"/>
          </ac:spMkLst>
        </pc:spChg>
        <pc:picChg chg="mod">
          <ac:chgData name="PRITAMKUMAR SURYAVANSHI" userId="ad562d9949b7f98a" providerId="LiveId" clId="{47C7569C-455A-4BC9-8574-69C8966D6E27}" dt="2020-06-22T06:00:23.250" v="2412" actId="1076"/>
          <ac:picMkLst>
            <pc:docMk/>
            <pc:sldMk cId="1622281801" sldId="276"/>
            <ac:picMk id="2" creationId="{099CE4BA-DD45-4F19-921A-6F33E97F1F20}"/>
          </ac:picMkLst>
        </pc:picChg>
        <pc:picChg chg="mod">
          <ac:chgData name="PRITAMKUMAR SURYAVANSHI" userId="ad562d9949b7f98a" providerId="LiveId" clId="{47C7569C-455A-4BC9-8574-69C8966D6E27}" dt="2020-06-22T04:56:47.919" v="1314" actId="1076"/>
          <ac:picMkLst>
            <pc:docMk/>
            <pc:sldMk cId="1622281801" sldId="276"/>
            <ac:picMk id="3" creationId="{8BD05637-7E9F-4EE5-AC83-834A34DBB5AC}"/>
          </ac:picMkLst>
        </pc:picChg>
        <pc:picChg chg="mod">
          <ac:chgData name="PRITAMKUMAR SURYAVANSHI" userId="ad562d9949b7f98a" providerId="LiveId" clId="{47C7569C-455A-4BC9-8574-69C8966D6E27}" dt="2020-06-22T06:00:25.675" v="2413" actId="1076"/>
          <ac:picMkLst>
            <pc:docMk/>
            <pc:sldMk cId="1622281801" sldId="276"/>
            <ac:picMk id="4" creationId="{75B73C5E-EC9D-4F28-BFCA-29DCE4B8A0C3}"/>
          </ac:picMkLst>
        </pc:picChg>
      </pc:sldChg>
      <pc:sldChg chg="modSp mod">
        <pc:chgData name="PRITAMKUMAR SURYAVANSHI" userId="ad562d9949b7f98a" providerId="LiveId" clId="{47C7569C-455A-4BC9-8574-69C8966D6E27}" dt="2020-06-22T06:31:46.796" v="2703" actId="20577"/>
        <pc:sldMkLst>
          <pc:docMk/>
          <pc:sldMk cId="3004485094" sldId="277"/>
        </pc:sldMkLst>
        <pc:spChg chg="mod">
          <ac:chgData name="PRITAMKUMAR SURYAVANSHI" userId="ad562d9949b7f98a" providerId="LiveId" clId="{47C7569C-455A-4BC9-8574-69C8966D6E27}" dt="2020-06-22T06:31:46.796" v="2703" actId="20577"/>
          <ac:spMkLst>
            <pc:docMk/>
            <pc:sldMk cId="3004485094" sldId="277"/>
            <ac:spMk id="2" creationId="{39E336CD-D157-4F3E-88E6-F9B0D1ACFF07}"/>
          </ac:spMkLst>
        </pc:spChg>
      </pc:sldChg>
      <pc:sldChg chg="addSp modSp mod">
        <pc:chgData name="PRITAMKUMAR SURYAVANSHI" userId="ad562d9949b7f98a" providerId="LiveId" clId="{47C7569C-455A-4BC9-8574-69C8966D6E27}" dt="2020-06-22T06:20:05.383" v="2644" actId="207"/>
        <pc:sldMkLst>
          <pc:docMk/>
          <pc:sldMk cId="1954750911" sldId="278"/>
        </pc:sldMkLst>
        <pc:spChg chg="add mod">
          <ac:chgData name="PRITAMKUMAR SURYAVANSHI" userId="ad562d9949b7f98a" providerId="LiveId" clId="{47C7569C-455A-4BC9-8574-69C8966D6E27}" dt="2020-06-22T06:20:05.383" v="2644" actId="207"/>
          <ac:spMkLst>
            <pc:docMk/>
            <pc:sldMk cId="1954750911" sldId="278"/>
            <ac:spMk id="3" creationId="{76D651D1-A379-4261-9843-7FD71C8C1000}"/>
          </ac:spMkLst>
        </pc:spChg>
        <pc:picChg chg="mod">
          <ac:chgData name="PRITAMKUMAR SURYAVANSHI" userId="ad562d9949b7f98a" providerId="LiveId" clId="{47C7569C-455A-4BC9-8574-69C8966D6E27}" dt="2020-06-22T06:00:59.449" v="2418" actId="1076"/>
          <ac:picMkLst>
            <pc:docMk/>
            <pc:sldMk cId="1954750911" sldId="278"/>
            <ac:picMk id="2" creationId="{FED78909-6682-4ED3-8426-6287654D9296}"/>
          </ac:picMkLst>
        </pc:picChg>
      </pc:sldChg>
      <pc:sldChg chg="addSp modSp mod">
        <pc:chgData name="PRITAMKUMAR SURYAVANSHI" userId="ad562d9949b7f98a" providerId="LiveId" clId="{47C7569C-455A-4BC9-8574-69C8966D6E27}" dt="2020-06-22T06:20:10.018" v="2645" actId="207"/>
        <pc:sldMkLst>
          <pc:docMk/>
          <pc:sldMk cId="3701256614" sldId="279"/>
        </pc:sldMkLst>
        <pc:spChg chg="add mod">
          <ac:chgData name="PRITAMKUMAR SURYAVANSHI" userId="ad562d9949b7f98a" providerId="LiveId" clId="{47C7569C-455A-4BC9-8574-69C8966D6E27}" dt="2020-06-22T06:20:10.018" v="2645" actId="207"/>
          <ac:spMkLst>
            <pc:docMk/>
            <pc:sldMk cId="3701256614" sldId="279"/>
            <ac:spMk id="3" creationId="{755BF23B-C5DB-4FD7-9DCF-9B5F7B741B40}"/>
          </ac:spMkLst>
        </pc:spChg>
        <pc:picChg chg="mod">
          <ac:chgData name="PRITAMKUMAR SURYAVANSHI" userId="ad562d9949b7f98a" providerId="LiveId" clId="{47C7569C-455A-4BC9-8574-69C8966D6E27}" dt="2020-06-22T06:01:04.010" v="2419" actId="1076"/>
          <ac:picMkLst>
            <pc:docMk/>
            <pc:sldMk cId="3701256614" sldId="279"/>
            <ac:picMk id="2" creationId="{F335D6FB-AF45-4526-B254-A9C69F8709D5}"/>
          </ac:picMkLst>
        </pc:picChg>
      </pc:sldChg>
      <pc:sldChg chg="modSp mod">
        <pc:chgData name="PRITAMKUMAR SURYAVANSHI" userId="ad562d9949b7f98a" providerId="LiveId" clId="{47C7569C-455A-4BC9-8574-69C8966D6E27}" dt="2020-06-22T06:31:56.281" v="2713" actId="20577"/>
        <pc:sldMkLst>
          <pc:docMk/>
          <pc:sldMk cId="1300391746" sldId="280"/>
        </pc:sldMkLst>
        <pc:spChg chg="mod">
          <ac:chgData name="PRITAMKUMAR SURYAVANSHI" userId="ad562d9949b7f98a" providerId="LiveId" clId="{47C7569C-455A-4BC9-8574-69C8966D6E27}" dt="2020-06-22T06:31:56.281" v="2713" actId="20577"/>
          <ac:spMkLst>
            <pc:docMk/>
            <pc:sldMk cId="1300391746" sldId="280"/>
            <ac:spMk id="2" creationId="{1B7848F9-EAF5-403F-B2BF-D0B7A3584CF3}"/>
          </ac:spMkLst>
        </pc:spChg>
      </pc:sldChg>
      <pc:sldChg chg="addSp delSp modSp mod">
        <pc:chgData name="PRITAMKUMAR SURYAVANSHI" userId="ad562d9949b7f98a" providerId="LiveId" clId="{47C7569C-455A-4BC9-8574-69C8966D6E27}" dt="2020-06-22T06:20:34.203" v="2680" actId="207"/>
        <pc:sldMkLst>
          <pc:docMk/>
          <pc:sldMk cId="3989691211" sldId="281"/>
        </pc:sldMkLst>
        <pc:spChg chg="add del mod">
          <ac:chgData name="PRITAMKUMAR SURYAVANSHI" userId="ad562d9949b7f98a" providerId="LiveId" clId="{47C7569C-455A-4BC9-8574-69C8966D6E27}" dt="2020-06-22T05:18:19.383" v="1702"/>
          <ac:spMkLst>
            <pc:docMk/>
            <pc:sldMk cId="3989691211" sldId="281"/>
            <ac:spMk id="3" creationId="{1F60B594-0B80-466C-AE44-34C81660F281}"/>
          </ac:spMkLst>
        </pc:spChg>
        <pc:spChg chg="add mod">
          <ac:chgData name="PRITAMKUMAR SURYAVANSHI" userId="ad562d9949b7f98a" providerId="LiveId" clId="{47C7569C-455A-4BC9-8574-69C8966D6E27}" dt="2020-06-22T06:20:34.203" v="2680" actId="207"/>
          <ac:spMkLst>
            <pc:docMk/>
            <pc:sldMk cId="3989691211" sldId="281"/>
            <ac:spMk id="4" creationId="{50C30A50-3A06-480B-89C8-9EF300678853}"/>
          </ac:spMkLst>
        </pc:spChg>
        <pc:picChg chg="mod">
          <ac:chgData name="PRITAMKUMAR SURYAVANSHI" userId="ad562d9949b7f98a" providerId="LiveId" clId="{47C7569C-455A-4BC9-8574-69C8966D6E27}" dt="2020-06-22T06:01:56.148" v="2431" actId="1076"/>
          <ac:picMkLst>
            <pc:docMk/>
            <pc:sldMk cId="3989691211" sldId="281"/>
            <ac:picMk id="2" creationId="{02206D22-D262-4249-96F7-429DEF649D90}"/>
          </ac:picMkLst>
        </pc:picChg>
      </pc:sldChg>
      <pc:sldChg chg="addSp delSp modSp mod">
        <pc:chgData name="PRITAMKUMAR SURYAVANSHI" userId="ad562d9949b7f98a" providerId="LiveId" clId="{47C7569C-455A-4BC9-8574-69C8966D6E27}" dt="2020-06-22T06:20:38.248" v="2681" actId="207"/>
        <pc:sldMkLst>
          <pc:docMk/>
          <pc:sldMk cId="2869510777" sldId="282"/>
        </pc:sldMkLst>
        <pc:spChg chg="add del mod">
          <ac:chgData name="PRITAMKUMAR SURYAVANSHI" userId="ad562d9949b7f98a" providerId="LiveId" clId="{47C7569C-455A-4BC9-8574-69C8966D6E27}" dt="2020-06-22T05:21:28.291" v="1808"/>
          <ac:spMkLst>
            <pc:docMk/>
            <pc:sldMk cId="2869510777" sldId="282"/>
            <ac:spMk id="3" creationId="{1199F501-27B2-48A5-9476-3E472D00D969}"/>
          </ac:spMkLst>
        </pc:spChg>
        <pc:spChg chg="add mod">
          <ac:chgData name="PRITAMKUMAR SURYAVANSHI" userId="ad562d9949b7f98a" providerId="LiveId" clId="{47C7569C-455A-4BC9-8574-69C8966D6E27}" dt="2020-06-22T06:20:38.248" v="2681" actId="207"/>
          <ac:spMkLst>
            <pc:docMk/>
            <pc:sldMk cId="2869510777" sldId="282"/>
            <ac:spMk id="4" creationId="{81FF4794-C331-4A7F-BDC4-DA9F09063940}"/>
          </ac:spMkLst>
        </pc:spChg>
        <pc:picChg chg="mod">
          <ac:chgData name="PRITAMKUMAR SURYAVANSHI" userId="ad562d9949b7f98a" providerId="LiveId" clId="{47C7569C-455A-4BC9-8574-69C8966D6E27}" dt="2020-06-22T06:02:18.385" v="2434" actId="1076"/>
          <ac:picMkLst>
            <pc:docMk/>
            <pc:sldMk cId="2869510777" sldId="282"/>
            <ac:picMk id="2" creationId="{B26E999E-36F4-412C-80DE-B4206F70ECE3}"/>
          </ac:picMkLst>
        </pc:picChg>
      </pc:sldChg>
      <pc:sldChg chg="addSp modSp mod">
        <pc:chgData name="PRITAMKUMAR SURYAVANSHI" userId="ad562d9949b7f98a" providerId="LiveId" clId="{47C7569C-455A-4BC9-8574-69C8966D6E27}" dt="2020-06-22T06:20:46.940" v="2683" actId="207"/>
        <pc:sldMkLst>
          <pc:docMk/>
          <pc:sldMk cId="3797609120" sldId="283"/>
        </pc:sldMkLst>
        <pc:spChg chg="add mod">
          <ac:chgData name="PRITAMKUMAR SURYAVANSHI" userId="ad562d9949b7f98a" providerId="LiveId" clId="{47C7569C-455A-4BC9-8574-69C8966D6E27}" dt="2020-06-22T06:20:46.940" v="2683" actId="207"/>
          <ac:spMkLst>
            <pc:docMk/>
            <pc:sldMk cId="3797609120" sldId="283"/>
            <ac:spMk id="2" creationId="{22B7865B-E24F-4D70-8F4F-7D276FEEE76E}"/>
          </ac:spMkLst>
        </pc:spChg>
        <pc:picChg chg="mod">
          <ac:chgData name="PRITAMKUMAR SURYAVANSHI" userId="ad562d9949b7f98a" providerId="LiveId" clId="{47C7569C-455A-4BC9-8574-69C8966D6E27}" dt="2020-06-22T05:30:00.456" v="2019" actId="14100"/>
          <ac:picMkLst>
            <pc:docMk/>
            <pc:sldMk cId="3797609120" sldId="283"/>
            <ac:picMk id="1026" creationId="{2606015B-BAA5-41F7-914B-190C916C2C60}"/>
          </ac:picMkLst>
        </pc:picChg>
      </pc:sldChg>
      <pc:sldChg chg="addSp modSp mod">
        <pc:chgData name="PRITAMKUMAR SURYAVANSHI" userId="ad562d9949b7f98a" providerId="LiveId" clId="{47C7569C-455A-4BC9-8574-69C8966D6E27}" dt="2020-06-22T06:33:00.412" v="2744" actId="14100"/>
        <pc:sldMkLst>
          <pc:docMk/>
          <pc:sldMk cId="695278777" sldId="284"/>
        </pc:sldMkLst>
        <pc:spChg chg="mod">
          <ac:chgData name="PRITAMKUMAR SURYAVANSHI" userId="ad562d9949b7f98a" providerId="LiveId" clId="{47C7569C-455A-4BC9-8574-69C8966D6E27}" dt="2020-06-22T06:02:57.519" v="2442" actId="1076"/>
          <ac:spMkLst>
            <pc:docMk/>
            <pc:sldMk cId="695278777" sldId="284"/>
            <ac:spMk id="2" creationId="{828F65FA-BBDF-47F2-B397-8F0890AE5509}"/>
          </ac:spMkLst>
        </pc:spChg>
        <pc:spChg chg="add mod">
          <ac:chgData name="PRITAMKUMAR SURYAVANSHI" userId="ad562d9949b7f98a" providerId="LiveId" clId="{47C7569C-455A-4BC9-8574-69C8966D6E27}" dt="2020-06-22T06:33:00.412" v="2744" actId="14100"/>
          <ac:spMkLst>
            <pc:docMk/>
            <pc:sldMk cId="695278777" sldId="284"/>
            <ac:spMk id="3" creationId="{865EAC2E-454D-437B-8443-838DBEF08973}"/>
          </ac:spMkLst>
        </pc:spChg>
      </pc:sldChg>
      <pc:sldChg chg="addSp modSp mod">
        <pc:chgData name="PRITAMKUMAR SURYAVANSHI" userId="ad562d9949b7f98a" providerId="LiveId" clId="{47C7569C-455A-4BC9-8574-69C8966D6E27}" dt="2020-06-22T06:20:51.301" v="2684" actId="207"/>
        <pc:sldMkLst>
          <pc:docMk/>
          <pc:sldMk cId="1456385661" sldId="285"/>
        </pc:sldMkLst>
        <pc:spChg chg="add mod">
          <ac:chgData name="PRITAMKUMAR SURYAVANSHI" userId="ad562d9949b7f98a" providerId="LiveId" clId="{47C7569C-455A-4BC9-8574-69C8966D6E27}" dt="2020-06-22T06:20:51.301" v="2684" actId="207"/>
          <ac:spMkLst>
            <pc:docMk/>
            <pc:sldMk cId="1456385661" sldId="285"/>
            <ac:spMk id="2" creationId="{7A8B3DBE-FA88-482E-8E17-122EEA0F74CC}"/>
          </ac:spMkLst>
        </pc:spChg>
        <pc:picChg chg="mod">
          <ac:chgData name="PRITAMKUMAR SURYAVANSHI" userId="ad562d9949b7f98a" providerId="LiveId" clId="{47C7569C-455A-4BC9-8574-69C8966D6E27}" dt="2020-06-22T05:38:40.602" v="2240" actId="14100"/>
          <ac:picMkLst>
            <pc:docMk/>
            <pc:sldMk cId="1456385661" sldId="285"/>
            <ac:picMk id="2050" creationId="{B4F5DEAC-5F34-42ED-B869-51739EDFE086}"/>
          </ac:picMkLst>
        </pc:picChg>
      </pc:sldChg>
      <pc:sldChg chg="modSp mod">
        <pc:chgData name="PRITAMKUMAR SURYAVANSHI" userId="ad562d9949b7f98a" providerId="LiveId" clId="{47C7569C-455A-4BC9-8574-69C8966D6E27}" dt="2020-06-22T06:03:52.553" v="2452" actId="1076"/>
        <pc:sldMkLst>
          <pc:docMk/>
          <pc:sldMk cId="3043186917" sldId="286"/>
        </pc:sldMkLst>
        <pc:spChg chg="mod">
          <ac:chgData name="PRITAMKUMAR SURYAVANSHI" userId="ad562d9949b7f98a" providerId="LiveId" clId="{47C7569C-455A-4BC9-8574-69C8966D6E27}" dt="2020-06-22T06:03:52.553" v="2452" actId="1076"/>
          <ac:spMkLst>
            <pc:docMk/>
            <pc:sldMk cId="3043186917" sldId="286"/>
            <ac:spMk id="2" creationId="{2FD6DB3C-A950-46DF-AAAA-EB16F099BA55}"/>
          </ac:spMkLst>
        </pc:spChg>
      </pc:sldChg>
      <pc:sldChg chg="addSp modSp mod">
        <pc:chgData name="PRITAMKUMAR SURYAVANSHI" userId="ad562d9949b7f98a" providerId="LiveId" clId="{47C7569C-455A-4BC9-8574-69C8966D6E27}" dt="2020-06-22T06:20:59.062" v="2685" actId="207"/>
        <pc:sldMkLst>
          <pc:docMk/>
          <pc:sldMk cId="1505289743" sldId="287"/>
        </pc:sldMkLst>
        <pc:spChg chg="add mod">
          <ac:chgData name="PRITAMKUMAR SURYAVANSHI" userId="ad562d9949b7f98a" providerId="LiveId" clId="{47C7569C-455A-4BC9-8574-69C8966D6E27}" dt="2020-06-22T06:20:59.062" v="2685" actId="207"/>
          <ac:spMkLst>
            <pc:docMk/>
            <pc:sldMk cId="1505289743" sldId="287"/>
            <ac:spMk id="2" creationId="{9DB87AC6-C996-49FC-B729-AE84B8B11BE1}"/>
          </ac:spMkLst>
        </pc:spChg>
        <pc:picChg chg="mod">
          <ac:chgData name="PRITAMKUMAR SURYAVANSHI" userId="ad562d9949b7f98a" providerId="LiveId" clId="{47C7569C-455A-4BC9-8574-69C8966D6E27}" dt="2020-06-22T05:38:56.081" v="2242" actId="14100"/>
          <ac:picMkLst>
            <pc:docMk/>
            <pc:sldMk cId="1505289743" sldId="287"/>
            <ac:picMk id="3074" creationId="{65532F3E-9B65-4379-B46A-EEA127EC4F04}"/>
          </ac:picMkLst>
        </pc:picChg>
      </pc:sldChg>
      <pc:sldChg chg="addSp modSp mod">
        <pc:chgData name="PRITAMKUMAR SURYAVANSHI" userId="ad562d9949b7f98a" providerId="LiveId" clId="{47C7569C-455A-4BC9-8574-69C8966D6E27}" dt="2020-06-22T06:21:02.904" v="2686" actId="207"/>
        <pc:sldMkLst>
          <pc:docMk/>
          <pc:sldMk cId="2579103989" sldId="288"/>
        </pc:sldMkLst>
        <pc:spChg chg="add mod">
          <ac:chgData name="PRITAMKUMAR SURYAVANSHI" userId="ad562d9949b7f98a" providerId="LiveId" clId="{47C7569C-455A-4BC9-8574-69C8966D6E27}" dt="2020-06-22T06:21:02.904" v="2686" actId="207"/>
          <ac:spMkLst>
            <pc:docMk/>
            <pc:sldMk cId="2579103989" sldId="288"/>
            <ac:spMk id="2" creationId="{EE012274-8F2D-4CF1-96A2-9909988E4AC4}"/>
          </ac:spMkLst>
        </pc:spChg>
        <pc:picChg chg="mod">
          <ac:chgData name="PRITAMKUMAR SURYAVANSHI" userId="ad562d9949b7f98a" providerId="LiveId" clId="{47C7569C-455A-4BC9-8574-69C8966D6E27}" dt="2020-06-22T06:04:13.187" v="2455" actId="1076"/>
          <ac:picMkLst>
            <pc:docMk/>
            <pc:sldMk cId="2579103989" sldId="288"/>
            <ac:picMk id="4098" creationId="{AB1ECD51-34AC-4424-90D8-E2C8DC2ACB53}"/>
          </ac:picMkLst>
        </pc:picChg>
      </pc:sldChg>
      <pc:sldChg chg="modSp mod">
        <pc:chgData name="PRITAMKUMAR SURYAVANSHI" userId="ad562d9949b7f98a" providerId="LiveId" clId="{47C7569C-455A-4BC9-8574-69C8966D6E27}" dt="2020-06-22T06:21:19.291" v="2688" actId="1076"/>
        <pc:sldMkLst>
          <pc:docMk/>
          <pc:sldMk cId="507823004" sldId="289"/>
        </pc:sldMkLst>
        <pc:spChg chg="mod">
          <ac:chgData name="PRITAMKUMAR SURYAVANSHI" userId="ad562d9949b7f98a" providerId="LiveId" clId="{47C7569C-455A-4BC9-8574-69C8966D6E27}" dt="2020-06-22T06:21:14.183" v="2687" actId="122"/>
          <ac:spMkLst>
            <pc:docMk/>
            <pc:sldMk cId="507823004" sldId="289"/>
            <ac:spMk id="2" creationId="{A328CB9D-C5A9-45D6-9269-DF38636D5F21}"/>
          </ac:spMkLst>
        </pc:spChg>
        <pc:spChg chg="mod">
          <ac:chgData name="PRITAMKUMAR SURYAVANSHI" userId="ad562d9949b7f98a" providerId="LiveId" clId="{47C7569C-455A-4BC9-8574-69C8966D6E27}" dt="2020-06-22T06:21:19.291" v="2688" actId="1076"/>
          <ac:spMkLst>
            <pc:docMk/>
            <pc:sldMk cId="507823004" sldId="289"/>
            <ac:spMk id="3" creationId="{BBE60BC5-090A-4745-B810-1D3372FCE580}"/>
          </ac:spMkLst>
        </pc:spChg>
      </pc:sldChg>
      <pc:sldChg chg="modSp mod">
        <pc:chgData name="PRITAMKUMAR SURYAVANSHI" userId="ad562d9949b7f98a" providerId="LiveId" clId="{47C7569C-455A-4BC9-8574-69C8966D6E27}" dt="2020-06-22T06:05:10.877" v="2481" actId="113"/>
        <pc:sldMkLst>
          <pc:docMk/>
          <pc:sldMk cId="2867891686" sldId="290"/>
        </pc:sldMkLst>
        <pc:spChg chg="mod">
          <ac:chgData name="PRITAMKUMAR SURYAVANSHI" userId="ad562d9949b7f98a" providerId="LiveId" clId="{47C7569C-455A-4BC9-8574-69C8966D6E27}" dt="2020-06-22T06:05:10.877" v="2481" actId="113"/>
          <ac:spMkLst>
            <pc:docMk/>
            <pc:sldMk cId="2867891686" sldId="290"/>
            <ac:spMk id="2" creationId="{AC0B6DAB-ECFB-4AB4-B4DB-53071D1C19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40C62DD-9550-44AF-898B-9AE438DB1F9F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64731C7-6762-47F5-8175-7B336917E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32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62DD-9550-44AF-898B-9AE438DB1F9F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31C7-6762-47F5-8175-7B336917E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37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62DD-9550-44AF-898B-9AE438DB1F9F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31C7-6762-47F5-8175-7B336917E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04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62DD-9550-44AF-898B-9AE438DB1F9F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31C7-6762-47F5-8175-7B336917E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43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62DD-9550-44AF-898B-9AE438DB1F9F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31C7-6762-47F5-8175-7B336917E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3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62DD-9550-44AF-898B-9AE438DB1F9F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31C7-6762-47F5-8175-7B336917E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0038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62DD-9550-44AF-898B-9AE438DB1F9F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31C7-6762-47F5-8175-7B336917E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489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62DD-9550-44AF-898B-9AE438DB1F9F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31C7-6762-47F5-8175-7B336917E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80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62DD-9550-44AF-898B-9AE438DB1F9F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31C7-6762-47F5-8175-7B336917E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80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62DD-9550-44AF-898B-9AE438DB1F9F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64731C7-6762-47F5-8175-7B336917E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527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40C62DD-9550-44AF-898B-9AE438DB1F9F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64731C7-6762-47F5-8175-7B336917E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731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40C62DD-9550-44AF-898B-9AE438DB1F9F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64731C7-6762-47F5-8175-7B336917E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0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02038-8949-4F25-B933-AB32C7F09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0428"/>
            <a:ext cx="9144000" cy="2533417"/>
          </a:xfrm>
        </p:spPr>
        <p:txBody>
          <a:bodyPr/>
          <a:lstStyle/>
          <a:p>
            <a:pPr algn="ctr"/>
            <a:r>
              <a:rPr lang="en-IN" b="1" dirty="0"/>
              <a:t>CREDIT EDA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4DC5F-BE0D-4975-B4BB-74F60AE01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6500" y="5202238"/>
            <a:ext cx="6386005" cy="1655762"/>
          </a:xfrm>
        </p:spPr>
        <p:txBody>
          <a:bodyPr>
            <a:normAutofit/>
          </a:bodyPr>
          <a:lstStyle/>
          <a:p>
            <a:pPr algn="r"/>
            <a:r>
              <a:rPr lang="en-IN" sz="2000" b="1" dirty="0">
                <a:solidFill>
                  <a:schemeClr val="tx1"/>
                </a:solidFill>
              </a:rPr>
              <a:t>Prepared By</a:t>
            </a:r>
          </a:p>
          <a:p>
            <a:pPr algn="r"/>
            <a:r>
              <a:rPr lang="en-IN" sz="2000" b="1" dirty="0">
                <a:solidFill>
                  <a:schemeClr val="tx1"/>
                </a:solidFill>
              </a:rPr>
              <a:t>Pritamkumar Suryavanshi</a:t>
            </a:r>
          </a:p>
          <a:p>
            <a:pPr algn="r"/>
            <a:r>
              <a:rPr lang="en-IN" sz="2000" b="1" dirty="0">
                <a:solidFill>
                  <a:schemeClr val="tx1"/>
                </a:solidFill>
              </a:rPr>
              <a:t>Abhishek N R</a:t>
            </a:r>
          </a:p>
        </p:txBody>
      </p:sp>
    </p:spTree>
    <p:extLst>
      <p:ext uri="{BB962C8B-B14F-4D97-AF65-F5344CB8AC3E}">
        <p14:creationId xmlns:p14="http://schemas.microsoft.com/office/powerpoint/2010/main" val="3530191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4F2181-F2BF-40E0-BE19-4F1A5DDDD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4" y="652349"/>
            <a:ext cx="7172148" cy="54615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2BCA40-7BEA-4B43-88C5-8675969F8F30}"/>
              </a:ext>
            </a:extLst>
          </p:cNvPr>
          <p:cNvSpPr txBox="1"/>
          <p:nvPr/>
        </p:nvSpPr>
        <p:spPr>
          <a:xfrm>
            <a:off x="7572652" y="754602"/>
            <a:ext cx="413699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200" dirty="0">
                <a:solidFill>
                  <a:srgbClr val="00B0F0"/>
                </a:solidFill>
              </a:rPr>
              <a:t>Based on INCOME TYPE</a:t>
            </a:r>
          </a:p>
          <a:p>
            <a:pPr algn="just"/>
            <a:endParaRPr lang="en-IN" sz="2200" dirty="0">
              <a:solidFill>
                <a:srgbClr val="00B0F0"/>
              </a:solidFill>
            </a:endParaRPr>
          </a:p>
          <a:p>
            <a:pPr algn="just"/>
            <a:r>
              <a:rPr lang="en-IN" sz="2200" dirty="0">
                <a:solidFill>
                  <a:srgbClr val="00B0F0"/>
                </a:solidFill>
              </a:rPr>
              <a:t>We concluded that</a:t>
            </a:r>
          </a:p>
          <a:p>
            <a:pPr algn="just"/>
            <a:endParaRPr lang="en-IN" sz="2200" dirty="0">
              <a:solidFill>
                <a:srgbClr val="00B0F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rgbClr val="00B0F0"/>
                </a:solidFill>
              </a:rPr>
              <a:t>For income type Working , Commercial associate , Pensioner are having more credits than other income type.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sz="2200" dirty="0">
              <a:solidFill>
                <a:srgbClr val="00B0F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rgbClr val="00B0F0"/>
                </a:solidFill>
              </a:rPr>
              <a:t>For income type Student , Businessman and Maternity Leave income type has very no. of credits.</a:t>
            </a:r>
          </a:p>
        </p:txBody>
      </p:sp>
    </p:spTree>
    <p:extLst>
      <p:ext uri="{BB962C8B-B14F-4D97-AF65-F5344CB8AC3E}">
        <p14:creationId xmlns:p14="http://schemas.microsoft.com/office/powerpoint/2010/main" val="363261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8FBC-9D8A-4D79-BFE3-F4803453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Univariate Analysis in Categorical Variables for Target1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555808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1DB4C0-1AC6-4685-BD00-1DA90F18C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8" y="1581963"/>
            <a:ext cx="7487297" cy="46829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0D05A0-E58E-4B90-9D79-88D1810C91DB}"/>
              </a:ext>
            </a:extLst>
          </p:cNvPr>
          <p:cNvSpPr txBox="1"/>
          <p:nvPr/>
        </p:nvSpPr>
        <p:spPr>
          <a:xfrm>
            <a:off x="1009095" y="710213"/>
            <a:ext cx="10173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Observation Across Categorical Variables For TARGET1</a:t>
            </a:r>
            <a:endParaRPr lang="en-IN" sz="3200" b="1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1FEAF9-895C-49C8-B230-010B0CCCB3F2}"/>
              </a:ext>
            </a:extLst>
          </p:cNvPr>
          <p:cNvSpPr txBox="1"/>
          <p:nvPr/>
        </p:nvSpPr>
        <p:spPr>
          <a:xfrm>
            <a:off x="7617039" y="1757779"/>
            <a:ext cx="420801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200" dirty="0">
                <a:solidFill>
                  <a:srgbClr val="00B0F0"/>
                </a:solidFill>
              </a:rPr>
              <a:t>Based on CONTRACT TYPE</a:t>
            </a:r>
          </a:p>
          <a:p>
            <a:pPr algn="just"/>
            <a:endParaRPr lang="en-IN" sz="2200" dirty="0">
              <a:solidFill>
                <a:srgbClr val="00B0F0"/>
              </a:solidFill>
            </a:endParaRPr>
          </a:p>
          <a:p>
            <a:pPr algn="just"/>
            <a:r>
              <a:rPr lang="en-IN" sz="2200" dirty="0">
                <a:solidFill>
                  <a:srgbClr val="00B0F0"/>
                </a:solidFill>
              </a:rPr>
              <a:t>We concluded that</a:t>
            </a:r>
          </a:p>
          <a:p>
            <a:pPr algn="just"/>
            <a:endParaRPr lang="en-IN" sz="2200" dirty="0">
              <a:solidFill>
                <a:srgbClr val="00B0F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B0F0"/>
                </a:solidFill>
              </a:rPr>
              <a:t>Contract Type Cash Loans is having higher number of credits than Revolving loans contract type 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200" dirty="0">
              <a:solidFill>
                <a:srgbClr val="00B0F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B0F0"/>
                </a:solidFill>
              </a:rPr>
              <a:t>Females are having more counts than Male in both Contract type.</a:t>
            </a:r>
            <a:endParaRPr lang="en-IN" sz="2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726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EE6450-7F2B-44E1-8516-DD2C778831B9}"/>
              </a:ext>
            </a:extLst>
          </p:cNvPr>
          <p:cNvSpPr txBox="1"/>
          <p:nvPr/>
        </p:nvSpPr>
        <p:spPr>
          <a:xfrm>
            <a:off x="8566951" y="110462"/>
            <a:ext cx="3018408" cy="790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200" dirty="0">
                <a:solidFill>
                  <a:srgbClr val="00B0F0"/>
                </a:solidFill>
              </a:rPr>
              <a:t>Based on INCOME RANGE</a:t>
            </a:r>
          </a:p>
          <a:p>
            <a:pPr algn="just"/>
            <a:endParaRPr lang="en-IN" sz="2200" dirty="0">
              <a:solidFill>
                <a:srgbClr val="00B0F0"/>
              </a:solidFill>
            </a:endParaRPr>
          </a:p>
          <a:p>
            <a:pPr algn="just"/>
            <a:r>
              <a:rPr lang="en-IN" sz="2200" dirty="0">
                <a:solidFill>
                  <a:srgbClr val="00B0F0"/>
                </a:solidFill>
              </a:rPr>
              <a:t>We concluded that</a:t>
            </a:r>
          </a:p>
          <a:p>
            <a:pPr algn="just"/>
            <a:endParaRPr lang="en-IN" sz="2200" dirty="0">
              <a:solidFill>
                <a:srgbClr val="00B0F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B0F0"/>
                </a:solidFill>
              </a:rPr>
              <a:t>Income Range 0.-1.0L, 1.0L–2.0L are having high income range for  Female as compared to Male population.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200" dirty="0">
              <a:solidFill>
                <a:srgbClr val="00B0F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B0F0"/>
                </a:solidFill>
              </a:rPr>
              <a:t>Very low income range is in 4.0L to above for both Male and Female.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200" dirty="0">
              <a:solidFill>
                <a:srgbClr val="00B0F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B0F0"/>
                </a:solidFill>
              </a:rPr>
              <a:t>Male income is more than female in 2.0 to 3.0 and above.</a:t>
            </a:r>
            <a:endParaRPr lang="en-IN" sz="2200" dirty="0">
              <a:solidFill>
                <a:srgbClr val="00B0F0"/>
              </a:solidFill>
            </a:endParaRPr>
          </a:p>
          <a:p>
            <a:endParaRPr lang="en-IN" dirty="0">
              <a:solidFill>
                <a:srgbClr val="00B0F0"/>
              </a:solidFill>
            </a:endParaRPr>
          </a:p>
          <a:p>
            <a:endParaRPr lang="en-IN" dirty="0">
              <a:solidFill>
                <a:srgbClr val="00B0F0"/>
              </a:solidFill>
            </a:endParaRPr>
          </a:p>
          <a:p>
            <a:endParaRPr lang="en-IN" dirty="0">
              <a:solidFill>
                <a:srgbClr val="00B0F0"/>
              </a:solidFill>
            </a:endParaRPr>
          </a:p>
          <a:p>
            <a:endParaRPr lang="en-IN" dirty="0">
              <a:solidFill>
                <a:srgbClr val="00B0F0"/>
              </a:solidFill>
            </a:endParaRPr>
          </a:p>
          <a:p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325CA-CB26-41CB-8C32-7A09EA75E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637"/>
            <a:ext cx="748665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6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B1CA7D-DB35-4B86-8931-BEAED4C00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20" y="500062"/>
            <a:ext cx="7458075" cy="58578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2E6123-4052-47F8-81D3-AAAF8229F956}"/>
              </a:ext>
            </a:extLst>
          </p:cNvPr>
          <p:cNvSpPr txBox="1"/>
          <p:nvPr/>
        </p:nvSpPr>
        <p:spPr>
          <a:xfrm>
            <a:off x="8327255" y="335844"/>
            <a:ext cx="340014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B0F0"/>
                </a:solidFill>
              </a:rPr>
              <a:t>Based on INCOME TYPE</a:t>
            </a:r>
          </a:p>
          <a:p>
            <a:endParaRPr lang="en-IN" sz="2200" dirty="0">
              <a:solidFill>
                <a:srgbClr val="00B0F0"/>
              </a:solidFill>
            </a:endParaRPr>
          </a:p>
          <a:p>
            <a:r>
              <a:rPr lang="en-IN" sz="2200" dirty="0">
                <a:solidFill>
                  <a:srgbClr val="00B0F0"/>
                </a:solidFill>
              </a:rPr>
              <a:t>We concluded that</a:t>
            </a:r>
          </a:p>
          <a:p>
            <a:endParaRPr lang="en-IN" sz="22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B0F0"/>
                </a:solidFill>
              </a:rPr>
              <a:t>For the income type Working , Commercial Associate , Pensioner and State Servant are in descending order of Income Type.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2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B0F0"/>
                </a:solidFill>
              </a:rPr>
              <a:t>Less income type is Maternity Leave.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2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B0F0"/>
                </a:solidFill>
              </a:rPr>
              <a:t>Females are leading in all income type than Male.</a:t>
            </a:r>
            <a:endParaRPr lang="en-IN" sz="2200" dirty="0">
              <a:solidFill>
                <a:srgbClr val="00B0F0"/>
              </a:solidFill>
            </a:endParaRPr>
          </a:p>
          <a:p>
            <a:endParaRPr lang="en-IN" sz="22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601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B1A78-79F9-49BE-B04E-B6F9CD36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488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Correlation on Numerical Column</a:t>
            </a:r>
          </a:p>
        </p:txBody>
      </p:sp>
    </p:spTree>
    <p:extLst>
      <p:ext uri="{BB962C8B-B14F-4D97-AF65-F5344CB8AC3E}">
        <p14:creationId xmlns:p14="http://schemas.microsoft.com/office/powerpoint/2010/main" val="57947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311D8D-0D94-47F6-82DE-8DE01D995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8273987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5B3A96-F1C5-467E-B300-4DAFBBD37152}"/>
              </a:ext>
            </a:extLst>
          </p:cNvPr>
          <p:cNvSpPr txBox="1"/>
          <p:nvPr/>
        </p:nvSpPr>
        <p:spPr>
          <a:xfrm>
            <a:off x="8540318" y="12187"/>
            <a:ext cx="350668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solidFill>
                  <a:srgbClr val="00B0F0"/>
                </a:solidFill>
              </a:rPr>
              <a:t>Correlation for Target 1</a:t>
            </a:r>
          </a:p>
          <a:p>
            <a:pPr algn="just"/>
            <a:endParaRPr lang="en-IN" sz="2000" dirty="0">
              <a:solidFill>
                <a:srgbClr val="00B0F0"/>
              </a:solidFill>
            </a:endParaRPr>
          </a:p>
          <a:p>
            <a:pPr algn="just"/>
            <a:r>
              <a:rPr lang="en-IN" sz="2000" dirty="0">
                <a:solidFill>
                  <a:srgbClr val="00B0F0"/>
                </a:solidFill>
              </a:rPr>
              <a:t>We conclude that</a:t>
            </a:r>
          </a:p>
          <a:p>
            <a:pPr algn="just"/>
            <a:endParaRPr lang="en-IN" sz="2000" dirty="0">
              <a:solidFill>
                <a:srgbClr val="00B0F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</a:rPr>
              <a:t>AMT_GOODS_PRICE and AMT_CREDIT are strong positively correlated.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</a:rPr>
              <a:t>AMT_GOODS_PRICE and AMT_ANNUITY are strongly correlated.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</a:rPr>
              <a:t>AMT_ANNUITY and AMT_CREDIT are strongly correlated.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</a:rPr>
              <a:t>LIVE_REGION_NOT_WORK_REGION and REG_REGION_NOT_WORK_REGION are strongly correlated.</a:t>
            </a:r>
            <a:endParaRPr lang="en-IN" sz="2000" dirty="0">
              <a:solidFill>
                <a:srgbClr val="00B0F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</a:rPr>
              <a:t>LIVE_CITY_NOT_WORK_CITY and REG_CITY_NOT_WORK_CITY are strongly correlated.</a:t>
            </a:r>
            <a:endParaRPr lang="en-IN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849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58EE4F-1467-4CEF-8139-419C41011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1000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39A772-0562-439C-BACF-8BDCBB30E712}"/>
              </a:ext>
            </a:extLst>
          </p:cNvPr>
          <p:cNvSpPr txBox="1"/>
          <p:nvPr/>
        </p:nvSpPr>
        <p:spPr>
          <a:xfrm>
            <a:off x="8114190" y="115410"/>
            <a:ext cx="388842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solidFill>
                  <a:srgbClr val="00B0F0"/>
                </a:solidFill>
              </a:rPr>
              <a:t>Correlation for Target0</a:t>
            </a:r>
          </a:p>
          <a:p>
            <a:pPr algn="just"/>
            <a:endParaRPr lang="en-IN" sz="2000" dirty="0">
              <a:solidFill>
                <a:srgbClr val="00B0F0"/>
              </a:solidFill>
            </a:endParaRPr>
          </a:p>
          <a:p>
            <a:pPr algn="just"/>
            <a:r>
              <a:rPr lang="en-IN" sz="2000" dirty="0">
                <a:solidFill>
                  <a:srgbClr val="00B0F0"/>
                </a:solidFill>
              </a:rPr>
              <a:t>We concluded that</a:t>
            </a:r>
          </a:p>
          <a:p>
            <a:pPr algn="just"/>
            <a:endParaRPr lang="en-IN" sz="2000" dirty="0">
              <a:solidFill>
                <a:srgbClr val="00B0F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F0"/>
                </a:solidFill>
              </a:rPr>
              <a:t>AMT_GOODS_PRICE and AMT_CREDIT are strong positively correlated.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F0"/>
                </a:solidFill>
              </a:rPr>
              <a:t>AMT_GOODS_PRICE and AMT_ANNUITY are strongly correlated.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F0"/>
                </a:solidFill>
              </a:rPr>
              <a:t>AMT_ANNUITY and AMT_CREDIT are strongly correlated.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F0"/>
                </a:solidFill>
              </a:rPr>
              <a:t>LIVE_REGION_NOT_WORK_REGION and REG_REGION_NOT_WORK_REGION are strongly correlated.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F0"/>
                </a:solidFill>
              </a:rPr>
              <a:t>LIVE_CITY_NOT_WORK_CITY and REG_CITY_NOT_WORK_CITY are strongly correlated.</a:t>
            </a:r>
          </a:p>
          <a:p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973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1779-5E50-4584-8EE8-644263789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Univariate in Numerical Variables for Target0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136039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13C716-871D-4725-8E0F-A0C19EA9C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7712"/>
            <a:ext cx="4448175" cy="3295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B7DD72-1140-4E93-9285-E12FA197A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750" y="3826277"/>
            <a:ext cx="4501665" cy="30317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648CAE-CFCD-410C-8012-923E1BB99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027" y="991382"/>
            <a:ext cx="4081973" cy="31158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A40046-8237-492B-8748-715094E69FA7}"/>
              </a:ext>
            </a:extLst>
          </p:cNvPr>
          <p:cNvSpPr txBox="1"/>
          <p:nvPr/>
        </p:nvSpPr>
        <p:spPr>
          <a:xfrm>
            <a:off x="480874" y="221941"/>
            <a:ext cx="112302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>
                <a:solidFill>
                  <a:srgbClr val="00B0F0"/>
                </a:solidFill>
              </a:rPr>
              <a:t>Outliers present in AMT_GOODS_PRICE and AMT_CREDIT and no outliers in DAYS_BIRTH for TARGET0</a:t>
            </a:r>
          </a:p>
        </p:txBody>
      </p:sp>
    </p:spTree>
    <p:extLst>
      <p:ext uri="{BB962C8B-B14F-4D97-AF65-F5344CB8AC3E}">
        <p14:creationId xmlns:p14="http://schemas.microsoft.com/office/powerpoint/2010/main" val="139498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35F80-2FF0-4A31-A8E2-BCD23E7C8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835" y="-133165"/>
            <a:ext cx="9144000" cy="905522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+mn-lt"/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3DF13-34A7-4CE5-9261-8A798FDAF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961" y="1065320"/>
            <a:ext cx="11629748" cy="5637320"/>
          </a:xfrm>
        </p:spPr>
        <p:txBody>
          <a:bodyPr>
            <a:noAutofit/>
          </a:bodyPr>
          <a:lstStyle/>
          <a:p>
            <a:pPr algn="just"/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Two types of risk's are associated with Bank's decision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the applicant is likely to repay the loan , then not approving the loan results in loss of business to the company.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the applicant is not likely to repay the loan , i.e. he/she is likely to default , then approving the loan may lead to a financial loss for the company.</a:t>
            </a:r>
          </a:p>
          <a:p>
            <a:pPr algn="just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When a client applies for a loan, there are four types of decisions that could be taken by the client/company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Approved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Cancelled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Refused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Unused Offer</a:t>
            </a:r>
          </a:p>
          <a:p>
            <a:pPr algn="just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Dataset consist of 2 files.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Application Data – contains client has payment difficulties.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Previous application – contains the data whether the previous application had been Approved, Cancelled, Refused or Unused offer.</a:t>
            </a:r>
          </a:p>
          <a:p>
            <a:pPr algn="just"/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The company wants to understand the driving factors behind the loan default i.e. the variables which are strong indicators of default.</a:t>
            </a: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035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1779-5E50-4584-8EE8-644263789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Univariate in Numerical Variables for Target1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76615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9CE4BA-DD45-4F19-921A-6F33E97F1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66" y="911484"/>
            <a:ext cx="4128328" cy="32344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D05637-7E9F-4EE5-AC83-834A34DBB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732" y="3787964"/>
            <a:ext cx="3994536" cy="30700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B73C5E-EC9D-4F28-BFCA-29DCE4B8A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361" y="911484"/>
            <a:ext cx="4128328" cy="3094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A8C8BA-78F6-4C51-9DF8-B98C26DB915B}"/>
              </a:ext>
            </a:extLst>
          </p:cNvPr>
          <p:cNvSpPr txBox="1"/>
          <p:nvPr/>
        </p:nvSpPr>
        <p:spPr>
          <a:xfrm>
            <a:off x="452761" y="142043"/>
            <a:ext cx="107064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>
                <a:solidFill>
                  <a:srgbClr val="00B0F0"/>
                </a:solidFill>
              </a:rPr>
              <a:t>Outliers present only in AMT_GOODS_PRICE and AMT_CREDIT and no outliers in DAYS_BIRTH for TARGET1</a:t>
            </a:r>
          </a:p>
        </p:txBody>
      </p:sp>
    </p:spTree>
    <p:extLst>
      <p:ext uri="{BB962C8B-B14F-4D97-AF65-F5344CB8AC3E}">
        <p14:creationId xmlns:p14="http://schemas.microsoft.com/office/powerpoint/2010/main" val="1622281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36CD-D157-4F3E-88E6-F9B0D1AC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Bivariate Analysis for Numerical Variable in Target0</a:t>
            </a:r>
          </a:p>
        </p:txBody>
      </p:sp>
    </p:spTree>
    <p:extLst>
      <p:ext uri="{BB962C8B-B14F-4D97-AF65-F5344CB8AC3E}">
        <p14:creationId xmlns:p14="http://schemas.microsoft.com/office/powerpoint/2010/main" val="3004485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D78909-6682-4ED3-8426-6287654D9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0029"/>
            <a:ext cx="8940103" cy="58779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D651D1-A379-4261-9843-7FD71C8C1000}"/>
              </a:ext>
            </a:extLst>
          </p:cNvPr>
          <p:cNvSpPr txBox="1"/>
          <p:nvPr/>
        </p:nvSpPr>
        <p:spPr>
          <a:xfrm>
            <a:off x="9172897" y="397401"/>
            <a:ext cx="2752531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rgbClr val="00B0F0"/>
                </a:solidFill>
              </a:rPr>
              <a:t>We concluded in Bivariate Analysis for Numerical variable in Target0 that </a:t>
            </a:r>
          </a:p>
          <a:p>
            <a:pPr algn="just"/>
            <a:endParaRPr lang="en-US" sz="2200" dirty="0">
              <a:solidFill>
                <a:srgbClr val="00B0F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B0F0"/>
                </a:solidFill>
              </a:rPr>
              <a:t>Male and Female with Academic degree and Higher education are having more credits in Education type than others.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200" dirty="0">
              <a:solidFill>
                <a:srgbClr val="00B0F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B0F0"/>
                </a:solidFill>
              </a:rPr>
              <a:t>Very less credits in Lower secondary education type.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750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35D6FB-AF45-4526-B254-A9C69F870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758"/>
            <a:ext cx="9349273" cy="6315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5BF23B-C5DB-4FD7-9DCF-9B5F7B741B40}"/>
              </a:ext>
            </a:extLst>
          </p:cNvPr>
          <p:cNvSpPr txBox="1"/>
          <p:nvPr/>
        </p:nvSpPr>
        <p:spPr>
          <a:xfrm>
            <a:off x="9454717" y="319595"/>
            <a:ext cx="25123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rgbClr val="00B0F0"/>
                </a:solidFill>
              </a:rPr>
              <a:t>We concluded in Bivariate Analysis for Numerical variable in Target0 that </a:t>
            </a:r>
          </a:p>
          <a:p>
            <a:pPr algn="just"/>
            <a:endParaRPr lang="en-US" sz="2200" dirty="0">
              <a:solidFill>
                <a:srgbClr val="00B0F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B0F0"/>
                </a:solidFill>
              </a:rPr>
              <a:t>Married and Civil Marriage with academic degree are having more credits than others.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200" dirty="0">
              <a:solidFill>
                <a:srgbClr val="00B0F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B0F0"/>
                </a:solidFill>
              </a:rPr>
              <a:t>Lower secondary education type has less credits in all family status.</a:t>
            </a:r>
            <a:endParaRPr lang="en-IN" sz="2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256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48F9-EAF5-403F-B2BF-D0B7A358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23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Bivariate Analysis for Numerical Variable in Target1</a:t>
            </a:r>
          </a:p>
        </p:txBody>
      </p:sp>
    </p:spTree>
    <p:extLst>
      <p:ext uri="{BB962C8B-B14F-4D97-AF65-F5344CB8AC3E}">
        <p14:creationId xmlns:p14="http://schemas.microsoft.com/office/powerpoint/2010/main" val="1300391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206D22-D262-4249-96F7-429DEF649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987"/>
            <a:ext cx="9250532" cy="6296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C30A50-3A06-480B-89C8-9EF300678853}"/>
              </a:ext>
            </a:extLst>
          </p:cNvPr>
          <p:cNvSpPr txBox="1"/>
          <p:nvPr/>
        </p:nvSpPr>
        <p:spPr>
          <a:xfrm>
            <a:off x="9348186" y="280987"/>
            <a:ext cx="2574525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rgbClr val="00B0F0"/>
                </a:solidFill>
              </a:rPr>
              <a:t>We concluded in Bivariate Analysis for Numerical variable in Target1 that </a:t>
            </a:r>
          </a:p>
          <a:p>
            <a:pPr algn="just"/>
            <a:endParaRPr lang="en-US" sz="2200" dirty="0">
              <a:solidFill>
                <a:srgbClr val="00B0F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B0F0"/>
                </a:solidFill>
              </a:rPr>
              <a:t>Female with Academic degree are having more credits than Male/Female with other education type.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200" dirty="0">
              <a:solidFill>
                <a:srgbClr val="00B0F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B0F0"/>
                </a:solidFill>
              </a:rPr>
              <a:t>Lower secondary education type has less credits for Male and Female gender.</a:t>
            </a:r>
          </a:p>
          <a:p>
            <a:endParaRPr lang="en-IN" sz="2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691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6E999E-36F4-412C-80DE-B4206F70E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175"/>
            <a:ext cx="9241654" cy="6343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FF4794-C331-4A7F-BDC4-DA9F09063940}"/>
              </a:ext>
            </a:extLst>
          </p:cNvPr>
          <p:cNvSpPr txBox="1"/>
          <p:nvPr/>
        </p:nvSpPr>
        <p:spPr>
          <a:xfrm>
            <a:off x="9241653" y="0"/>
            <a:ext cx="283197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We concluded in Bivariate Analysis for Numerical variable in Target1 that </a:t>
            </a:r>
          </a:p>
          <a:p>
            <a:endParaRPr lang="en-IN" sz="2000" dirty="0">
              <a:solidFill>
                <a:srgbClr val="00B0F0"/>
              </a:solidFill>
            </a:endParaRPr>
          </a:p>
          <a:p>
            <a:endParaRPr lang="en-IN" sz="2000" dirty="0">
              <a:solidFill>
                <a:srgbClr val="00B0F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</a:rPr>
              <a:t>Married family status with Academic education type are having higher credits than others.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B0F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</a:rPr>
              <a:t> And After that married, separated are having more credits in Higher education and widow is having more credits than others in Incomplete higher.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B0F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510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65FA-BBDF-47F2-B397-8F0890AE5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81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Univariate Analysis on Merge Dataset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5EAC2E-454D-437B-8443-838DBEF08973}"/>
              </a:ext>
            </a:extLst>
          </p:cNvPr>
          <p:cNvSpPr txBox="1"/>
          <p:nvPr/>
        </p:nvSpPr>
        <p:spPr>
          <a:xfrm>
            <a:off x="1225118" y="2716567"/>
            <a:ext cx="990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B0F0"/>
                </a:solidFill>
              </a:rPr>
              <a:t>We merged Application data and Previous application dataset in new data frame called Merge_DF.</a:t>
            </a:r>
          </a:p>
        </p:txBody>
      </p:sp>
    </p:spTree>
    <p:extLst>
      <p:ext uri="{BB962C8B-B14F-4D97-AF65-F5344CB8AC3E}">
        <p14:creationId xmlns:p14="http://schemas.microsoft.com/office/powerpoint/2010/main" val="695278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606015B-BAA5-41F7-914B-190C916C2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466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B7865B-E24F-4D70-8F4F-7D276FEEE76E}"/>
              </a:ext>
            </a:extLst>
          </p:cNvPr>
          <p:cNvSpPr txBox="1"/>
          <p:nvPr/>
        </p:nvSpPr>
        <p:spPr>
          <a:xfrm>
            <a:off x="6232124" y="577049"/>
            <a:ext cx="511353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rgbClr val="00B0F0"/>
                </a:solidFill>
              </a:rPr>
              <a:t>From this Univariate analysis on Merge Dataset – </a:t>
            </a:r>
          </a:p>
          <a:p>
            <a:pPr algn="just"/>
            <a:endParaRPr lang="en-US" sz="2200" dirty="0">
              <a:solidFill>
                <a:srgbClr val="00B0F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B0F0"/>
                </a:solidFill>
              </a:rPr>
              <a:t>Purpose 'Repairs' has more no. of loan rejection.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200" dirty="0">
              <a:solidFill>
                <a:srgbClr val="00B0F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B0F0"/>
                </a:solidFill>
              </a:rPr>
              <a:t>And for Education purpose we have equal no of Approved and Refused loans.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200" dirty="0">
              <a:solidFill>
                <a:srgbClr val="00B0F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B0F0"/>
                </a:solidFill>
              </a:rPr>
              <a:t>Everyday expenses are more approved than refused contract status.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200" dirty="0">
              <a:solidFill>
                <a:srgbClr val="00B0F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B0F0"/>
                </a:solidFill>
              </a:rPr>
              <a:t>Customers are spending very less on cash loans type of Refusal to name the goal. </a:t>
            </a:r>
            <a:endParaRPr lang="en-IN" sz="2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60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A84F-651E-4964-AD56-A72058C76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8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Outliers and Missing Values in Application Data</a:t>
            </a:r>
          </a:p>
        </p:txBody>
      </p:sp>
    </p:spTree>
    <p:extLst>
      <p:ext uri="{BB962C8B-B14F-4D97-AF65-F5344CB8AC3E}">
        <p14:creationId xmlns:p14="http://schemas.microsoft.com/office/powerpoint/2010/main" val="2550370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4F5DEAC-5F34-42ED-B869-51739EDFE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60101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8B3DBE-FA88-482E-8E17-122EEA0F74CC}"/>
              </a:ext>
            </a:extLst>
          </p:cNvPr>
          <p:cNvSpPr txBox="1"/>
          <p:nvPr/>
        </p:nvSpPr>
        <p:spPr>
          <a:xfrm>
            <a:off x="6640497" y="166568"/>
            <a:ext cx="4767309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rgbClr val="00B0F0"/>
                </a:solidFill>
              </a:rPr>
              <a:t>From the above Univariate analysis on Merge Dataset-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B0F0"/>
                </a:solidFill>
              </a:rPr>
              <a:t>Loan Purpose 'Repairs' are having more difficulties at the time of payment.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200" dirty="0">
              <a:solidFill>
                <a:srgbClr val="00B0F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B0F0"/>
                </a:solidFill>
              </a:rPr>
              <a:t>And for education purpose we have equal no of approved and Refused loans.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200" dirty="0">
              <a:solidFill>
                <a:srgbClr val="00B0F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B0F0"/>
                </a:solidFill>
              </a:rPr>
              <a:t>Purchase of electronic equipment's and everyday expenses has more approved rate than refused, cancelled or unused offers.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200" dirty="0">
              <a:solidFill>
                <a:srgbClr val="00B0F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B0F0"/>
                </a:solidFill>
              </a:rPr>
              <a:t>Buying a new car and Refusal to name the goal are more likely to be refused more than approved.</a:t>
            </a:r>
          </a:p>
          <a:p>
            <a:endParaRPr lang="en-IN" sz="2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385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DB3C-A950-46DF-AAAA-EB16F099B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Bivariate Analysis using Merge dataset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043186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5532F3E-9B65-4379-B46A-EEA127EC4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455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B87AC6-C996-49FC-B729-AE84B8B11BE1}"/>
              </a:ext>
            </a:extLst>
          </p:cNvPr>
          <p:cNvSpPr txBox="1"/>
          <p:nvPr/>
        </p:nvSpPr>
        <p:spPr>
          <a:xfrm>
            <a:off x="8433786" y="213064"/>
            <a:ext cx="3293616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00B0F0"/>
                </a:solidFill>
              </a:rPr>
              <a:t>Bivariate analysis using Merge dataset , we concluded that</a:t>
            </a:r>
          </a:p>
          <a:p>
            <a:pPr algn="just"/>
            <a:endParaRPr lang="en-US" sz="2000" dirty="0">
              <a:solidFill>
                <a:srgbClr val="00B0F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</a:rPr>
              <a:t>Business development and Buying a holiday home or land are having more credits than other cash loan purpose.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B0F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</a:rPr>
              <a:t>Very less credits on Refusal to name the goal cash loan purpose.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B0F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</a:rPr>
              <a:t>Buying a new car , buying a used car , everyday expenses , urgent needs , Building a house or an annex and journey all these columns are having significant amount of credits.</a:t>
            </a:r>
          </a:p>
          <a:p>
            <a:endParaRPr lang="en-IN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289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B1ECD51-34AC-4424-90D8-E2C8DC2AC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36"/>
            <a:ext cx="8153400" cy="684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012274-8F2D-4CF1-96A2-9909988E4AC4}"/>
              </a:ext>
            </a:extLst>
          </p:cNvPr>
          <p:cNvSpPr txBox="1"/>
          <p:nvPr/>
        </p:nvSpPr>
        <p:spPr>
          <a:xfrm>
            <a:off x="8575830" y="0"/>
            <a:ext cx="3124940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00B0F0"/>
                </a:solidFill>
              </a:rPr>
              <a:t>Bivariate analysis using Merge dataset , we concluded that</a:t>
            </a:r>
          </a:p>
          <a:p>
            <a:pPr algn="just"/>
            <a:endParaRPr lang="en-US" sz="2000" dirty="0">
              <a:solidFill>
                <a:srgbClr val="00B0F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</a:rPr>
              <a:t>From the above bivariate analysis Co-op apartment are having more credit for Target1.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B0F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</a:rPr>
              <a:t>House/apartment , Municipal apartment and office apartment are having more credits for Target0.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B0F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</a:rPr>
              <a:t>Very less credits present in office apartment for Target1.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B0F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</a:rPr>
              <a:t>And Co-op apartment has very less credits for Target0.</a:t>
            </a:r>
          </a:p>
          <a:p>
            <a:pPr algn="just"/>
            <a:endParaRPr lang="en-IN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103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CB9D-C5A9-45D6-9269-DF38636D5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187"/>
            <a:ext cx="9144000" cy="946134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60BC5-090A-4745-B810-1D3372FCE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90465"/>
            <a:ext cx="9144000" cy="4077070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200" dirty="0"/>
              <a:t>Bank should provide priority to Housing type With Parents. House/apartment , Municipal and Office apartment customers for loans as they are having more no. of successful transactions as compared to Co-op apartment.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/>
              <a:t>Bank Should focus on cash loan purpose for Buying a Business development , holiday home or land and buying a new car customers as they have less no of unsuccessful transactions.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/>
              <a:t>Banks should consider contract type Student , Pensioner and Commercial Associate with housing type other than Co-op apartment for more successful transactions.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/>
              <a:t>Bank should provide less priority to Repairs and Urgent need in Cash loan purposes and Income Type - Working are having more no. of unsuccessful transactions 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/>
              <a:t>Bank should consider giving loans to customers who are having academic degree or higher education.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5078230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6DAB-ECFB-4AB4-B4DB-53071D1C1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Thank You…!</a:t>
            </a:r>
          </a:p>
        </p:txBody>
      </p:sp>
    </p:spTree>
    <p:extLst>
      <p:ext uri="{BB962C8B-B14F-4D97-AF65-F5344CB8AC3E}">
        <p14:creationId xmlns:p14="http://schemas.microsoft.com/office/powerpoint/2010/main" val="286789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C50FA-2D85-4CEE-A9AE-FAD036510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960" y="0"/>
            <a:ext cx="9144000" cy="89105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Outliers in Continuous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72B3B-7436-455D-8748-9F7DC4978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77" y="1165734"/>
            <a:ext cx="10797788" cy="1655762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b="1" i="1" dirty="0"/>
              <a:t>Continuous Variable are - </a:t>
            </a:r>
            <a:r>
              <a:rPr lang="en-US" sz="2200" dirty="0"/>
              <a:t>AMT_GOODS_PRICE, EXT_SOURCE_2, EXT_SOURCE_3.</a:t>
            </a:r>
          </a:p>
          <a:p>
            <a:pPr algn="just"/>
            <a:endParaRPr lang="en-US" sz="22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/>
              <a:t>Outliers are present in only AMT_GOODS_PRICE column and we can impute it using Median. </a:t>
            </a:r>
            <a:endParaRPr lang="en-IN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114EA-C141-4531-8D04-7AC2EB121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08" y="3291937"/>
            <a:ext cx="3767852" cy="27780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09AFB8-72FE-4AA3-A207-12165BED7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74" y="3291937"/>
            <a:ext cx="4050649" cy="2778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7040F3-20BD-49F5-BDD9-BD8A1471F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337" y="3291937"/>
            <a:ext cx="3646598" cy="277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3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EA72-64DB-4D50-8CA4-3FF18B22A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728" y="0"/>
            <a:ext cx="9144000" cy="873295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Missing Values in Categorical Variables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D303F-D731-4293-9C9C-1195B2EDB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785" y="1190731"/>
            <a:ext cx="10416466" cy="1655762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b="1" dirty="0"/>
              <a:t>Categorical Variable are </a:t>
            </a:r>
            <a:r>
              <a:rPr lang="en-US" b="1" i="1" dirty="0"/>
              <a:t>- </a:t>
            </a:r>
            <a:r>
              <a:rPr lang="fr-FR" sz="2200" dirty="0"/>
              <a:t>AMT_REQ_CREDIT_BUREAU_QRT , NAME_TYPE_SUITE, DEF_30_CNT_SOCIAL_CIRCLE.</a:t>
            </a:r>
            <a:r>
              <a:rPr lang="en-IN" sz="2200" dirty="0"/>
              <a:t>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22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200" dirty="0"/>
              <a:t>Impute missing values in categorical variables based on more no of occurrences.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200" dirty="0"/>
          </a:p>
          <a:p>
            <a:pPr algn="just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E9CCD-03EB-43BA-A6C8-A42E89D62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46" y="3163930"/>
            <a:ext cx="3954262" cy="27415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18FE04-62C0-4B2E-AEEA-007D0DC71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277" y="3163930"/>
            <a:ext cx="3726139" cy="2741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ADB98A-49F0-446A-8847-D14F19BD7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886" y="3163930"/>
            <a:ext cx="3757568" cy="274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2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C50FA-2D85-4CEE-A9AE-FAD036510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960" y="0"/>
            <a:ext cx="9144000" cy="89105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Outliers in Numerical Columns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72B3B-7436-455D-8748-9F7DC4978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960" y="1274516"/>
            <a:ext cx="10797788" cy="1655762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/>
              <a:t>Outliers in Numerical Columns </a:t>
            </a:r>
            <a:r>
              <a:rPr lang="en-US" sz="2200" b="1" i="1" dirty="0"/>
              <a:t>- </a:t>
            </a:r>
            <a:r>
              <a:rPr lang="en-US" sz="2200" dirty="0"/>
              <a:t>CNT_CHILDREN , AMT_INCOME_TOTAL , AMT_CREDIT.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/>
              <a:t>Outliers are present in above numerical columns due to Max percentage value is greater than Mean , Mode and Median values. </a:t>
            </a:r>
            <a:endParaRPr lang="en-IN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D598A2-5EF8-49E8-98DD-D6CF91525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03" y="3164388"/>
            <a:ext cx="3604334" cy="2899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379928-58C4-41AD-A1E3-80DD7C60E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194" y="3178853"/>
            <a:ext cx="3714612" cy="2899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5D719B-7DE8-4F04-95F5-9C8ED7E36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922" y="3178852"/>
            <a:ext cx="3852075" cy="289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5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8FBC-9D8A-4D79-BFE3-F4803453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Univariate Analysis in Categorical Variables for Target 0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084391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6588-A714-49A6-8CC3-6BB2B07AA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357" y="337353"/>
            <a:ext cx="9339309" cy="79011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Observation Across Categorical Variables For TARGET0</a:t>
            </a:r>
            <a:endParaRPr lang="en-I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6F0C7-39ED-4B2B-ACDE-BE65346A7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9" y="1340528"/>
            <a:ext cx="6747080" cy="5331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5B14B4-C5EE-4A97-941D-9C85A7F4C28A}"/>
              </a:ext>
            </a:extLst>
          </p:cNvPr>
          <p:cNvSpPr txBox="1"/>
          <p:nvPr/>
        </p:nvSpPr>
        <p:spPr>
          <a:xfrm>
            <a:off x="7439487" y="1669002"/>
            <a:ext cx="427903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200" dirty="0"/>
              <a:t>Based on CONTRACT TYPE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We have concluded that </a:t>
            </a:r>
          </a:p>
          <a:p>
            <a:pPr algn="just"/>
            <a:endParaRPr lang="en-IN" sz="22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200" dirty="0"/>
              <a:t>Contract Type Cash Loans is having higher number of credits than Revolving Loans contract type.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sz="22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200" dirty="0"/>
              <a:t>Credits are more in Female than Male.</a:t>
            </a:r>
          </a:p>
        </p:txBody>
      </p:sp>
    </p:spTree>
    <p:extLst>
      <p:ext uri="{BB962C8B-B14F-4D97-AF65-F5344CB8AC3E}">
        <p14:creationId xmlns:p14="http://schemas.microsoft.com/office/powerpoint/2010/main" val="64232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D062AB-E561-4051-B6BD-C2B4DB0F0CDD}"/>
              </a:ext>
            </a:extLst>
          </p:cNvPr>
          <p:cNvSpPr txBox="1"/>
          <p:nvPr/>
        </p:nvSpPr>
        <p:spPr>
          <a:xfrm>
            <a:off x="8407154" y="655149"/>
            <a:ext cx="300953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200" dirty="0">
                <a:solidFill>
                  <a:srgbClr val="00B0F0"/>
                </a:solidFill>
              </a:rPr>
              <a:t>Based on INCOME RANGE</a:t>
            </a:r>
          </a:p>
          <a:p>
            <a:pPr algn="just"/>
            <a:endParaRPr lang="en-IN" sz="2200" dirty="0">
              <a:solidFill>
                <a:srgbClr val="00B0F0"/>
              </a:solidFill>
            </a:endParaRPr>
          </a:p>
          <a:p>
            <a:pPr algn="just"/>
            <a:r>
              <a:rPr lang="en-IN" sz="2200" dirty="0">
                <a:solidFill>
                  <a:srgbClr val="00B0F0"/>
                </a:solidFill>
              </a:rPr>
              <a:t>We concluded that </a:t>
            </a:r>
          </a:p>
          <a:p>
            <a:pPr algn="just"/>
            <a:endParaRPr lang="en-IN" sz="2200" dirty="0">
              <a:solidFill>
                <a:srgbClr val="00B0F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B0F0"/>
                </a:solidFill>
              </a:rPr>
              <a:t>Females are leading in income range 0 to 2.0L than Male population.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200" dirty="0">
              <a:solidFill>
                <a:srgbClr val="00B0F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B0F0"/>
                </a:solidFill>
              </a:rPr>
              <a:t>Majority of the high Income range falls for Female between for 1.0L-2.0L and low </a:t>
            </a:r>
            <a:r>
              <a:rPr lang="en-US" sz="2200">
                <a:solidFill>
                  <a:srgbClr val="00B0F0"/>
                </a:solidFill>
              </a:rPr>
              <a:t>in 4.0L-Above </a:t>
            </a:r>
            <a:r>
              <a:rPr lang="en-US" sz="2200" dirty="0">
                <a:solidFill>
                  <a:srgbClr val="00B0F0"/>
                </a:solidFill>
              </a:rPr>
              <a:t>range.</a:t>
            </a:r>
            <a:endParaRPr lang="en-IN" sz="2200" dirty="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D9F32C-DF04-4795-8B06-1E041FD22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783"/>
            <a:ext cx="7667625" cy="596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5852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222</TotalTime>
  <Words>1452</Words>
  <Application>Microsoft Office PowerPoint</Application>
  <PresentationFormat>Widescreen</PresentationFormat>
  <Paragraphs>171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Metropolitan</vt:lpstr>
      <vt:lpstr>CREDIT EDA CASE STUDY</vt:lpstr>
      <vt:lpstr>PROBLEM STATEMENT</vt:lpstr>
      <vt:lpstr>Outliers and Missing Values in Application Data</vt:lpstr>
      <vt:lpstr>Outliers in Continuous Variables</vt:lpstr>
      <vt:lpstr>Missing Values in Categorical Variables</vt:lpstr>
      <vt:lpstr>Outliers in Numerical Columns</vt:lpstr>
      <vt:lpstr>Univariate Analysis in Categorical Variables for Target 0</vt:lpstr>
      <vt:lpstr>Observation Across Categorical Variables For TARGET0</vt:lpstr>
      <vt:lpstr>PowerPoint Presentation</vt:lpstr>
      <vt:lpstr>PowerPoint Presentation</vt:lpstr>
      <vt:lpstr>Univariate Analysis in Categorical Variables for Target1</vt:lpstr>
      <vt:lpstr>PowerPoint Presentation</vt:lpstr>
      <vt:lpstr>PowerPoint Presentation</vt:lpstr>
      <vt:lpstr>PowerPoint Presentation</vt:lpstr>
      <vt:lpstr>Correlation on Numerical Column</vt:lpstr>
      <vt:lpstr>PowerPoint Presentation</vt:lpstr>
      <vt:lpstr>PowerPoint Presentation</vt:lpstr>
      <vt:lpstr>Univariate in Numerical Variables for Target0</vt:lpstr>
      <vt:lpstr>PowerPoint Presentation</vt:lpstr>
      <vt:lpstr>Univariate in Numerical Variables for Target1</vt:lpstr>
      <vt:lpstr>PowerPoint Presentation</vt:lpstr>
      <vt:lpstr>Bivariate Analysis for Numerical Variable in Target0</vt:lpstr>
      <vt:lpstr>PowerPoint Presentation</vt:lpstr>
      <vt:lpstr>PowerPoint Presentation</vt:lpstr>
      <vt:lpstr>Bivariate Analysis for Numerical Variable in Target1</vt:lpstr>
      <vt:lpstr>PowerPoint Presentation</vt:lpstr>
      <vt:lpstr>PowerPoint Presentation</vt:lpstr>
      <vt:lpstr>Univariate Analysis on Merge Dataset</vt:lpstr>
      <vt:lpstr>PowerPoint Presentation</vt:lpstr>
      <vt:lpstr>PowerPoint Presentation</vt:lpstr>
      <vt:lpstr>Bivariate Analysis using Merge dataset</vt:lpstr>
      <vt:lpstr>PowerPoint Presentation</vt:lpstr>
      <vt:lpstr>PowerPoint Presentation</vt:lpstr>
      <vt:lpstr>CONCLUSION</vt:lpstr>
      <vt:lpstr>Thank You…!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PRITAMKUMAR SURYAVANSHI</dc:creator>
  <cp:lastModifiedBy>PRITAMKUMAR SURYAVANSHI</cp:lastModifiedBy>
  <cp:revision>15</cp:revision>
  <dcterms:created xsi:type="dcterms:W3CDTF">2020-06-21T17:55:17Z</dcterms:created>
  <dcterms:modified xsi:type="dcterms:W3CDTF">2020-06-22T11:53:07Z</dcterms:modified>
</cp:coreProperties>
</file>