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0083800" cy="5670550"/>
  <p:notesSz cx="10083800" cy="56705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56333" y="374675"/>
            <a:ext cx="6571132" cy="569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5508"/>
            <a:ext cx="7058660" cy="1417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38973"/>
            <a:ext cx="7687309" cy="21590"/>
          </a:xfrm>
          <a:custGeom>
            <a:avLst/>
            <a:gdLst/>
            <a:ahLst/>
            <a:cxnLst/>
            <a:rect l="l" t="t" r="r" b="b"/>
            <a:pathLst>
              <a:path w="7687309" h="21590">
                <a:moveTo>
                  <a:pt x="0" y="21043"/>
                </a:moveTo>
                <a:lnTo>
                  <a:pt x="7687081" y="21043"/>
                </a:lnTo>
                <a:lnTo>
                  <a:pt x="7687081" y="0"/>
                </a:lnTo>
                <a:lnTo>
                  <a:pt x="0" y="0"/>
                </a:lnTo>
                <a:lnTo>
                  <a:pt x="0" y="21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3433"/>
            <a:ext cx="7705090" cy="1149350"/>
          </a:xfrm>
          <a:custGeom>
            <a:avLst/>
            <a:gdLst/>
            <a:ahLst/>
            <a:cxnLst/>
            <a:rect l="l" t="t" r="r" b="b"/>
            <a:pathLst>
              <a:path w="7705090" h="1149350">
                <a:moveTo>
                  <a:pt x="7704937" y="2540"/>
                </a:moveTo>
                <a:lnTo>
                  <a:pt x="7703477" y="2540"/>
                </a:lnTo>
                <a:lnTo>
                  <a:pt x="7703477" y="0"/>
                </a:lnTo>
                <a:lnTo>
                  <a:pt x="0" y="0"/>
                </a:lnTo>
                <a:lnTo>
                  <a:pt x="0" y="2540"/>
                </a:lnTo>
                <a:lnTo>
                  <a:pt x="0" y="1145540"/>
                </a:lnTo>
                <a:lnTo>
                  <a:pt x="0" y="1149350"/>
                </a:lnTo>
                <a:lnTo>
                  <a:pt x="7702969" y="1149350"/>
                </a:lnTo>
                <a:lnTo>
                  <a:pt x="7702969" y="1145540"/>
                </a:lnTo>
                <a:lnTo>
                  <a:pt x="7704937" y="1145540"/>
                </a:lnTo>
                <a:lnTo>
                  <a:pt x="7704937" y="2540"/>
                </a:lnTo>
                <a:close/>
              </a:path>
            </a:pathLst>
          </a:custGeom>
          <a:solidFill>
            <a:srgbClr val="246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90041" y="92875"/>
            <a:ext cx="6735953" cy="10562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92887"/>
            <a:ext cx="7705090" cy="1149985"/>
          </a:xfrm>
          <a:custGeom>
            <a:avLst/>
            <a:gdLst/>
            <a:ahLst/>
            <a:cxnLst/>
            <a:rect l="l" t="t" r="r" b="b"/>
            <a:pathLst>
              <a:path w="7705090" h="1149985">
                <a:moveTo>
                  <a:pt x="3839756" y="1149489"/>
                </a:moveTo>
                <a:lnTo>
                  <a:pt x="7697520" y="1149489"/>
                </a:lnTo>
                <a:lnTo>
                  <a:pt x="7701483" y="1149489"/>
                </a:lnTo>
                <a:lnTo>
                  <a:pt x="7705077" y="1145882"/>
                </a:lnTo>
                <a:lnTo>
                  <a:pt x="7705077" y="1141920"/>
                </a:lnTo>
                <a:lnTo>
                  <a:pt x="7705077" y="7200"/>
                </a:lnTo>
                <a:lnTo>
                  <a:pt x="7705077" y="3251"/>
                </a:lnTo>
                <a:lnTo>
                  <a:pt x="7701483" y="0"/>
                </a:lnTo>
                <a:lnTo>
                  <a:pt x="7697520" y="0"/>
                </a:lnTo>
                <a:lnTo>
                  <a:pt x="0" y="0"/>
                </a:lnTo>
              </a:path>
              <a:path w="7705090" h="1149985">
                <a:moveTo>
                  <a:pt x="0" y="1149489"/>
                </a:moveTo>
                <a:lnTo>
                  <a:pt x="3839756" y="1149489"/>
                </a:lnTo>
              </a:path>
            </a:pathLst>
          </a:custGeom>
          <a:ln w="11883">
            <a:solidFill>
              <a:srgbClr val="2243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98793"/>
            <a:ext cx="7698994" cy="113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583" y="302310"/>
            <a:ext cx="9390633" cy="569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9942" y="1323263"/>
            <a:ext cx="8263915" cy="2190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5273611"/>
            <a:ext cx="3226816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5273611"/>
            <a:ext cx="231927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5273611"/>
            <a:ext cx="231927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6333" y="374675"/>
            <a:ext cx="1560195" cy="569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550">
                <a:solidFill>
                  <a:srgbClr val="FFFFFF"/>
                </a:solidFill>
                <a:latin typeface="Liberation Sans"/>
                <a:cs typeface="Liberation Sans"/>
              </a:rPr>
              <a:t>Sukoon</a:t>
            </a:r>
            <a:endParaRPr sz="355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258" y="2505519"/>
            <a:ext cx="8884285" cy="969644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844550" marR="5080" indent="-832485">
              <a:lnSpc>
                <a:spcPts val="3590"/>
              </a:lnSpc>
              <a:spcBef>
                <a:spcPts val="425"/>
              </a:spcBef>
            </a:pPr>
            <a:r>
              <a:rPr dirty="0" sz="3200" spc="-15">
                <a:latin typeface="Liberation Sans"/>
                <a:cs typeface="Liberation Sans"/>
              </a:rPr>
              <a:t>Welcome </a:t>
            </a:r>
            <a:r>
              <a:rPr dirty="0" sz="3200" spc="-10">
                <a:latin typeface="Liberation Sans"/>
                <a:cs typeface="Liberation Sans"/>
              </a:rPr>
              <a:t>our </a:t>
            </a:r>
            <a:r>
              <a:rPr dirty="0" sz="3200" spc="-5">
                <a:latin typeface="Liberation Sans"/>
                <a:cs typeface="Liberation Sans"/>
              </a:rPr>
              <a:t>very own sukoon, here </a:t>
            </a:r>
            <a:r>
              <a:rPr dirty="0" sz="3200">
                <a:latin typeface="Liberation Sans"/>
                <a:cs typeface="Liberation Sans"/>
              </a:rPr>
              <a:t>we </a:t>
            </a:r>
            <a:r>
              <a:rPr dirty="0" sz="3200" spc="-10">
                <a:latin typeface="Liberation Sans"/>
                <a:cs typeface="Liberation Sans"/>
              </a:rPr>
              <a:t>help </a:t>
            </a:r>
            <a:r>
              <a:rPr dirty="0" sz="3200" spc="-5">
                <a:latin typeface="Liberation Sans"/>
                <a:cs typeface="Liberation Sans"/>
              </a:rPr>
              <a:t>you  to </a:t>
            </a:r>
            <a:r>
              <a:rPr dirty="0" sz="3200" spc="-10">
                <a:latin typeface="Liberation Sans"/>
                <a:cs typeface="Liberation Sans"/>
              </a:rPr>
              <a:t>get </a:t>
            </a:r>
            <a:r>
              <a:rPr dirty="0" sz="3200" spc="-5">
                <a:latin typeface="Liberation Sans"/>
                <a:cs typeface="Liberation Sans"/>
              </a:rPr>
              <a:t>some relief from your </a:t>
            </a:r>
            <a:r>
              <a:rPr dirty="0" sz="3200" spc="-10">
                <a:latin typeface="Liberation Sans"/>
                <a:cs typeface="Liberation Sans"/>
              </a:rPr>
              <a:t>daily</a:t>
            </a:r>
            <a:r>
              <a:rPr dirty="0" sz="3200" spc="-50">
                <a:latin typeface="Liberation Sans"/>
                <a:cs typeface="Liberation Sans"/>
              </a:rPr>
              <a:t> </a:t>
            </a:r>
            <a:r>
              <a:rPr dirty="0" sz="3200" spc="-5">
                <a:latin typeface="Liberation Sans"/>
                <a:cs typeface="Liberation Sans"/>
              </a:rPr>
              <a:t>stress.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55" y="374675"/>
            <a:ext cx="4652645" cy="56959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Hero </a:t>
            </a:r>
            <a:r>
              <a:rPr dirty="0"/>
              <a:t>Section </a:t>
            </a:r>
            <a:r>
              <a:rPr dirty="0" spc="10"/>
              <a:t>&amp;</a:t>
            </a:r>
            <a:r>
              <a:rPr dirty="0" spc="-65"/>
              <a:t> </a:t>
            </a:r>
            <a:r>
              <a:rPr dirty="0" spc="5"/>
              <a:t>Navbar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0" y="1426235"/>
            <a:ext cx="14414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15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302" y="1323263"/>
            <a:ext cx="8427720" cy="270510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 marR="95885">
              <a:lnSpc>
                <a:spcPts val="2910"/>
              </a:lnSpc>
              <a:spcBef>
                <a:spcPts val="370"/>
              </a:spcBef>
            </a:pPr>
            <a:r>
              <a:rPr dirty="0" sz="2600">
                <a:latin typeface="Liberation Sans"/>
                <a:cs typeface="Liberation Sans"/>
              </a:rPr>
              <a:t>Here </a:t>
            </a:r>
            <a:r>
              <a:rPr dirty="0" sz="2600" spc="5">
                <a:latin typeface="Liberation Sans"/>
                <a:cs typeface="Liberation Sans"/>
              </a:rPr>
              <a:t>we </a:t>
            </a:r>
            <a:r>
              <a:rPr dirty="0" sz="2600">
                <a:latin typeface="Liberation Sans"/>
                <a:cs typeface="Liberation Sans"/>
              </a:rPr>
              <a:t>have our navbar </a:t>
            </a:r>
            <a:r>
              <a:rPr dirty="0" sz="2600" spc="-5">
                <a:latin typeface="Liberation Sans"/>
                <a:cs typeface="Liberation Sans"/>
              </a:rPr>
              <a:t>where </a:t>
            </a:r>
            <a:r>
              <a:rPr dirty="0" sz="2600">
                <a:latin typeface="Liberation Sans"/>
                <a:cs typeface="Liberation Sans"/>
              </a:rPr>
              <a:t>one can </a:t>
            </a:r>
            <a:r>
              <a:rPr dirty="0" sz="2600" spc="-5">
                <a:latin typeface="Liberation Sans"/>
                <a:cs typeface="Liberation Sans"/>
              </a:rPr>
              <a:t>toggle </a:t>
            </a:r>
            <a:r>
              <a:rPr dirty="0" sz="2600">
                <a:latin typeface="Liberation Sans"/>
                <a:cs typeface="Liberation Sans"/>
              </a:rPr>
              <a:t>between 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home, about, contact us &amp; our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services</a:t>
            </a:r>
            <a:r>
              <a:rPr dirty="0" sz="2600" spc="-30">
                <a:latin typeface="Liberation Sans"/>
                <a:cs typeface="Liberation Sans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.</a:t>
            </a:r>
            <a:endParaRPr sz="26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2600">
                <a:latin typeface="Liberation Sans"/>
                <a:cs typeface="Liberation Sans"/>
              </a:rPr>
              <a:t>Home:</a:t>
            </a:r>
            <a:endParaRPr sz="26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2600" spc="-5">
                <a:latin typeface="Liberation Sans"/>
                <a:cs typeface="Liberation Sans"/>
              </a:rPr>
              <a:t>This is the </a:t>
            </a:r>
            <a:r>
              <a:rPr dirty="0" sz="2600">
                <a:latin typeface="Liberation Sans"/>
                <a:cs typeface="Liberation Sans"/>
              </a:rPr>
              <a:t>hero section of our </a:t>
            </a:r>
            <a:r>
              <a:rPr dirty="0" sz="2600" spc="-5">
                <a:latin typeface="Liberation Sans"/>
                <a:cs typeface="Liberation Sans"/>
              </a:rPr>
              <a:t>landing</a:t>
            </a:r>
            <a:r>
              <a:rPr dirty="0" sz="2600" spc="-15">
                <a:latin typeface="Liberation Sans"/>
                <a:cs typeface="Liberation Sans"/>
              </a:rPr>
              <a:t> </a:t>
            </a:r>
            <a:r>
              <a:rPr dirty="0" sz="2600">
                <a:latin typeface="Liberation Sans"/>
                <a:cs typeface="Liberation Sans"/>
              </a:rPr>
              <a:t>page</a:t>
            </a:r>
            <a:endParaRPr sz="2600">
              <a:latin typeface="Liberation Sans"/>
              <a:cs typeface="Liberation Sans"/>
            </a:endParaRPr>
          </a:p>
          <a:p>
            <a:pPr marL="12700" marR="5080">
              <a:lnSpc>
                <a:spcPts val="2910"/>
              </a:lnSpc>
              <a:spcBef>
                <a:spcPts val="1200"/>
              </a:spcBef>
            </a:pPr>
            <a:r>
              <a:rPr dirty="0" sz="2600">
                <a:latin typeface="Liberation Sans"/>
                <a:cs typeface="Liberation Sans"/>
              </a:rPr>
              <a:t>Above </a:t>
            </a:r>
            <a:r>
              <a:rPr dirty="0" sz="2600" spc="-5">
                <a:latin typeface="Liberation Sans"/>
                <a:cs typeface="Liberation Sans"/>
              </a:rPr>
              <a:t>this </a:t>
            </a:r>
            <a:r>
              <a:rPr dirty="0" sz="2600">
                <a:latin typeface="Liberation Sans"/>
                <a:cs typeface="Liberation Sans"/>
              </a:rPr>
              <a:t>we’ve got our navbar sections and </a:t>
            </a:r>
            <a:r>
              <a:rPr dirty="0" sz="2600" spc="-5">
                <a:latin typeface="Liberation Sans"/>
                <a:cs typeface="Liberation Sans"/>
              </a:rPr>
              <a:t>explore </a:t>
            </a:r>
            <a:r>
              <a:rPr dirty="0" sz="2600">
                <a:latin typeface="Liberation Sans"/>
                <a:cs typeface="Liberation Sans"/>
              </a:rPr>
              <a:t>our  page.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0" y="2824479"/>
            <a:ext cx="14414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15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300" y="3338919"/>
            <a:ext cx="14414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15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737" y="374675"/>
            <a:ext cx="1811020" cy="56959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About</a:t>
            </a:r>
            <a:r>
              <a:rPr dirty="0" spc="-75"/>
              <a:t> </a:t>
            </a:r>
            <a:r>
              <a:rPr dirty="0" spc="5"/>
              <a:t>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145" y="1413268"/>
            <a:ext cx="120650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50" spc="-1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854" y="1330833"/>
            <a:ext cx="8326120" cy="332676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2350"/>
              </a:lnSpc>
              <a:spcBef>
                <a:spcPts val="320"/>
              </a:spcBef>
            </a:pPr>
            <a:r>
              <a:rPr dirty="0" sz="2100">
                <a:latin typeface="Liberation Sans"/>
                <a:cs typeface="Liberation Sans"/>
              </a:rPr>
              <a:t>After that we’ve got our about </a:t>
            </a:r>
            <a:r>
              <a:rPr dirty="0" sz="2100" spc="-5">
                <a:latin typeface="Liberation Sans"/>
                <a:cs typeface="Liberation Sans"/>
              </a:rPr>
              <a:t>us </a:t>
            </a:r>
            <a:r>
              <a:rPr dirty="0" sz="2100">
                <a:latin typeface="Liberation Sans"/>
                <a:cs typeface="Liberation Sans"/>
              </a:rPr>
              <a:t>where </a:t>
            </a:r>
            <a:r>
              <a:rPr dirty="0" sz="2100" spc="5">
                <a:latin typeface="Liberation Sans"/>
                <a:cs typeface="Liberation Sans"/>
              </a:rPr>
              <a:t>you </a:t>
            </a:r>
            <a:r>
              <a:rPr dirty="0" sz="2100">
                <a:latin typeface="Liberation Sans"/>
                <a:cs typeface="Liberation Sans"/>
              </a:rPr>
              <a:t>will find our </a:t>
            </a:r>
            <a:r>
              <a:rPr dirty="0" sz="2100" spc="5">
                <a:latin typeface="Liberation Sans"/>
                <a:cs typeface="Liberation Sans"/>
              </a:rPr>
              <a:t>members </a:t>
            </a:r>
            <a:r>
              <a:rPr dirty="0" sz="2100">
                <a:latin typeface="Liberation Sans"/>
                <a:cs typeface="Liberation Sans"/>
              </a:rPr>
              <a:t>and  their </a:t>
            </a:r>
            <a:r>
              <a:rPr dirty="0" sz="2100" spc="-5">
                <a:latin typeface="Liberation Sans"/>
                <a:cs typeface="Liberation Sans"/>
              </a:rPr>
              <a:t>social’s(github, </a:t>
            </a:r>
            <a:r>
              <a:rPr dirty="0" sz="2100">
                <a:latin typeface="Liberation Sans"/>
                <a:cs typeface="Liberation Sans"/>
              </a:rPr>
              <a:t>linkedin</a:t>
            </a:r>
            <a:r>
              <a:rPr dirty="0" sz="2100" spc="20">
                <a:latin typeface="Liberation Sans"/>
                <a:cs typeface="Liberation Sans"/>
              </a:rPr>
              <a:t> </a:t>
            </a:r>
            <a:r>
              <a:rPr dirty="0" sz="2100">
                <a:latin typeface="Liberation Sans"/>
                <a:cs typeface="Liberation Sans"/>
              </a:rPr>
              <a:t>etc).</a:t>
            </a:r>
            <a:endParaRPr sz="2100">
              <a:latin typeface="Liberation Sans"/>
              <a:cs typeface="Liberation Sans"/>
            </a:endParaRPr>
          </a:p>
          <a:p>
            <a:pPr marL="12700" marR="408305">
              <a:lnSpc>
                <a:spcPts val="2360"/>
              </a:lnSpc>
              <a:spcBef>
                <a:spcPts val="919"/>
              </a:spcBef>
            </a:pPr>
            <a:r>
              <a:rPr dirty="0" u="heavy" sz="210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Susmita </a:t>
            </a:r>
            <a:r>
              <a:rPr dirty="0" u="heavy" sz="2100" spc="-25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Dey(Team </a:t>
            </a:r>
            <a:r>
              <a:rPr dirty="0" u="heavy" sz="210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lead)</a:t>
            </a:r>
            <a:r>
              <a:rPr dirty="0" sz="2100">
                <a:latin typeface="Liberation Sans"/>
                <a:cs typeface="Liberation Sans"/>
              </a:rPr>
              <a:t> – In-charge </a:t>
            </a:r>
            <a:r>
              <a:rPr dirty="0" sz="2100" spc="5">
                <a:latin typeface="Liberation Sans"/>
                <a:cs typeface="Liberation Sans"/>
              </a:rPr>
              <a:t>of </a:t>
            </a:r>
            <a:r>
              <a:rPr dirty="0" sz="2100">
                <a:latin typeface="Liberation Sans"/>
                <a:cs typeface="Liberation Sans"/>
              </a:rPr>
              <a:t>the services </a:t>
            </a:r>
            <a:r>
              <a:rPr dirty="0" sz="2100" spc="5">
                <a:latin typeface="Liberation Sans"/>
                <a:cs typeface="Liberation Sans"/>
              </a:rPr>
              <a:t>we </a:t>
            </a:r>
            <a:r>
              <a:rPr dirty="0" sz="2100" spc="-5">
                <a:latin typeface="Liberation Sans"/>
                <a:cs typeface="Liberation Sans"/>
              </a:rPr>
              <a:t>offer </a:t>
            </a:r>
            <a:r>
              <a:rPr dirty="0" sz="2100">
                <a:latin typeface="Liberation Sans"/>
                <a:cs typeface="Liberation Sans"/>
              </a:rPr>
              <a:t>&amp; </a:t>
            </a:r>
            <a:r>
              <a:rPr dirty="0" sz="2100" spc="-5">
                <a:latin typeface="Liberation Sans"/>
                <a:cs typeface="Liberation Sans"/>
              </a:rPr>
              <a:t>the  </a:t>
            </a:r>
            <a:r>
              <a:rPr dirty="0" sz="2100">
                <a:latin typeface="Liberation Sans"/>
                <a:cs typeface="Liberation Sans"/>
              </a:rPr>
              <a:t>presentation.</a:t>
            </a:r>
            <a:endParaRPr sz="2100">
              <a:latin typeface="Liberation Sans"/>
              <a:cs typeface="Liberation Sans"/>
            </a:endParaRPr>
          </a:p>
          <a:p>
            <a:pPr marL="12700" marR="716280">
              <a:lnSpc>
                <a:spcPts val="2350"/>
              </a:lnSpc>
              <a:spcBef>
                <a:spcPts val="930"/>
              </a:spcBef>
            </a:pPr>
            <a:r>
              <a:rPr dirty="0" u="heavy" sz="210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Soumyadeep Dhali</a:t>
            </a:r>
            <a:r>
              <a:rPr dirty="0" sz="2100">
                <a:latin typeface="Liberation Sans"/>
                <a:cs typeface="Liberation Sans"/>
              </a:rPr>
              <a:t> - In-charge </a:t>
            </a:r>
            <a:r>
              <a:rPr dirty="0" sz="2100" spc="5">
                <a:latin typeface="Liberation Sans"/>
                <a:cs typeface="Liberation Sans"/>
              </a:rPr>
              <a:t>of </a:t>
            </a:r>
            <a:r>
              <a:rPr dirty="0" sz="2100">
                <a:latin typeface="Liberation Sans"/>
                <a:cs typeface="Liberation Sans"/>
              </a:rPr>
              <a:t>the </a:t>
            </a:r>
            <a:r>
              <a:rPr dirty="0" sz="2100" spc="-15">
                <a:latin typeface="Liberation Sans"/>
                <a:cs typeface="Liberation Sans"/>
              </a:rPr>
              <a:t>navbar, </a:t>
            </a:r>
            <a:r>
              <a:rPr dirty="0" sz="2100">
                <a:latin typeface="Liberation Sans"/>
                <a:cs typeface="Liberation Sans"/>
              </a:rPr>
              <a:t>hero-section &amp; the  presentation</a:t>
            </a:r>
            <a:endParaRPr sz="2100">
              <a:latin typeface="Liberation Sans"/>
              <a:cs typeface="Liberation Sans"/>
            </a:endParaRPr>
          </a:p>
          <a:p>
            <a:pPr marL="12700" marR="2353310">
              <a:lnSpc>
                <a:spcPts val="3279"/>
              </a:lnSpc>
              <a:spcBef>
                <a:spcPts val="195"/>
              </a:spcBef>
            </a:pPr>
            <a:r>
              <a:rPr dirty="0" u="heavy" sz="210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Chaitri</a:t>
            </a:r>
            <a:r>
              <a:rPr dirty="0" sz="2100">
                <a:latin typeface="Liberation Sans"/>
                <a:cs typeface="Liberation Sans"/>
              </a:rPr>
              <a:t> – In-charge </a:t>
            </a:r>
            <a:r>
              <a:rPr dirty="0" sz="2100" spc="5">
                <a:latin typeface="Liberation Sans"/>
                <a:cs typeface="Liberation Sans"/>
              </a:rPr>
              <a:t>of </a:t>
            </a:r>
            <a:r>
              <a:rPr dirty="0" sz="2100">
                <a:latin typeface="Liberation Sans"/>
                <a:cs typeface="Liberation Sans"/>
              </a:rPr>
              <a:t>the </a:t>
            </a:r>
            <a:r>
              <a:rPr dirty="0" sz="2100" spc="5">
                <a:latin typeface="Liberation Sans"/>
                <a:cs typeface="Liberation Sans"/>
              </a:rPr>
              <a:t>about us </a:t>
            </a:r>
            <a:r>
              <a:rPr dirty="0" sz="2100">
                <a:latin typeface="Liberation Sans"/>
                <a:cs typeface="Liberation Sans"/>
              </a:rPr>
              <a:t>section.  </a:t>
            </a:r>
            <a:r>
              <a:rPr dirty="0" u="heavy" sz="210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Sasanka kundu</a:t>
            </a:r>
            <a:r>
              <a:rPr dirty="0" sz="2100">
                <a:latin typeface="Liberation Sans"/>
                <a:cs typeface="Liberation Sans"/>
              </a:rPr>
              <a:t> - In-charge </a:t>
            </a:r>
            <a:r>
              <a:rPr dirty="0" sz="2100" spc="5">
                <a:latin typeface="Liberation Sans"/>
                <a:cs typeface="Liberation Sans"/>
              </a:rPr>
              <a:t>of </a:t>
            </a:r>
            <a:r>
              <a:rPr dirty="0" sz="2100">
                <a:latin typeface="Liberation Sans"/>
                <a:cs typeface="Liberation Sans"/>
              </a:rPr>
              <a:t>the contact-us page  </a:t>
            </a:r>
            <a:r>
              <a:rPr dirty="0" u="heavy" sz="210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Shayan</a:t>
            </a:r>
            <a:r>
              <a:rPr dirty="0" sz="2100">
                <a:latin typeface="Liberation Sans"/>
                <a:cs typeface="Liberation Sans"/>
              </a:rPr>
              <a:t> - In-charge </a:t>
            </a:r>
            <a:r>
              <a:rPr dirty="0" sz="2100" spc="5">
                <a:latin typeface="Liberation Sans"/>
                <a:cs typeface="Liberation Sans"/>
              </a:rPr>
              <a:t>of </a:t>
            </a:r>
            <a:r>
              <a:rPr dirty="0" sz="2100">
                <a:latin typeface="Liberation Sans"/>
                <a:cs typeface="Liberation Sans"/>
              </a:rPr>
              <a:t>the</a:t>
            </a:r>
            <a:r>
              <a:rPr dirty="0" sz="2100" spc="15">
                <a:latin typeface="Liberation Sans"/>
                <a:cs typeface="Liberation Sans"/>
              </a:rPr>
              <a:t> </a:t>
            </a:r>
            <a:r>
              <a:rPr dirty="0" sz="2100">
                <a:latin typeface="Liberation Sans"/>
                <a:cs typeface="Liberation Sans"/>
              </a:rPr>
              <a:t>assests</a:t>
            </a:r>
            <a:endParaRPr sz="21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45" y="2129675"/>
            <a:ext cx="120650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50" spc="-1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45" y="2844634"/>
            <a:ext cx="120650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50" spc="-1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145" y="3561029"/>
            <a:ext cx="120650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50" spc="-1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145" y="3977551"/>
            <a:ext cx="120650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50" spc="-1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145" y="4394072"/>
            <a:ext cx="120650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50" spc="-10">
                <a:latin typeface="OpenSymbol"/>
                <a:cs typeface="OpenSymbol"/>
              </a:rPr>
              <a:t>●</a:t>
            </a:r>
            <a:endParaRPr sz="9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55" y="374675"/>
            <a:ext cx="2566035" cy="56959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Our</a:t>
            </a:r>
            <a:r>
              <a:rPr dirty="0" spc="-80"/>
              <a:t> </a:t>
            </a:r>
            <a:r>
              <a:rPr dirty="0" spc="5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5622" y="1417599"/>
            <a:ext cx="12763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5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498" y="1328674"/>
            <a:ext cx="8569325" cy="3322954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ct val="93900"/>
              </a:lnSpc>
              <a:spcBef>
                <a:spcPts val="270"/>
              </a:spcBef>
            </a:pPr>
            <a:r>
              <a:rPr dirty="0" sz="2250" spc="5">
                <a:latin typeface="Liberation Sans"/>
                <a:cs typeface="Liberation Sans"/>
              </a:rPr>
              <a:t>So </a:t>
            </a:r>
            <a:r>
              <a:rPr dirty="0" sz="2250">
                <a:latin typeface="Liberation Sans"/>
                <a:cs typeface="Liberation Sans"/>
              </a:rPr>
              <a:t>your </a:t>
            </a:r>
            <a:r>
              <a:rPr dirty="0" sz="2250" spc="5">
                <a:latin typeface="Liberation Sans"/>
                <a:cs typeface="Liberation Sans"/>
              </a:rPr>
              <a:t>boss doesn’t </a:t>
            </a:r>
            <a:r>
              <a:rPr dirty="0" sz="2250">
                <a:latin typeface="Liberation Sans"/>
                <a:cs typeface="Liberation Sans"/>
              </a:rPr>
              <a:t>like you or maybe </a:t>
            </a:r>
            <a:r>
              <a:rPr dirty="0" sz="2250" spc="5">
                <a:latin typeface="Liberation Sans"/>
                <a:cs typeface="Liberation Sans"/>
              </a:rPr>
              <a:t>your </a:t>
            </a:r>
            <a:r>
              <a:rPr dirty="0" sz="2250">
                <a:latin typeface="Liberation Sans"/>
                <a:cs typeface="Liberation Sans"/>
              </a:rPr>
              <a:t>C.S </a:t>
            </a:r>
            <a:r>
              <a:rPr dirty="0" sz="2250" spc="5">
                <a:latin typeface="Liberation Sans"/>
                <a:cs typeface="Liberation Sans"/>
              </a:rPr>
              <a:t>teacher </a:t>
            </a:r>
            <a:r>
              <a:rPr dirty="0" sz="2250">
                <a:latin typeface="Liberation Sans"/>
                <a:cs typeface="Liberation Sans"/>
              </a:rPr>
              <a:t>or </a:t>
            </a:r>
            <a:r>
              <a:rPr dirty="0" sz="2250" spc="5">
                <a:latin typeface="Liberation Sans"/>
                <a:cs typeface="Liberation Sans"/>
              </a:rPr>
              <a:t>maybe  you have your exam </a:t>
            </a:r>
            <a:r>
              <a:rPr dirty="0" sz="2250">
                <a:latin typeface="Liberation Sans"/>
                <a:cs typeface="Liberation Sans"/>
              </a:rPr>
              <a:t>with </a:t>
            </a:r>
            <a:r>
              <a:rPr dirty="0" sz="2250" spc="5">
                <a:latin typeface="Liberation Sans"/>
                <a:cs typeface="Liberation Sans"/>
              </a:rPr>
              <a:t>a </a:t>
            </a:r>
            <a:r>
              <a:rPr dirty="0" sz="2250">
                <a:latin typeface="Liberation Sans"/>
                <a:cs typeface="Liberation Sans"/>
              </a:rPr>
              <a:t>week </a:t>
            </a:r>
            <a:r>
              <a:rPr dirty="0" sz="2250" spc="5">
                <a:latin typeface="Liberation Sans"/>
                <a:cs typeface="Liberation Sans"/>
              </a:rPr>
              <a:t>and you </a:t>
            </a:r>
            <a:r>
              <a:rPr dirty="0" sz="2250">
                <a:latin typeface="Liberation Sans"/>
                <a:cs typeface="Liberation Sans"/>
              </a:rPr>
              <a:t>get scared just by  imagining </a:t>
            </a:r>
            <a:r>
              <a:rPr dirty="0" sz="2250" spc="5">
                <a:latin typeface="Liberation Sans"/>
                <a:cs typeface="Liberation Sans"/>
              </a:rPr>
              <a:t>the thought </a:t>
            </a:r>
            <a:r>
              <a:rPr dirty="0" sz="2250">
                <a:latin typeface="Liberation Sans"/>
                <a:cs typeface="Liberation Sans"/>
              </a:rPr>
              <a:t>of</a:t>
            </a:r>
            <a:r>
              <a:rPr dirty="0" sz="2250" spc="15">
                <a:latin typeface="Liberation Sans"/>
                <a:cs typeface="Liberation Sans"/>
              </a:rPr>
              <a:t> </a:t>
            </a:r>
            <a:r>
              <a:rPr dirty="0" sz="2250">
                <a:latin typeface="Liberation Sans"/>
                <a:cs typeface="Liberation Sans"/>
              </a:rPr>
              <a:t>it.</a:t>
            </a:r>
            <a:endParaRPr sz="22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2250">
                <a:latin typeface="Liberation Sans"/>
                <a:cs typeface="Liberation Sans"/>
              </a:rPr>
              <a:t>No problem, we are </a:t>
            </a:r>
            <a:r>
              <a:rPr dirty="0" sz="2250" spc="5">
                <a:latin typeface="Liberation Sans"/>
                <a:cs typeface="Liberation Sans"/>
              </a:rPr>
              <a:t>your</a:t>
            </a:r>
            <a:r>
              <a:rPr dirty="0" sz="2250" spc="30">
                <a:latin typeface="Liberation Sans"/>
                <a:cs typeface="Liberation Sans"/>
              </a:rPr>
              <a:t> </a:t>
            </a:r>
            <a:r>
              <a:rPr dirty="0" sz="2250" spc="5">
                <a:latin typeface="Liberation Sans"/>
                <a:cs typeface="Liberation Sans"/>
              </a:rPr>
              <a:t>solution.</a:t>
            </a:r>
            <a:endParaRPr sz="2250">
              <a:latin typeface="Liberation Sans"/>
              <a:cs typeface="Liberation Sans"/>
            </a:endParaRPr>
          </a:p>
          <a:p>
            <a:pPr marL="12700" marR="557530">
              <a:lnSpc>
                <a:spcPts val="2540"/>
              </a:lnSpc>
              <a:spcBef>
                <a:spcPts val="1035"/>
              </a:spcBef>
            </a:pPr>
            <a:r>
              <a:rPr dirty="0" sz="2250" spc="-15">
                <a:latin typeface="Liberation Sans"/>
                <a:cs typeface="Liberation Sans"/>
              </a:rPr>
              <a:t>We </a:t>
            </a:r>
            <a:r>
              <a:rPr dirty="0" sz="2250" spc="-5">
                <a:latin typeface="Liberation Sans"/>
                <a:cs typeface="Liberation Sans"/>
              </a:rPr>
              <a:t>offer </a:t>
            </a:r>
            <a:r>
              <a:rPr dirty="0" sz="2250" spc="5">
                <a:latin typeface="Liberation Sans"/>
                <a:cs typeface="Liberation Sans"/>
              </a:rPr>
              <a:t>services such </a:t>
            </a:r>
            <a:r>
              <a:rPr dirty="0" sz="2250">
                <a:latin typeface="Liberation Sans"/>
                <a:cs typeface="Liberation Sans"/>
              </a:rPr>
              <a:t>as </a:t>
            </a:r>
            <a:r>
              <a:rPr dirty="0" u="heavy" sz="2250" spc="-3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Talking, </a:t>
            </a:r>
            <a:r>
              <a:rPr dirty="0" u="heavy" sz="225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laughing, reading, </a:t>
            </a:r>
            <a:r>
              <a:rPr dirty="0" u="heavy" sz="2250" spc="5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yoga</a:t>
            </a:r>
            <a:r>
              <a:rPr dirty="0" sz="2250" spc="5">
                <a:latin typeface="Liberation Sans"/>
                <a:cs typeface="Liberation Sans"/>
              </a:rPr>
              <a:t> and  much </a:t>
            </a:r>
            <a:r>
              <a:rPr dirty="0" sz="2250">
                <a:latin typeface="Liberation Sans"/>
                <a:cs typeface="Liberation Sans"/>
              </a:rPr>
              <a:t>more.</a:t>
            </a:r>
            <a:endParaRPr sz="2250">
              <a:latin typeface="Liberation Sans"/>
              <a:cs typeface="Liberation Sans"/>
            </a:endParaRPr>
          </a:p>
          <a:p>
            <a:pPr marL="12700" marR="420370">
              <a:lnSpc>
                <a:spcPct val="93700"/>
              </a:lnSpc>
              <a:spcBef>
                <a:spcPts val="944"/>
              </a:spcBef>
            </a:pPr>
            <a:r>
              <a:rPr dirty="0" sz="2250" spc="-15">
                <a:latin typeface="Liberation Sans"/>
                <a:cs typeface="Liberation Sans"/>
              </a:rPr>
              <a:t>We </a:t>
            </a:r>
            <a:r>
              <a:rPr dirty="0" sz="2250">
                <a:latin typeface="Liberation Sans"/>
                <a:cs typeface="Liberation Sans"/>
              </a:rPr>
              <a:t>not </a:t>
            </a:r>
            <a:r>
              <a:rPr dirty="0" sz="2250" spc="5">
                <a:latin typeface="Liberation Sans"/>
                <a:cs typeface="Liberation Sans"/>
              </a:rPr>
              <a:t>only provide you </a:t>
            </a:r>
            <a:r>
              <a:rPr dirty="0" sz="2250">
                <a:latin typeface="Liberation Sans"/>
                <a:cs typeface="Liberation Sans"/>
              </a:rPr>
              <a:t>with </a:t>
            </a:r>
            <a:r>
              <a:rPr dirty="0" sz="2250" spc="5">
                <a:latin typeface="Liberation Sans"/>
                <a:cs typeface="Liberation Sans"/>
              </a:rPr>
              <a:t>these, </a:t>
            </a:r>
            <a:r>
              <a:rPr dirty="0" sz="2250">
                <a:latin typeface="Liberation Sans"/>
                <a:cs typeface="Liberation Sans"/>
              </a:rPr>
              <a:t>if </a:t>
            </a:r>
            <a:r>
              <a:rPr dirty="0" sz="2250" spc="5">
                <a:latin typeface="Liberation Sans"/>
                <a:cs typeface="Liberation Sans"/>
              </a:rPr>
              <a:t>the </a:t>
            </a:r>
            <a:r>
              <a:rPr dirty="0" sz="2250">
                <a:latin typeface="Liberation Sans"/>
                <a:cs typeface="Liberation Sans"/>
              </a:rPr>
              <a:t>intensity of </a:t>
            </a:r>
            <a:r>
              <a:rPr dirty="0" sz="2250" spc="5">
                <a:latin typeface="Liberation Sans"/>
                <a:cs typeface="Liberation Sans"/>
              </a:rPr>
              <a:t>the user in  </a:t>
            </a:r>
            <a:r>
              <a:rPr dirty="0" sz="2250">
                <a:latin typeface="Liberation Sans"/>
                <a:cs typeface="Liberation Sans"/>
              </a:rPr>
              <a:t>more </a:t>
            </a:r>
            <a:r>
              <a:rPr dirty="0" sz="2250" spc="5">
                <a:latin typeface="Liberation Sans"/>
                <a:cs typeface="Liberation Sans"/>
              </a:rPr>
              <a:t>then he/she can </a:t>
            </a:r>
            <a:r>
              <a:rPr dirty="0" sz="2250">
                <a:latin typeface="Liberation Sans"/>
                <a:cs typeface="Liberation Sans"/>
              </a:rPr>
              <a:t>get medical </a:t>
            </a:r>
            <a:r>
              <a:rPr dirty="0" sz="2250" spc="5">
                <a:latin typeface="Liberation Sans"/>
                <a:cs typeface="Liberation Sans"/>
              </a:rPr>
              <a:t>assistance </a:t>
            </a:r>
            <a:r>
              <a:rPr dirty="0" sz="2250">
                <a:latin typeface="Liberation Sans"/>
                <a:cs typeface="Liberation Sans"/>
              </a:rPr>
              <a:t>by exploring our  </a:t>
            </a:r>
            <a:r>
              <a:rPr dirty="0" u="heavy" sz="225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talking or </a:t>
            </a:r>
            <a:r>
              <a:rPr dirty="0" u="heavy" sz="2250" spc="5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Consult a</a:t>
            </a:r>
            <a:r>
              <a:rPr dirty="0" u="heavy" sz="2250" spc="15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dirty="0" u="heavy" sz="2250" spc="5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doctor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622" y="2508402"/>
            <a:ext cx="12763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5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622" y="2956598"/>
            <a:ext cx="12763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5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622" y="3726281"/>
            <a:ext cx="12763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5">
                <a:latin typeface="OpenSymbol"/>
                <a:cs typeface="OpenSymbol"/>
              </a:rPr>
              <a:t>●</a:t>
            </a:r>
            <a:endParaRPr sz="100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83" y="302310"/>
            <a:ext cx="2891790" cy="56959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Coming</a:t>
            </a:r>
            <a:r>
              <a:rPr dirty="0" spc="-65"/>
              <a:t> </a:t>
            </a:r>
            <a:r>
              <a:rPr dirty="0"/>
              <a:t>Soon: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0" y="1426235"/>
            <a:ext cx="14414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15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6990" rIns="0" bIns="0" rtlCol="0" vert="horz">
            <a:spAutoFit/>
          </a:bodyPr>
          <a:lstStyle/>
          <a:p>
            <a:pPr marL="26034" marR="80645">
              <a:lnSpc>
                <a:spcPts val="2910"/>
              </a:lnSpc>
              <a:spcBef>
                <a:spcPts val="370"/>
              </a:spcBef>
            </a:pPr>
            <a:r>
              <a:rPr dirty="0" spc="-25"/>
              <a:t>We </a:t>
            </a:r>
            <a:r>
              <a:rPr dirty="0" spc="-5"/>
              <a:t>still </a:t>
            </a:r>
            <a:r>
              <a:rPr dirty="0"/>
              <a:t>are </a:t>
            </a:r>
            <a:r>
              <a:rPr dirty="0" spc="-5"/>
              <a:t>in the initiaal </a:t>
            </a:r>
            <a:r>
              <a:rPr dirty="0"/>
              <a:t>stage and yet </a:t>
            </a:r>
            <a:r>
              <a:rPr dirty="0" spc="-5"/>
              <a:t>to </a:t>
            </a:r>
            <a:r>
              <a:rPr dirty="0"/>
              <a:t>develop some  </a:t>
            </a:r>
            <a:r>
              <a:rPr dirty="0" spc="-5"/>
              <a:t>serious </a:t>
            </a:r>
            <a:r>
              <a:rPr dirty="0"/>
              <a:t>developments </a:t>
            </a:r>
            <a:r>
              <a:rPr dirty="0" spc="-5"/>
              <a:t>in </a:t>
            </a:r>
            <a:r>
              <a:rPr dirty="0"/>
              <a:t>our</a:t>
            </a:r>
            <a:r>
              <a:rPr dirty="0" spc="5"/>
              <a:t> </a:t>
            </a:r>
            <a:r>
              <a:rPr dirty="0" spc="-5"/>
              <a:t>website.</a:t>
            </a:r>
          </a:p>
          <a:p>
            <a:pPr marL="26034">
              <a:lnSpc>
                <a:spcPct val="100000"/>
              </a:lnSpc>
              <a:spcBef>
                <a:spcPts val="869"/>
              </a:spcBef>
            </a:pPr>
            <a:r>
              <a:rPr dirty="0" spc="-5"/>
              <a:t>It still is </a:t>
            </a:r>
            <a:r>
              <a:rPr dirty="0"/>
              <a:t>a </a:t>
            </a:r>
            <a:r>
              <a:rPr dirty="0" spc="-5"/>
              <a:t>static website </a:t>
            </a:r>
            <a:r>
              <a:rPr dirty="0"/>
              <a:t>which </a:t>
            </a:r>
            <a:r>
              <a:rPr dirty="0" spc="5"/>
              <a:t>we </a:t>
            </a:r>
            <a:r>
              <a:rPr dirty="0"/>
              <a:t>hope </a:t>
            </a:r>
            <a:r>
              <a:rPr dirty="0" spc="-5"/>
              <a:t>to </a:t>
            </a:r>
            <a:r>
              <a:rPr dirty="0"/>
              <a:t>change</a:t>
            </a:r>
            <a:r>
              <a:rPr dirty="0" spc="5"/>
              <a:t> </a:t>
            </a:r>
            <a:r>
              <a:rPr dirty="0" spc="-40"/>
              <a:t>fully.</a:t>
            </a:r>
          </a:p>
          <a:p>
            <a:pPr marL="26034" marR="5080">
              <a:lnSpc>
                <a:spcPts val="2900"/>
              </a:lnSpc>
              <a:spcBef>
                <a:spcPts val="1220"/>
              </a:spcBef>
            </a:pPr>
            <a:r>
              <a:rPr dirty="0" spc="-25"/>
              <a:t>We </a:t>
            </a:r>
            <a:r>
              <a:rPr dirty="0"/>
              <a:t>have some major ideas </a:t>
            </a:r>
            <a:r>
              <a:rPr dirty="0" spc="-5"/>
              <a:t>in </a:t>
            </a:r>
            <a:r>
              <a:rPr dirty="0"/>
              <a:t>mind which </a:t>
            </a:r>
            <a:r>
              <a:rPr dirty="0" spc="-5"/>
              <a:t>we will </a:t>
            </a:r>
            <a:r>
              <a:rPr dirty="0"/>
              <a:t>love </a:t>
            </a:r>
            <a:r>
              <a:rPr dirty="0" spc="-5"/>
              <a:t>to  implement in the</a:t>
            </a:r>
            <a:r>
              <a:rPr dirty="0"/>
              <a:t> </a:t>
            </a:r>
            <a:r>
              <a:rPr dirty="0" spc="-5"/>
              <a:t>future.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9300" y="2310028"/>
            <a:ext cx="14414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15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300" y="2824479"/>
            <a:ext cx="14414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15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terms:created xsi:type="dcterms:W3CDTF">2022-04-24T03:32:58Z</dcterms:created>
  <dcterms:modified xsi:type="dcterms:W3CDTF">2022-04-24T03:32:58Z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2022-04-24T00:00:00Z</vt:filetime>
  </property>
  <property fmtid="{D5CDD505-2E9C-101B-9397-08002B2CF9AE}" pid="3" name="Creator">
    <vt:lpwstr>Impress</vt:lpwstr>
  </property>
  <property fmtid="{D5CDD505-2E9C-101B-9397-08002B2CF9AE}" pid="4" name="LastSaved">
    <vt:filetime>2022-04-24T00:00:00Z</vt:filetime>
  </property>
</Properties>
</file>