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 id="2147483680" r:id="rId5"/>
  </p:sldMasterIdLst>
  <p:notesMasterIdLst>
    <p:notesMasterId r:id="rId23"/>
  </p:notesMasterIdLst>
  <p:sldIdLst>
    <p:sldId id="256" r:id="rId6"/>
    <p:sldId id="258" r:id="rId7"/>
    <p:sldId id="259" r:id="rId8"/>
    <p:sldId id="260" r:id="rId9"/>
    <p:sldId id="261" r:id="rId10"/>
    <p:sldId id="262" r:id="rId11"/>
    <p:sldId id="263" r:id="rId12"/>
    <p:sldId id="264" r:id="rId13"/>
    <p:sldId id="265" r:id="rId14"/>
    <p:sldId id="300" r:id="rId15"/>
    <p:sldId id="267" r:id="rId16"/>
    <p:sldId id="281" r:id="rId17"/>
    <p:sldId id="282" r:id="rId18"/>
    <p:sldId id="283" r:id="rId19"/>
    <p:sldId id="301" r:id="rId20"/>
    <p:sldId id="277" r:id="rId21"/>
    <p:sldId id="279" r:id="rId22"/>
  </p:sldIdLst>
  <p:sldSz cx="9144000" cy="5143500" type="screen16x9"/>
  <p:notesSz cx="6858000" cy="9144000"/>
  <p:embeddedFontLst>
    <p:embeddedFont>
      <p:font typeface="Cabin" panose="020B0604020202020204" charset="0"/>
      <p:regular r:id="rId24"/>
      <p:bold r:id="rId25"/>
      <p:italic r:id="rId26"/>
      <p:boldItalic r:id="rId27"/>
    </p:embeddedFont>
    <p:embeddedFont>
      <p:font typeface="Epilogue" panose="020B0604020202020204" charset="0"/>
      <p:regular r:id="rId28"/>
      <p:bold r:id="rId29"/>
      <p:italic r:id="rId30"/>
      <p:boldItalic r:id="rId31"/>
    </p:embeddedFont>
    <p:embeddedFont>
      <p:font typeface="Proxima Nova" panose="020B0604020202020204" charset="0"/>
      <p:regular r:id="rId32"/>
      <p:bold r:id="rId33"/>
      <p:italic r:id="rId34"/>
      <p:boldItalic r:id="rId35"/>
    </p:embeddedFont>
    <p:embeddedFont>
      <p:font typeface="Proxima Nova Semibold" panose="020B0604020202020204" charset="0"/>
      <p:regular r:id="rId36"/>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2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3DDAC-1065-4E5F-80D6-EA62406F5C09}" v="3886" dt="2022-11-13T06:27:53.315"/>
    <p1510:client id="{92A592CB-C6B0-2E0D-8188-2D6ABC968D91}" v="415" dt="2022-11-13T06:23:51.166"/>
    <p1510:client id="{BD5BD820-C199-A49A-81EA-EB6F3DA65990}" v="199" dt="2022-11-13T05:34:18.067"/>
  </p1510:revLst>
</p1510:revInfo>
</file>

<file path=ppt/tableStyles.xml><?xml version="1.0" encoding="utf-8"?>
<a:tblStyleLst xmlns:a="http://schemas.openxmlformats.org/drawingml/2006/main" def="{F6B88B32-BC51-45DA-B91E-945B9E23046C}">
  <a:tblStyle styleId="{F6B88B32-BC51-45DA-B91E-945B9E2304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4c2555d3ae_0_2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4c2555d3ae_0_2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b1fa4ddd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b1fa4ddd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4c2555d3ae_0_12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4c2555d3ae_0_12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14c2555d3ae_0_12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14c2555d3ae_0_12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14c2555d3ae_0_2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4c2555d3ae_0_2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14c2555d3ae_0_3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4c2555d3ae_0_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4c2555d3a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4c2555d3a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4c2555d3ae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4c2555d3ae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4c2555d3ae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4c2555d3ae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4c2555d3ae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4c2555d3ae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4c2555d3ae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4c2555d3ae_0_2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4c2555d3ae_0_2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7000" y="1197178"/>
            <a:ext cx="7727022" cy="2792412"/>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rot="-546">
            <a:off x="956175" y="4045951"/>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MAIN_POINT_1_1_1">
    <p:bg>
      <p:bgPr>
        <a:solidFill>
          <a:schemeClr val="accent2"/>
        </a:solidFill>
        <a:effectLst/>
      </p:bgPr>
    </p:bg>
    <p:spTree>
      <p:nvGrpSpPr>
        <p:cNvPr id="1" name="Shape 308"/>
        <p:cNvGrpSpPr/>
        <p:nvPr/>
      </p:nvGrpSpPr>
      <p:grpSpPr>
        <a:xfrm>
          <a:off x="0" y="0"/>
          <a:ext cx="0" cy="0"/>
          <a:chOff x="0" y="0"/>
          <a:chExt cx="0" cy="0"/>
        </a:xfrm>
      </p:grpSpPr>
      <p:sp>
        <p:nvSpPr>
          <p:cNvPr id="309" name="Google Shape;309;p22"/>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2"/>
          <p:cNvGrpSpPr/>
          <p:nvPr/>
        </p:nvGrpSpPr>
        <p:grpSpPr>
          <a:xfrm>
            <a:off x="520563" y="326550"/>
            <a:ext cx="8079900" cy="426900"/>
            <a:chOff x="552450" y="401675"/>
            <a:chExt cx="8079900" cy="426900"/>
          </a:xfrm>
        </p:grpSpPr>
        <p:sp>
          <p:nvSpPr>
            <p:cNvPr id="311" name="Google Shape;311;p2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22"/>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6" name="Google Shape;316;p22"/>
          <p:cNvSpPr txBox="1">
            <a:spLocks noGrp="1"/>
          </p:cNvSpPr>
          <p:nvPr>
            <p:ph type="body" idx="1"/>
          </p:nvPr>
        </p:nvSpPr>
        <p:spPr>
          <a:xfrm>
            <a:off x="720000" y="1533525"/>
            <a:ext cx="7704000" cy="2324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317" name="Google Shape;317;p22"/>
          <p:cNvSpPr/>
          <p:nvPr/>
        </p:nvSpPr>
        <p:spPr>
          <a:xfrm>
            <a:off x="593954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480106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707802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bg>
      <p:bgPr>
        <a:solidFill>
          <a:schemeClr val="accent2"/>
        </a:solidFill>
        <a:effectLst/>
      </p:bgPr>
    </p:bg>
    <p:spTree>
      <p:nvGrpSpPr>
        <p:cNvPr id="1" name="Shape 320"/>
        <p:cNvGrpSpPr/>
        <p:nvPr/>
      </p:nvGrpSpPr>
      <p:grpSpPr>
        <a:xfrm>
          <a:off x="0" y="0"/>
          <a:ext cx="0" cy="0"/>
          <a:chOff x="0" y="0"/>
          <a:chExt cx="0" cy="0"/>
        </a:xfrm>
      </p:grpSpPr>
      <p:sp>
        <p:nvSpPr>
          <p:cNvPr id="321" name="Google Shape;321;p23"/>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3"/>
          <p:cNvGrpSpPr/>
          <p:nvPr/>
        </p:nvGrpSpPr>
        <p:grpSpPr>
          <a:xfrm>
            <a:off x="520563" y="326550"/>
            <a:ext cx="8079900" cy="426900"/>
            <a:chOff x="552450" y="401675"/>
            <a:chExt cx="8079900" cy="426900"/>
          </a:xfrm>
        </p:grpSpPr>
        <p:sp>
          <p:nvSpPr>
            <p:cNvPr id="323" name="Google Shape;323;p2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3"/>
          <p:cNvSpPr txBox="1">
            <a:spLocks noGrp="1"/>
          </p:cNvSpPr>
          <p:nvPr>
            <p:ph type="subTitle" idx="1"/>
          </p:nvPr>
        </p:nvSpPr>
        <p:spPr>
          <a:xfrm>
            <a:off x="1936263" y="3692325"/>
            <a:ext cx="2420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23"/>
          <p:cNvSpPr txBox="1">
            <a:spLocks noGrp="1"/>
          </p:cNvSpPr>
          <p:nvPr>
            <p:ph type="subTitle" idx="2"/>
          </p:nvPr>
        </p:nvSpPr>
        <p:spPr>
          <a:xfrm>
            <a:off x="4784638" y="3692275"/>
            <a:ext cx="2423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9" name="Google Shape;329;p23"/>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0" name="Google Shape;330;p23"/>
          <p:cNvSpPr txBox="1">
            <a:spLocks noGrp="1"/>
          </p:cNvSpPr>
          <p:nvPr>
            <p:ph type="title" idx="3"/>
          </p:nvPr>
        </p:nvSpPr>
        <p:spPr>
          <a:xfrm>
            <a:off x="1941522" y="327487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31" name="Google Shape;331;p23"/>
          <p:cNvSpPr txBox="1">
            <a:spLocks noGrp="1"/>
          </p:cNvSpPr>
          <p:nvPr>
            <p:ph type="title" idx="4"/>
          </p:nvPr>
        </p:nvSpPr>
        <p:spPr>
          <a:xfrm>
            <a:off x="4789134" y="32748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2" name="Google Shape;332;p23"/>
          <p:cNvSpPr>
            <a:spLocks noGrp="1"/>
          </p:cNvSpPr>
          <p:nvPr>
            <p:ph type="pic" idx="5"/>
          </p:nvPr>
        </p:nvSpPr>
        <p:spPr>
          <a:xfrm>
            <a:off x="2391313" y="1693650"/>
            <a:ext cx="1509900" cy="1452000"/>
          </a:xfrm>
          <a:prstGeom prst="roundRect">
            <a:avLst>
              <a:gd name="adj" fmla="val 12275"/>
            </a:avLst>
          </a:prstGeom>
          <a:noFill/>
          <a:ln w="19050" cap="flat" cmpd="sng">
            <a:solidFill>
              <a:schemeClr val="dk2"/>
            </a:solidFill>
            <a:prstDash val="solid"/>
            <a:round/>
            <a:headEnd type="none" w="sm" len="sm"/>
            <a:tailEnd type="none" w="sm" len="sm"/>
          </a:ln>
        </p:spPr>
      </p:sp>
      <p:sp>
        <p:nvSpPr>
          <p:cNvPr id="333" name="Google Shape;333;p23"/>
          <p:cNvSpPr>
            <a:spLocks noGrp="1"/>
          </p:cNvSpPr>
          <p:nvPr>
            <p:ph type="pic" idx="6"/>
          </p:nvPr>
        </p:nvSpPr>
        <p:spPr>
          <a:xfrm>
            <a:off x="5241238" y="1693639"/>
            <a:ext cx="1509900" cy="1452000"/>
          </a:xfrm>
          <a:prstGeom prst="roundRect">
            <a:avLst>
              <a:gd name="adj" fmla="val 14418"/>
            </a:avLst>
          </a:prstGeom>
          <a:noFill/>
          <a:ln w="19050" cap="flat" cmpd="sng">
            <a:solidFill>
              <a:schemeClr val="accent5"/>
            </a:solidFill>
            <a:prstDash val="solid"/>
            <a:round/>
            <a:headEnd type="none" w="sm" len="sm"/>
            <a:tailEnd type="none" w="sm" len="sm"/>
          </a:ln>
        </p:spPr>
      </p:sp>
      <p:sp>
        <p:nvSpPr>
          <p:cNvPr id="334" name="Google Shape;334;p23"/>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37"/>
        <p:cNvGrpSpPr/>
        <p:nvPr/>
      </p:nvGrpSpPr>
      <p:grpSpPr>
        <a:xfrm>
          <a:off x="0" y="0"/>
          <a:ext cx="0" cy="0"/>
          <a:chOff x="0" y="0"/>
          <a:chExt cx="0" cy="0"/>
        </a:xfrm>
      </p:grpSpPr>
      <p:sp>
        <p:nvSpPr>
          <p:cNvPr id="338" name="Google Shape;338;p2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24"/>
          <p:cNvGrpSpPr/>
          <p:nvPr/>
        </p:nvGrpSpPr>
        <p:grpSpPr>
          <a:xfrm>
            <a:off x="520563" y="326550"/>
            <a:ext cx="8079900" cy="426900"/>
            <a:chOff x="552450" y="401675"/>
            <a:chExt cx="8079900" cy="426900"/>
          </a:xfrm>
        </p:grpSpPr>
        <p:sp>
          <p:nvSpPr>
            <p:cNvPr id="340" name="Google Shape;340;p2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5" name="Google Shape;345;p24"/>
          <p:cNvSpPr txBox="1">
            <a:spLocks noGrp="1"/>
          </p:cNvSpPr>
          <p:nvPr>
            <p:ph type="title" idx="2"/>
          </p:nvPr>
        </p:nvSpPr>
        <p:spPr>
          <a:xfrm>
            <a:off x="923025"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6" name="Google Shape;346;p24"/>
          <p:cNvSpPr txBox="1">
            <a:spLocks noGrp="1"/>
          </p:cNvSpPr>
          <p:nvPr>
            <p:ph type="subTitle" idx="1"/>
          </p:nvPr>
        </p:nvSpPr>
        <p:spPr>
          <a:xfrm>
            <a:off x="922125" y="2571749"/>
            <a:ext cx="19587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7" name="Google Shape;347;p24"/>
          <p:cNvSpPr txBox="1">
            <a:spLocks noGrp="1"/>
          </p:cNvSpPr>
          <p:nvPr>
            <p:ph type="title" idx="3"/>
          </p:nvPr>
        </p:nvSpPr>
        <p:spPr>
          <a:xfrm>
            <a:off x="3526675" y="2121900"/>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8" name="Google Shape;348;p24"/>
          <p:cNvSpPr txBox="1">
            <a:spLocks noGrp="1"/>
          </p:cNvSpPr>
          <p:nvPr>
            <p:ph type="subTitle" idx="4"/>
          </p:nvPr>
        </p:nvSpPr>
        <p:spPr>
          <a:xfrm>
            <a:off x="3526675"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24"/>
          <p:cNvSpPr txBox="1">
            <a:spLocks noGrp="1"/>
          </p:cNvSpPr>
          <p:nvPr>
            <p:ph type="title" idx="5"/>
          </p:nvPr>
        </p:nvSpPr>
        <p:spPr>
          <a:xfrm>
            <a:off x="6130350"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0" name="Google Shape;350;p24"/>
          <p:cNvSpPr txBox="1">
            <a:spLocks noGrp="1"/>
          </p:cNvSpPr>
          <p:nvPr>
            <p:ph type="subTitle" idx="6"/>
          </p:nvPr>
        </p:nvSpPr>
        <p:spPr>
          <a:xfrm>
            <a:off x="6130350"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24"/>
          <p:cNvSpPr/>
          <p:nvPr/>
        </p:nvSpPr>
        <p:spPr>
          <a:xfrm>
            <a:off x="6929708" y="969222"/>
            <a:ext cx="196098" cy="195643"/>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7194649" y="969228"/>
            <a:ext cx="196097" cy="195643"/>
          </a:xfrm>
          <a:custGeom>
            <a:avLst/>
            <a:gdLst/>
            <a:ahLst/>
            <a:cxnLst/>
            <a:rect l="l" t="t" r="r" b="b"/>
            <a:pathLst>
              <a:path w="949" h="947" extrusionOk="0">
                <a:moveTo>
                  <a:pt x="473" y="1"/>
                </a:moveTo>
                <a:lnTo>
                  <a:pt x="948" y="947"/>
                </a:lnTo>
                <a:lnTo>
                  <a:pt x="0" y="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7489841" y="969228"/>
            <a:ext cx="779478" cy="195655"/>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126149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92212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56"/>
        <p:cNvGrpSpPr/>
        <p:nvPr/>
      </p:nvGrpSpPr>
      <p:grpSpPr>
        <a:xfrm>
          <a:off x="0" y="0"/>
          <a:ext cx="0" cy="0"/>
          <a:chOff x="0" y="0"/>
          <a:chExt cx="0" cy="0"/>
        </a:xfrm>
      </p:grpSpPr>
      <p:sp>
        <p:nvSpPr>
          <p:cNvPr id="357" name="Google Shape;357;p2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25"/>
          <p:cNvGrpSpPr/>
          <p:nvPr/>
        </p:nvGrpSpPr>
        <p:grpSpPr>
          <a:xfrm>
            <a:off x="520563" y="326550"/>
            <a:ext cx="8079900" cy="426900"/>
            <a:chOff x="552450" y="401675"/>
            <a:chExt cx="8079900" cy="426900"/>
          </a:xfrm>
        </p:grpSpPr>
        <p:sp>
          <p:nvSpPr>
            <p:cNvPr id="359" name="Google Shape;359;p2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5"/>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4" name="Google Shape;364;p25"/>
          <p:cNvSpPr txBox="1">
            <a:spLocks noGrp="1"/>
          </p:cNvSpPr>
          <p:nvPr>
            <p:ph type="title" idx="2"/>
          </p:nvPr>
        </p:nvSpPr>
        <p:spPr>
          <a:xfrm>
            <a:off x="2163750" y="180832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5" name="Google Shape;365;p25"/>
          <p:cNvSpPr txBox="1">
            <a:spLocks noGrp="1"/>
          </p:cNvSpPr>
          <p:nvPr>
            <p:ph type="subTitle" idx="1"/>
          </p:nvPr>
        </p:nvSpPr>
        <p:spPr>
          <a:xfrm>
            <a:off x="1815713" y="2342313"/>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6" name="Google Shape;366;p25"/>
          <p:cNvSpPr txBox="1">
            <a:spLocks noGrp="1"/>
          </p:cNvSpPr>
          <p:nvPr>
            <p:ph type="title" idx="3"/>
          </p:nvPr>
        </p:nvSpPr>
        <p:spPr>
          <a:xfrm>
            <a:off x="5261384" y="1807500"/>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7" name="Google Shape;367;p25"/>
          <p:cNvSpPr txBox="1">
            <a:spLocks noGrp="1"/>
          </p:cNvSpPr>
          <p:nvPr>
            <p:ph type="subTitle" idx="4"/>
          </p:nvPr>
        </p:nvSpPr>
        <p:spPr>
          <a:xfrm>
            <a:off x="4957215" y="233407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8" name="Google Shape;368;p25"/>
          <p:cNvSpPr txBox="1">
            <a:spLocks noGrp="1"/>
          </p:cNvSpPr>
          <p:nvPr>
            <p:ph type="title" idx="5"/>
          </p:nvPr>
        </p:nvSpPr>
        <p:spPr>
          <a:xfrm>
            <a:off x="2163802"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9" name="Google Shape;369;p25"/>
          <p:cNvSpPr txBox="1">
            <a:spLocks noGrp="1"/>
          </p:cNvSpPr>
          <p:nvPr>
            <p:ph type="subTitle" idx="6"/>
          </p:nvPr>
        </p:nvSpPr>
        <p:spPr>
          <a:xfrm>
            <a:off x="1815700"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0" name="Google Shape;370;p25"/>
          <p:cNvSpPr txBox="1">
            <a:spLocks noGrp="1"/>
          </p:cNvSpPr>
          <p:nvPr>
            <p:ph type="title" idx="7"/>
          </p:nvPr>
        </p:nvSpPr>
        <p:spPr>
          <a:xfrm>
            <a:off x="5261375"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71" name="Google Shape;371;p25"/>
          <p:cNvSpPr txBox="1">
            <a:spLocks noGrp="1"/>
          </p:cNvSpPr>
          <p:nvPr>
            <p:ph type="subTitle" idx="8"/>
          </p:nvPr>
        </p:nvSpPr>
        <p:spPr>
          <a:xfrm>
            <a:off x="4957202"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2" name="Google Shape;372;p25"/>
          <p:cNvSpPr/>
          <p:nvPr/>
        </p:nvSpPr>
        <p:spPr>
          <a:xfrm>
            <a:off x="6966975" y="1083425"/>
            <a:ext cx="986749"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25"/>
          <p:cNvGrpSpPr/>
          <p:nvPr/>
        </p:nvGrpSpPr>
        <p:grpSpPr>
          <a:xfrm>
            <a:off x="7580498" y="313907"/>
            <a:ext cx="1440046" cy="1407772"/>
            <a:chOff x="7499398" y="624507"/>
            <a:chExt cx="1440046" cy="1407772"/>
          </a:xfrm>
        </p:grpSpPr>
        <p:sp>
          <p:nvSpPr>
            <p:cNvPr id="374" name="Google Shape;374;p25"/>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5"/>
            <p:cNvGrpSpPr/>
            <p:nvPr/>
          </p:nvGrpSpPr>
          <p:grpSpPr>
            <a:xfrm rot="-1343739">
              <a:off x="7664174" y="789203"/>
              <a:ext cx="1078029" cy="1078380"/>
              <a:chOff x="5759760" y="3433415"/>
              <a:chExt cx="583422" cy="583612"/>
            </a:xfrm>
          </p:grpSpPr>
          <p:sp>
            <p:nvSpPr>
              <p:cNvPr id="376" name="Google Shape;376;p2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0" name="Google Shape;380;p25"/>
          <p:cNvSpPr/>
          <p:nvPr/>
        </p:nvSpPr>
        <p:spPr>
          <a:xfrm>
            <a:off x="276638" y="4345000"/>
            <a:ext cx="886720"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81"/>
        <p:cNvGrpSpPr/>
        <p:nvPr/>
      </p:nvGrpSpPr>
      <p:grpSpPr>
        <a:xfrm>
          <a:off x="0" y="0"/>
          <a:ext cx="0" cy="0"/>
          <a:chOff x="0" y="0"/>
          <a:chExt cx="0" cy="0"/>
        </a:xfrm>
      </p:grpSpPr>
      <p:sp>
        <p:nvSpPr>
          <p:cNvPr id="382" name="Google Shape;382;p2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6"/>
          <p:cNvGrpSpPr/>
          <p:nvPr/>
        </p:nvGrpSpPr>
        <p:grpSpPr>
          <a:xfrm>
            <a:off x="520563" y="326550"/>
            <a:ext cx="8079900" cy="426900"/>
            <a:chOff x="552450" y="401675"/>
            <a:chExt cx="8079900" cy="426900"/>
          </a:xfrm>
        </p:grpSpPr>
        <p:sp>
          <p:nvSpPr>
            <p:cNvPr id="384" name="Google Shape;384;p2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2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9" name="Google Shape;389;p26"/>
          <p:cNvSpPr txBox="1">
            <a:spLocks noGrp="1"/>
          </p:cNvSpPr>
          <p:nvPr>
            <p:ph type="title" idx="2"/>
          </p:nvPr>
        </p:nvSpPr>
        <p:spPr>
          <a:xfrm>
            <a:off x="903750" y="1749300"/>
            <a:ext cx="193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0" name="Google Shape;390;p26"/>
          <p:cNvSpPr txBox="1">
            <a:spLocks noGrp="1"/>
          </p:cNvSpPr>
          <p:nvPr>
            <p:ph type="subTitle" idx="1"/>
          </p:nvPr>
        </p:nvSpPr>
        <p:spPr>
          <a:xfrm>
            <a:off x="925988" y="2277000"/>
            <a:ext cx="19380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1" name="Google Shape;391;p26"/>
          <p:cNvSpPr txBox="1">
            <a:spLocks noGrp="1"/>
          </p:cNvSpPr>
          <p:nvPr>
            <p:ph type="title" idx="3"/>
          </p:nvPr>
        </p:nvSpPr>
        <p:spPr>
          <a:xfrm>
            <a:off x="3602719"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2" name="Google Shape;392;p26"/>
          <p:cNvSpPr txBox="1">
            <a:spLocks noGrp="1"/>
          </p:cNvSpPr>
          <p:nvPr>
            <p:ph type="subTitle" idx="4"/>
          </p:nvPr>
        </p:nvSpPr>
        <p:spPr>
          <a:xfrm>
            <a:off x="3613313" y="22770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3" name="Google Shape;393;p26"/>
          <p:cNvSpPr txBox="1">
            <a:spLocks noGrp="1"/>
          </p:cNvSpPr>
          <p:nvPr>
            <p:ph type="title" idx="5"/>
          </p:nvPr>
        </p:nvSpPr>
        <p:spPr>
          <a:xfrm>
            <a:off x="90345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4" name="Google Shape;394;p26"/>
          <p:cNvSpPr txBox="1">
            <a:spLocks noGrp="1"/>
          </p:cNvSpPr>
          <p:nvPr>
            <p:ph type="subTitle" idx="6"/>
          </p:nvPr>
        </p:nvSpPr>
        <p:spPr>
          <a:xfrm>
            <a:off x="926063"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5" name="Google Shape;395;p26"/>
          <p:cNvSpPr txBox="1">
            <a:spLocks noGrp="1"/>
          </p:cNvSpPr>
          <p:nvPr>
            <p:ph type="title" idx="7"/>
          </p:nvPr>
        </p:nvSpPr>
        <p:spPr>
          <a:xfrm>
            <a:off x="3602719"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6" name="Google Shape;396;p26"/>
          <p:cNvSpPr txBox="1">
            <a:spLocks noGrp="1"/>
          </p:cNvSpPr>
          <p:nvPr>
            <p:ph type="subTitle" idx="8"/>
          </p:nvPr>
        </p:nvSpPr>
        <p:spPr>
          <a:xfrm>
            <a:off x="361323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7" name="Google Shape;397;p26"/>
          <p:cNvSpPr txBox="1">
            <a:spLocks noGrp="1"/>
          </p:cNvSpPr>
          <p:nvPr>
            <p:ph type="title" idx="9"/>
          </p:nvPr>
        </p:nvSpPr>
        <p:spPr>
          <a:xfrm>
            <a:off x="6233770"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8" name="Google Shape;398;p26"/>
          <p:cNvSpPr txBox="1">
            <a:spLocks noGrp="1"/>
          </p:cNvSpPr>
          <p:nvPr>
            <p:ph type="subTitle" idx="13"/>
          </p:nvPr>
        </p:nvSpPr>
        <p:spPr>
          <a:xfrm>
            <a:off x="6255863" y="22896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9" name="Google Shape;399;p26"/>
          <p:cNvSpPr txBox="1">
            <a:spLocks noGrp="1"/>
          </p:cNvSpPr>
          <p:nvPr>
            <p:ph type="title" idx="14"/>
          </p:nvPr>
        </p:nvSpPr>
        <p:spPr>
          <a:xfrm>
            <a:off x="623377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00" name="Google Shape;400;p26"/>
          <p:cNvSpPr txBox="1">
            <a:spLocks noGrp="1"/>
          </p:cNvSpPr>
          <p:nvPr>
            <p:ph type="subTitle" idx="15"/>
          </p:nvPr>
        </p:nvSpPr>
        <p:spPr>
          <a:xfrm>
            <a:off x="625578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01" name="Google Shape;401;p26"/>
          <p:cNvGrpSpPr/>
          <p:nvPr/>
        </p:nvGrpSpPr>
        <p:grpSpPr>
          <a:xfrm rot="-772050">
            <a:off x="7298022" y="153508"/>
            <a:ext cx="1302599" cy="1303396"/>
            <a:chOff x="7530588" y="382981"/>
            <a:chExt cx="1302582" cy="1303380"/>
          </a:xfrm>
        </p:grpSpPr>
        <p:sp>
          <p:nvSpPr>
            <p:cNvPr id="402" name="Google Shape;402;p26"/>
            <p:cNvSpPr/>
            <p:nvPr/>
          </p:nvSpPr>
          <p:spPr>
            <a:xfrm rot="892134">
              <a:off x="7763764" y="583692"/>
              <a:ext cx="956322" cy="956322"/>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rot="-8220844">
              <a:off x="7721062" y="574253"/>
              <a:ext cx="921634" cy="921634"/>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rot="-8220844">
              <a:off x="7893618" y="949438"/>
              <a:ext cx="503697" cy="516222"/>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rot="-8220844">
              <a:off x="7782384" y="568843"/>
              <a:ext cx="847895" cy="76872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26"/>
          <p:cNvSpPr/>
          <p:nvPr/>
        </p:nvSpPr>
        <p:spPr>
          <a:xfrm rot="8577204">
            <a:off x="8349726" y="1205862"/>
            <a:ext cx="316288" cy="316369"/>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rot="8577085">
            <a:off x="6895024" y="381730"/>
            <a:ext cx="489346" cy="489480"/>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2"/>
        </a:solidFill>
        <a:effectLst/>
      </p:bgPr>
    </p:bg>
    <p:spTree>
      <p:nvGrpSpPr>
        <p:cNvPr id="1" name="Shape 435"/>
        <p:cNvGrpSpPr/>
        <p:nvPr/>
      </p:nvGrpSpPr>
      <p:grpSpPr>
        <a:xfrm>
          <a:off x="0" y="0"/>
          <a:ext cx="0" cy="0"/>
          <a:chOff x="0" y="0"/>
          <a:chExt cx="0" cy="0"/>
        </a:xfrm>
      </p:grpSpPr>
      <p:sp>
        <p:nvSpPr>
          <p:cNvPr id="436" name="Google Shape;436;p28"/>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28"/>
          <p:cNvGrpSpPr/>
          <p:nvPr/>
        </p:nvGrpSpPr>
        <p:grpSpPr>
          <a:xfrm>
            <a:off x="520563" y="326550"/>
            <a:ext cx="8079900" cy="426900"/>
            <a:chOff x="552450" y="401675"/>
            <a:chExt cx="8079900" cy="426900"/>
          </a:xfrm>
        </p:grpSpPr>
        <p:sp>
          <p:nvSpPr>
            <p:cNvPr id="438" name="Google Shape;438;p2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28"/>
          <p:cNvSpPr txBox="1">
            <a:spLocks noGrp="1"/>
          </p:cNvSpPr>
          <p:nvPr>
            <p:ph type="ctrTitle"/>
          </p:nvPr>
        </p:nvSpPr>
        <p:spPr>
          <a:xfrm>
            <a:off x="2571776" y="970275"/>
            <a:ext cx="40005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3" name="Google Shape;443;p28"/>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44" name="Google Shape;444;p28"/>
          <p:cNvSpPr txBox="1">
            <a:spLocks noGrp="1"/>
          </p:cNvSpPr>
          <p:nvPr>
            <p:ph type="subTitle" idx="2"/>
          </p:nvPr>
        </p:nvSpPr>
        <p:spPr>
          <a:xfrm rot="-962">
            <a:off x="2963720"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445" name="Google Shape;445;p28"/>
          <p:cNvSpPr/>
          <p:nvPr/>
        </p:nvSpPr>
        <p:spPr>
          <a:xfrm>
            <a:off x="1420170" y="3866250"/>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rot="3225843">
            <a:off x="709236" y="3422281"/>
            <a:ext cx="1874246" cy="1525057"/>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419576" y="4453263"/>
            <a:ext cx="300428" cy="300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8"/>
          <p:cNvGrpSpPr/>
          <p:nvPr/>
        </p:nvGrpSpPr>
        <p:grpSpPr>
          <a:xfrm rot="823452">
            <a:off x="750513" y="2098687"/>
            <a:ext cx="912772" cy="1009338"/>
            <a:chOff x="1191357" y="3451057"/>
            <a:chExt cx="597555" cy="660773"/>
          </a:xfrm>
        </p:grpSpPr>
        <p:sp>
          <p:nvSpPr>
            <p:cNvPr id="449" name="Google Shape;449;p2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28"/>
          <p:cNvGrpSpPr/>
          <p:nvPr/>
        </p:nvGrpSpPr>
        <p:grpSpPr>
          <a:xfrm rot="-10005687">
            <a:off x="7176473" y="640475"/>
            <a:ext cx="1900295" cy="1900078"/>
            <a:chOff x="277881" y="2901316"/>
            <a:chExt cx="1900344" cy="1900126"/>
          </a:xfrm>
        </p:grpSpPr>
        <p:sp>
          <p:nvSpPr>
            <p:cNvPr id="455" name="Google Shape;455;p28"/>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28"/>
            <p:cNvGrpSpPr/>
            <p:nvPr/>
          </p:nvGrpSpPr>
          <p:grpSpPr>
            <a:xfrm rot="2322109">
              <a:off x="551788" y="3175815"/>
              <a:ext cx="1352529" cy="1351128"/>
              <a:chOff x="200055" y="3556746"/>
              <a:chExt cx="869964" cy="869063"/>
            </a:xfrm>
          </p:grpSpPr>
          <p:sp>
            <p:nvSpPr>
              <p:cNvPr id="457" name="Google Shape;457;p28"/>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1" name="Google Shape;461;p28"/>
          <p:cNvSpPr/>
          <p:nvPr/>
        </p:nvSpPr>
        <p:spPr>
          <a:xfrm rot="-9721048">
            <a:off x="7249053" y="670182"/>
            <a:ext cx="683619" cy="68379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rot="-9720997">
            <a:off x="8465674" y="2411364"/>
            <a:ext cx="320672" cy="32076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rot="-9721047">
            <a:off x="7855628" y="2590821"/>
            <a:ext cx="146813" cy="1468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rot="-9721073">
            <a:off x="6906618" y="951315"/>
            <a:ext cx="121490" cy="12152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txBox="1"/>
          <p:nvPr/>
        </p:nvSpPr>
        <p:spPr>
          <a:xfrm>
            <a:off x="2638875" y="3554025"/>
            <a:ext cx="3866700" cy="72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Cabin"/>
                <a:ea typeface="Cabin"/>
                <a:cs typeface="Cabin"/>
                <a:sym typeface="Cabin"/>
              </a:rPr>
              <a:t>CREDITS:</a:t>
            </a:r>
            <a:r>
              <a:rPr lang="en" sz="1200">
                <a:solidFill>
                  <a:schemeClr val="dk1"/>
                </a:solidFill>
                <a:latin typeface="Cabin"/>
                <a:ea typeface="Cabin"/>
                <a:cs typeface="Cabin"/>
                <a:sym typeface="Cabin"/>
              </a:rPr>
              <a:t> This presentation template was created by </a:t>
            </a:r>
            <a:r>
              <a:rPr lang="en" sz="12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200" b="1">
                <a:solidFill>
                  <a:schemeClr val="dk1"/>
                </a:solidFill>
                <a:latin typeface="Cabin"/>
                <a:ea typeface="Cabin"/>
                <a:cs typeface="Cabin"/>
                <a:sym typeface="Cabin"/>
              </a:rPr>
              <a:t>,</a:t>
            </a:r>
            <a:r>
              <a:rPr lang="en" sz="1200">
                <a:solidFill>
                  <a:schemeClr val="dk1"/>
                </a:solidFill>
                <a:latin typeface="Cabin"/>
                <a:ea typeface="Cabin"/>
                <a:cs typeface="Cabin"/>
                <a:sym typeface="Cabin"/>
              </a:rPr>
              <a:t> including icons by </a:t>
            </a:r>
            <a:r>
              <a:rPr lang="en" sz="12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200" b="1">
                <a:solidFill>
                  <a:schemeClr val="dk1"/>
                </a:solidFill>
                <a:latin typeface="Cabin"/>
                <a:ea typeface="Cabin"/>
                <a:cs typeface="Cabin"/>
                <a:sym typeface="Cabin"/>
              </a:rPr>
              <a:t>,</a:t>
            </a:r>
            <a:r>
              <a:rPr lang="en" sz="1200">
                <a:solidFill>
                  <a:schemeClr val="dk1"/>
                </a:solidFill>
                <a:latin typeface="Cabin"/>
                <a:ea typeface="Cabin"/>
                <a:cs typeface="Cabin"/>
                <a:sym typeface="Cabin"/>
              </a:rPr>
              <a:t> and infographics &amp; images by </a:t>
            </a:r>
            <a:r>
              <a:rPr lang="en" sz="12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504"/>
        <p:cNvGrpSpPr/>
        <p:nvPr/>
      </p:nvGrpSpPr>
      <p:grpSpPr>
        <a:xfrm>
          <a:off x="0" y="0"/>
          <a:ext cx="0" cy="0"/>
          <a:chOff x="0" y="0"/>
          <a:chExt cx="0" cy="0"/>
        </a:xfrm>
      </p:grpSpPr>
      <p:sp>
        <p:nvSpPr>
          <p:cNvPr id="505" name="Google Shape;505;p33"/>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520563" y="326550"/>
            <a:ext cx="8079900" cy="426900"/>
            <a:chOff x="552450" y="401675"/>
            <a:chExt cx="8079900" cy="426900"/>
          </a:xfrm>
        </p:grpSpPr>
        <p:sp>
          <p:nvSpPr>
            <p:cNvPr id="21" name="Google Shape;21;p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subTitle" idx="1"/>
          </p:nvPr>
        </p:nvSpPr>
        <p:spPr>
          <a:xfrm rot="462">
            <a:off x="5327088" y="3360687"/>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3"/>
          <p:cNvSpPr txBox="1">
            <a:spLocks noGrp="1"/>
          </p:cNvSpPr>
          <p:nvPr>
            <p:ph type="title" idx="2" hasCustomPrompt="1"/>
          </p:nvPr>
        </p:nvSpPr>
        <p:spPr>
          <a:xfrm>
            <a:off x="2750750" y="2312875"/>
            <a:ext cx="1550100" cy="9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p:nvPr/>
        </p:nvSpPr>
        <p:spPr>
          <a:xfrm>
            <a:off x="6227500" y="1103025"/>
            <a:ext cx="1232825" cy="153824"/>
          </a:xfrm>
          <a:custGeom>
            <a:avLst/>
            <a:gdLst/>
            <a:ahLst/>
            <a:cxnLst/>
            <a:rect l="l" t="t" r="r" b="b"/>
            <a:pathLst>
              <a:path w="7583" h="946" extrusionOk="0">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539026" y="1103025"/>
            <a:ext cx="556503" cy="153824"/>
          </a:xfrm>
          <a:custGeom>
            <a:avLst/>
            <a:gdLst/>
            <a:ahLst/>
            <a:cxnLst/>
            <a:rect l="l" t="t" r="r" b="b"/>
            <a:pathLst>
              <a:path w="3423" h="946" extrusionOk="0">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73628" y="3000174"/>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7000" y="1027900"/>
            <a:ext cx="7727022" cy="3134510"/>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520563" y="326550"/>
            <a:ext cx="8079900" cy="426900"/>
            <a:chOff x="552450" y="401675"/>
            <a:chExt cx="8079900" cy="426900"/>
          </a:xfrm>
        </p:grpSpPr>
        <p:sp>
          <p:nvSpPr>
            <p:cNvPr id="90" name="Google Shape;90;p8"/>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8"/>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95" name="Google Shape;95;p8"/>
          <p:cNvGrpSpPr/>
          <p:nvPr/>
        </p:nvGrpSpPr>
        <p:grpSpPr>
          <a:xfrm>
            <a:off x="6180562" y="4095502"/>
            <a:ext cx="2148254" cy="426910"/>
            <a:chOff x="2633694" y="2674236"/>
            <a:chExt cx="1790958" cy="355877"/>
          </a:xfrm>
        </p:grpSpPr>
        <p:sp>
          <p:nvSpPr>
            <p:cNvPr id="96" name="Google Shape;96;p8"/>
            <p:cNvSpPr/>
            <p:nvPr/>
          </p:nvSpPr>
          <p:spPr>
            <a:xfrm>
              <a:off x="2633694" y="2808212"/>
              <a:ext cx="1790958" cy="221902"/>
            </a:xfrm>
            <a:custGeom>
              <a:avLst/>
              <a:gdLst/>
              <a:ahLst/>
              <a:cxnLst/>
              <a:rect l="l" t="t" r="r" b="b"/>
              <a:pathLst>
                <a:path w="37764" h="4679" extrusionOk="0">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2661675" y="2831592"/>
              <a:ext cx="1369065" cy="175141"/>
            </a:xfrm>
            <a:custGeom>
              <a:avLst/>
              <a:gdLst/>
              <a:ahLst/>
              <a:cxnLst/>
              <a:rect l="l" t="t" r="r" b="b"/>
              <a:pathLst>
                <a:path w="28868" h="3693" extrusionOk="0">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2661675" y="2831592"/>
              <a:ext cx="104904" cy="167885"/>
            </a:xfrm>
            <a:custGeom>
              <a:avLst/>
              <a:gdLst/>
              <a:ahLst/>
              <a:cxnLst/>
              <a:rect l="l" t="t" r="r" b="b"/>
              <a:pathLst>
                <a:path w="2212" h="3540" extrusionOk="0">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883434" y="2831592"/>
              <a:ext cx="225316" cy="175141"/>
            </a:xfrm>
            <a:custGeom>
              <a:avLst/>
              <a:gdLst/>
              <a:ahLst/>
              <a:cxnLst/>
              <a:rect l="l" t="t" r="r" b="b"/>
              <a:pathLst>
                <a:path w="4751" h="3693" extrusionOk="0">
                  <a:moveTo>
                    <a:pt x="1144" y="1"/>
                  </a:moveTo>
                  <a:lnTo>
                    <a:pt x="1" y="3692"/>
                  </a:lnTo>
                  <a:lnTo>
                    <a:pt x="3610" y="3692"/>
                  </a:lnTo>
                  <a:lnTo>
                    <a:pt x="4751"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3225653" y="2831592"/>
              <a:ext cx="225411" cy="175141"/>
            </a:xfrm>
            <a:custGeom>
              <a:avLst/>
              <a:gdLst/>
              <a:ahLst/>
              <a:cxnLst/>
              <a:rect l="l" t="t" r="r" b="b"/>
              <a:pathLst>
                <a:path w="4753" h="3693" extrusionOk="0">
                  <a:moveTo>
                    <a:pt x="1144" y="1"/>
                  </a:moveTo>
                  <a:lnTo>
                    <a:pt x="0" y="3692"/>
                  </a:lnTo>
                  <a:lnTo>
                    <a:pt x="3609" y="3692"/>
                  </a:lnTo>
                  <a:lnTo>
                    <a:pt x="4753"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3567966" y="2831592"/>
              <a:ext cx="225316" cy="175141"/>
            </a:xfrm>
            <a:custGeom>
              <a:avLst/>
              <a:gdLst/>
              <a:ahLst/>
              <a:cxnLst/>
              <a:rect l="l" t="t" r="r" b="b"/>
              <a:pathLst>
                <a:path w="4751" h="3693" extrusionOk="0">
                  <a:moveTo>
                    <a:pt x="1144" y="1"/>
                  </a:moveTo>
                  <a:lnTo>
                    <a:pt x="0" y="3692"/>
                  </a:lnTo>
                  <a:lnTo>
                    <a:pt x="3609" y="3692"/>
                  </a:lnTo>
                  <a:lnTo>
                    <a:pt x="4750"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3910138" y="2834058"/>
              <a:ext cx="120697" cy="172674"/>
            </a:xfrm>
            <a:custGeom>
              <a:avLst/>
              <a:gdLst/>
              <a:ahLst/>
              <a:cxnLst/>
              <a:rect l="l" t="t" r="r" b="b"/>
              <a:pathLst>
                <a:path w="2545" h="3641" extrusionOk="0">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3915923" y="2674236"/>
              <a:ext cx="99877" cy="70806"/>
            </a:xfrm>
            <a:custGeom>
              <a:avLst/>
              <a:gdLst/>
              <a:ahLst/>
              <a:cxnLst/>
              <a:rect l="l" t="t" r="r" b="b"/>
              <a:pathLst>
                <a:path w="2106" h="1493" extrusionOk="0">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p:nvPr/>
        </p:nvSpPr>
        <p:spPr>
          <a:xfrm>
            <a:off x="719991" y="4282275"/>
            <a:ext cx="260940" cy="240148"/>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056825" y="4303691"/>
            <a:ext cx="625008" cy="196900"/>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850464" y="4303691"/>
            <a:ext cx="428107" cy="196900"/>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107"/>
        <p:cNvGrpSpPr/>
        <p:nvPr/>
      </p:nvGrpSpPr>
      <p:grpSpPr>
        <a:xfrm>
          <a:off x="0" y="0"/>
          <a:ext cx="0" cy="0"/>
          <a:chOff x="0" y="0"/>
          <a:chExt cx="0" cy="0"/>
        </a:xfrm>
      </p:grpSpPr>
      <p:sp>
        <p:nvSpPr>
          <p:cNvPr id="108" name="Google Shape;108;p9"/>
          <p:cNvSpPr/>
          <p:nvPr/>
        </p:nvSpPr>
        <p:spPr>
          <a:xfrm>
            <a:off x="520575" y="819150"/>
            <a:ext cx="8079900" cy="3898800"/>
          </a:xfrm>
          <a:prstGeom prst="roundRect">
            <a:avLst>
              <a:gd name="adj" fmla="val 3542"/>
            </a:avLst>
          </a:pr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9"/>
          <p:cNvGrpSpPr/>
          <p:nvPr/>
        </p:nvGrpSpPr>
        <p:grpSpPr>
          <a:xfrm>
            <a:off x="520563" y="326550"/>
            <a:ext cx="8079900" cy="426900"/>
            <a:chOff x="552450" y="401675"/>
            <a:chExt cx="8079900" cy="426900"/>
          </a:xfrm>
        </p:grpSpPr>
        <p:sp>
          <p:nvSpPr>
            <p:cNvPr id="110" name="Google Shape;110;p9"/>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9"/>
          <p:cNvSpPr txBox="1">
            <a:spLocks noGrp="1"/>
          </p:cNvSpPr>
          <p:nvPr>
            <p:ph type="title"/>
          </p:nvPr>
        </p:nvSpPr>
        <p:spPr>
          <a:xfrm>
            <a:off x="2490600" y="1614600"/>
            <a:ext cx="4162800" cy="9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9"/>
          <p:cNvSpPr txBox="1">
            <a:spLocks noGrp="1"/>
          </p:cNvSpPr>
          <p:nvPr>
            <p:ph type="subTitle" idx="1"/>
          </p:nvPr>
        </p:nvSpPr>
        <p:spPr>
          <a:xfrm>
            <a:off x="2479125" y="2734850"/>
            <a:ext cx="4162800" cy="10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9"/>
          <p:cNvSpPr/>
          <p:nvPr/>
        </p:nvSpPr>
        <p:spPr>
          <a:xfrm>
            <a:off x="8038964" y="2136263"/>
            <a:ext cx="200227" cy="199811"/>
          </a:xfrm>
          <a:custGeom>
            <a:avLst/>
            <a:gdLst/>
            <a:ahLst/>
            <a:cxnLst/>
            <a:rect l="l" t="t" r="r" b="b"/>
            <a:pathLst>
              <a:path w="963" h="961" extrusionOk="0">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720009" y="4386686"/>
            <a:ext cx="88589" cy="216812"/>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873842" y="4435273"/>
            <a:ext cx="592107" cy="119511"/>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1530695" y="4435273"/>
            <a:ext cx="296180" cy="119511"/>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1891870" y="4386686"/>
            <a:ext cx="88841" cy="216812"/>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354510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468358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406625"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5822061"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11"/>
          <p:cNvSpPr/>
          <p:nvPr/>
        </p:nvSpPr>
        <p:spPr>
          <a:xfrm>
            <a:off x="763375" y="1018325"/>
            <a:ext cx="3070200" cy="2298600"/>
          </a:xfrm>
          <a:prstGeom prst="roundRect">
            <a:avLst>
              <a:gd name="adj" fmla="val 6976"/>
            </a:avLst>
          </a:pr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1651528" y="2440091"/>
            <a:ext cx="704339" cy="704399"/>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1"/>
          <p:cNvGrpSpPr/>
          <p:nvPr/>
        </p:nvGrpSpPr>
        <p:grpSpPr>
          <a:xfrm>
            <a:off x="763292" y="516200"/>
            <a:ext cx="3070200" cy="426900"/>
            <a:chOff x="552455" y="401675"/>
            <a:chExt cx="3070200" cy="426900"/>
          </a:xfrm>
        </p:grpSpPr>
        <p:sp>
          <p:nvSpPr>
            <p:cNvPr id="133" name="Google Shape;133;p11"/>
            <p:cNvSpPr/>
            <p:nvPr/>
          </p:nvSpPr>
          <p:spPr>
            <a:xfrm>
              <a:off x="552455" y="401675"/>
              <a:ext cx="30702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1"/>
          <p:cNvSpPr/>
          <p:nvPr/>
        </p:nvSpPr>
        <p:spPr>
          <a:xfrm>
            <a:off x="2142800" y="1617400"/>
            <a:ext cx="6237900" cy="31164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1009820" y="2519449"/>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1"/>
          <p:cNvGrpSpPr/>
          <p:nvPr/>
        </p:nvGrpSpPr>
        <p:grpSpPr>
          <a:xfrm>
            <a:off x="993542" y="1255176"/>
            <a:ext cx="1085590" cy="1085963"/>
            <a:chOff x="-3274611" y="2338122"/>
            <a:chExt cx="866462" cy="866760"/>
          </a:xfrm>
        </p:grpSpPr>
        <p:sp>
          <p:nvSpPr>
            <p:cNvPr id="140" name="Google Shape;140;p11"/>
            <p:cNvSpPr/>
            <p:nvPr/>
          </p:nvSpPr>
          <p:spPr>
            <a:xfrm>
              <a:off x="-3274611" y="2338122"/>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172279" y="2383237"/>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3188264" y="2461666"/>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2737558" y="2820050"/>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1"/>
          <p:cNvGrpSpPr/>
          <p:nvPr/>
        </p:nvGrpSpPr>
        <p:grpSpPr>
          <a:xfrm>
            <a:off x="2142783" y="1237080"/>
            <a:ext cx="6237683" cy="329567"/>
            <a:chOff x="552450" y="401675"/>
            <a:chExt cx="8079900" cy="426900"/>
          </a:xfrm>
        </p:grpSpPr>
        <p:sp>
          <p:nvSpPr>
            <p:cNvPr id="145" name="Google Shape;145;p11"/>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1"/>
          <p:cNvSpPr txBox="1">
            <a:spLocks noGrp="1"/>
          </p:cNvSpPr>
          <p:nvPr>
            <p:ph type="title" hasCustomPrompt="1"/>
          </p:nvPr>
        </p:nvSpPr>
        <p:spPr>
          <a:xfrm rot="294">
            <a:off x="3412800" y="2218300"/>
            <a:ext cx="3513600" cy="1511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9600"/>
              <a:buNone/>
              <a:defRPr sz="96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50" name="Google Shape;150;p11"/>
          <p:cNvSpPr txBox="1">
            <a:spLocks noGrp="1"/>
          </p:cNvSpPr>
          <p:nvPr>
            <p:ph type="subTitle" idx="1"/>
          </p:nvPr>
        </p:nvSpPr>
        <p:spPr>
          <a:xfrm>
            <a:off x="3623675" y="3899100"/>
            <a:ext cx="3091800" cy="704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22404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0" name="Google Shape;160;p13"/>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1" name="Google Shape;161;p13"/>
          <p:cNvSpPr txBox="1">
            <a:spLocks noGrp="1"/>
          </p:cNvSpPr>
          <p:nvPr>
            <p:ph type="title" idx="2" hasCustomPrompt="1"/>
          </p:nvPr>
        </p:nvSpPr>
        <p:spPr>
          <a:xfrm rot="1296">
            <a:off x="4795982" y="3370397"/>
            <a:ext cx="795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 name="Google Shape;162;p13"/>
          <p:cNvSpPr txBox="1">
            <a:spLocks noGrp="1"/>
          </p:cNvSpPr>
          <p:nvPr>
            <p:ph type="title" idx="3" hasCustomPrompt="1"/>
          </p:nvPr>
        </p:nvSpPr>
        <p:spPr>
          <a:xfrm>
            <a:off x="881056" y="3370847"/>
            <a:ext cx="7956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3"/>
          <p:cNvSpPr txBox="1">
            <a:spLocks noGrp="1"/>
          </p:cNvSpPr>
          <p:nvPr>
            <p:ph type="title" idx="4"/>
          </p:nvPr>
        </p:nvSpPr>
        <p:spPr>
          <a:xfrm>
            <a:off x="2242402" y="3341825"/>
            <a:ext cx="1879800" cy="400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4" name="Google Shape;164;p13"/>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5" name="Google Shape;165;p13"/>
          <p:cNvSpPr txBox="1">
            <a:spLocks noGrp="1"/>
          </p:cNvSpPr>
          <p:nvPr>
            <p:ph type="title" idx="6"/>
          </p:nvPr>
        </p:nvSpPr>
        <p:spPr>
          <a:xfrm>
            <a:off x="6109156" y="333972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p13"/>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8"/>
          </p:nvPr>
        </p:nvSpPr>
        <p:spPr>
          <a:xfrm>
            <a:off x="61091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9" name="Google Shape;169;p13"/>
          <p:cNvSpPr txBox="1">
            <a:spLocks noGrp="1"/>
          </p:cNvSpPr>
          <p:nvPr>
            <p:ph type="title" idx="13" hasCustomPrompt="1"/>
          </p:nvPr>
        </p:nvSpPr>
        <p:spPr>
          <a:xfrm rot="1296">
            <a:off x="4795981" y="1964342"/>
            <a:ext cx="7956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0" name="Google Shape;170;p13"/>
          <p:cNvSpPr txBox="1">
            <a:spLocks noGrp="1"/>
          </p:cNvSpPr>
          <p:nvPr>
            <p:ph type="title" idx="14" hasCustomPrompt="1"/>
          </p:nvPr>
        </p:nvSpPr>
        <p:spPr>
          <a:xfrm rot="1302">
            <a:off x="882700" y="1964200"/>
            <a:ext cx="7923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1" name="Google Shape;171;p1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3"/>
          <p:cNvSpPr/>
          <p:nvPr/>
        </p:nvSpPr>
        <p:spPr>
          <a:xfrm>
            <a:off x="7455971" y="575487"/>
            <a:ext cx="593886" cy="59399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189"/>
        <p:cNvGrpSpPr/>
        <p:nvPr/>
      </p:nvGrpSpPr>
      <p:grpSpPr>
        <a:xfrm>
          <a:off x="0" y="0"/>
          <a:ext cx="0" cy="0"/>
          <a:chOff x="0" y="0"/>
          <a:chExt cx="0" cy="0"/>
        </a:xfrm>
      </p:grpSpPr>
      <p:sp>
        <p:nvSpPr>
          <p:cNvPr id="190" name="Google Shape;190;p1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5"/>
          <p:cNvGrpSpPr/>
          <p:nvPr/>
        </p:nvGrpSpPr>
        <p:grpSpPr>
          <a:xfrm>
            <a:off x="520563" y="326550"/>
            <a:ext cx="8079900" cy="426900"/>
            <a:chOff x="552450" y="401675"/>
            <a:chExt cx="8079900" cy="426900"/>
          </a:xfrm>
        </p:grpSpPr>
        <p:sp>
          <p:nvSpPr>
            <p:cNvPr id="192" name="Google Shape;192;p1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15"/>
          <p:cNvSpPr/>
          <p:nvPr/>
        </p:nvSpPr>
        <p:spPr>
          <a:xfrm>
            <a:off x="670636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5"/>
          <p:cNvGrpSpPr/>
          <p:nvPr/>
        </p:nvGrpSpPr>
        <p:grpSpPr>
          <a:xfrm rot="1454574">
            <a:off x="7429934" y="440631"/>
            <a:ext cx="1199725" cy="1169337"/>
            <a:chOff x="7352643" y="433005"/>
            <a:chExt cx="1199742" cy="1169354"/>
          </a:xfrm>
        </p:grpSpPr>
        <p:sp>
          <p:nvSpPr>
            <p:cNvPr id="199" name="Google Shape;199;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5"/>
          <p:cNvSpPr/>
          <p:nvPr/>
        </p:nvSpPr>
        <p:spPr>
          <a:xfrm>
            <a:off x="588721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5"/>
          <p:cNvGrpSpPr/>
          <p:nvPr/>
        </p:nvGrpSpPr>
        <p:grpSpPr>
          <a:xfrm rot="2954896">
            <a:off x="168653" y="4078555"/>
            <a:ext cx="862337" cy="840495"/>
            <a:chOff x="7352643" y="433005"/>
            <a:chExt cx="1199742" cy="1169354"/>
          </a:xfrm>
        </p:grpSpPr>
        <p:sp>
          <p:nvSpPr>
            <p:cNvPr id="205" name="Google Shape;205;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2">
    <p:bg>
      <p:bgPr>
        <a:solidFill>
          <a:schemeClr val="lt1"/>
        </a:solidFill>
        <a:effectLst/>
      </p:bgPr>
    </p:bg>
    <p:spTree>
      <p:nvGrpSpPr>
        <p:cNvPr id="1" name="Shape 209"/>
        <p:cNvGrpSpPr/>
        <p:nvPr/>
      </p:nvGrpSpPr>
      <p:grpSpPr>
        <a:xfrm>
          <a:off x="0" y="0"/>
          <a:ext cx="0" cy="0"/>
          <a:chOff x="0" y="0"/>
          <a:chExt cx="0" cy="0"/>
        </a:xfrm>
      </p:grpSpPr>
      <p:sp>
        <p:nvSpPr>
          <p:cNvPr id="210" name="Google Shape;210;p1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6"/>
          <p:cNvGrpSpPr/>
          <p:nvPr/>
        </p:nvGrpSpPr>
        <p:grpSpPr>
          <a:xfrm>
            <a:off x="520563" y="326550"/>
            <a:ext cx="8079900" cy="426900"/>
            <a:chOff x="552450" y="401675"/>
            <a:chExt cx="8079900" cy="426900"/>
          </a:xfrm>
        </p:grpSpPr>
        <p:sp>
          <p:nvSpPr>
            <p:cNvPr id="212" name="Google Shape;212;p1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17" name="Google Shape;217;p16"/>
          <p:cNvGrpSpPr/>
          <p:nvPr/>
        </p:nvGrpSpPr>
        <p:grpSpPr>
          <a:xfrm rot="-697191">
            <a:off x="7107083" y="288061"/>
            <a:ext cx="1034120" cy="1034321"/>
            <a:chOff x="7764407" y="575481"/>
            <a:chExt cx="1308352" cy="1308606"/>
          </a:xfrm>
        </p:grpSpPr>
        <p:sp>
          <p:nvSpPr>
            <p:cNvPr id="218" name="Google Shape;218;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16"/>
            <p:cNvGrpSpPr/>
            <p:nvPr/>
          </p:nvGrpSpPr>
          <p:grpSpPr>
            <a:xfrm rot="-846281">
              <a:off x="7879557" y="690583"/>
              <a:ext cx="1078052" cy="1078403"/>
              <a:chOff x="5759760" y="3433415"/>
              <a:chExt cx="583422" cy="583612"/>
            </a:xfrm>
          </p:grpSpPr>
          <p:sp>
            <p:nvSpPr>
              <p:cNvPr id="220" name="Google Shape;220;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 name="Google Shape;224;p16"/>
          <p:cNvGrpSpPr/>
          <p:nvPr/>
        </p:nvGrpSpPr>
        <p:grpSpPr>
          <a:xfrm rot="-697191">
            <a:off x="8087197" y="914503"/>
            <a:ext cx="673607" cy="673738"/>
            <a:chOff x="7764407" y="575481"/>
            <a:chExt cx="1308352" cy="1308606"/>
          </a:xfrm>
        </p:grpSpPr>
        <p:sp>
          <p:nvSpPr>
            <p:cNvPr id="225" name="Google Shape;225;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6"/>
            <p:cNvGrpSpPr/>
            <p:nvPr/>
          </p:nvGrpSpPr>
          <p:grpSpPr>
            <a:xfrm rot="-846281">
              <a:off x="7879557" y="690583"/>
              <a:ext cx="1078052" cy="1078403"/>
              <a:chOff x="5759760" y="3433415"/>
              <a:chExt cx="583422" cy="583612"/>
            </a:xfrm>
          </p:grpSpPr>
          <p:sp>
            <p:nvSpPr>
              <p:cNvPr id="227" name="Google Shape;227;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7" r:id="rId5"/>
    <p:sldLayoutId id="2147483658" r:id="rId6"/>
    <p:sldLayoutId id="2147483659" r:id="rId7"/>
    <p:sldLayoutId id="2147483661" r:id="rId8"/>
    <p:sldLayoutId id="2147483662" r:id="rId9"/>
    <p:sldLayoutId id="2147483668" r:id="rId10"/>
    <p:sldLayoutId id="2147483669" r:id="rId11"/>
    <p:sldLayoutId id="2147483670" r:id="rId12"/>
    <p:sldLayoutId id="2147483671" r:id="rId13"/>
    <p:sldLayoutId id="2147483672" r:id="rId14"/>
    <p:sldLayoutId id="2147483674" r:id="rId15"/>
    <p:sldLayoutId id="2147483675" r:id="rId16"/>
    <p:sldLayoutId id="2147483676"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00"/>
        <p:cNvGrpSpPr/>
        <p:nvPr/>
      </p:nvGrpSpPr>
      <p:grpSpPr>
        <a:xfrm>
          <a:off x="0" y="0"/>
          <a:ext cx="0" cy="0"/>
          <a:chOff x="0" y="0"/>
          <a:chExt cx="0" cy="0"/>
        </a:xfrm>
      </p:grpSpPr>
      <p:sp>
        <p:nvSpPr>
          <p:cNvPr id="501" name="Google Shape;501;p3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02" name="Google Shape;502;p3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grpSp>
        <p:nvGrpSpPr>
          <p:cNvPr id="510" name="Google Shape;510;p34"/>
          <p:cNvGrpSpPr/>
          <p:nvPr/>
        </p:nvGrpSpPr>
        <p:grpSpPr>
          <a:xfrm>
            <a:off x="6355880" y="1044847"/>
            <a:ext cx="1905829" cy="1550748"/>
            <a:chOff x="6707002" y="1482876"/>
            <a:chExt cx="1471342" cy="1197211"/>
          </a:xfrm>
        </p:grpSpPr>
        <p:sp>
          <p:nvSpPr>
            <p:cNvPr id="511" name="Google Shape;511;p34"/>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34"/>
          <p:cNvSpPr/>
          <p:nvPr/>
        </p:nvSpPr>
        <p:spPr>
          <a:xfrm>
            <a:off x="8016245" y="2570874"/>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6934521" y="2886981"/>
            <a:ext cx="1270413" cy="1124608"/>
          </a:xfrm>
          <a:custGeom>
            <a:avLst/>
            <a:gdLst/>
            <a:ahLst/>
            <a:cxnLst/>
            <a:rect l="l" t="t" r="r" b="b"/>
            <a:pathLst>
              <a:path w="8504" h="7528" extrusionOk="0">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7198790" y="3220117"/>
            <a:ext cx="967151" cy="791468"/>
          </a:xfrm>
          <a:custGeom>
            <a:avLst/>
            <a:gdLst/>
            <a:ahLst/>
            <a:cxnLst/>
            <a:rect l="l" t="t" r="r" b="b"/>
            <a:pathLst>
              <a:path w="6474" h="5298" extrusionOk="0">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7186540" y="2956446"/>
            <a:ext cx="912773" cy="1002258"/>
          </a:xfrm>
          <a:custGeom>
            <a:avLst/>
            <a:gdLst/>
            <a:ahLst/>
            <a:cxnLst/>
            <a:rect l="l" t="t" r="r" b="b"/>
            <a:pathLst>
              <a:path w="6110" h="6709" extrusionOk="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7322335" y="3348442"/>
            <a:ext cx="776977" cy="613097"/>
          </a:xfrm>
          <a:custGeom>
            <a:avLst/>
            <a:gdLst/>
            <a:ahLst/>
            <a:cxnLst/>
            <a:rect l="l" t="t" r="r" b="b"/>
            <a:pathLst>
              <a:path w="5201" h="4104" extrusionOk="0">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5689814" y="2443147"/>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5792146" y="2488262"/>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5776161" y="2566691"/>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6226867" y="2925075"/>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txBox="1">
            <a:spLocks noGrp="1"/>
          </p:cNvSpPr>
          <p:nvPr>
            <p:ph type="subTitle" idx="1"/>
          </p:nvPr>
        </p:nvSpPr>
        <p:spPr>
          <a:xfrm rot="-546">
            <a:off x="956175" y="4045951"/>
            <a:ext cx="37767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523" name="Google Shape;523;p34"/>
          <p:cNvSpPr txBox="1">
            <a:spLocks noGrp="1"/>
          </p:cNvSpPr>
          <p:nvPr>
            <p:ph type="ctrTitle"/>
          </p:nvPr>
        </p:nvSpPr>
        <p:spPr>
          <a:xfrm>
            <a:off x="956175" y="1296625"/>
            <a:ext cx="4732500" cy="25988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N" sz="5500" dirty="0" err="1"/>
              <a:t>Parivahan</a:t>
            </a:r>
            <a:r>
              <a:rPr lang="en-IN" sz="5500" dirty="0">
                <a:solidFill>
                  <a:schemeClr val="dk1"/>
                </a:solidFill>
              </a:rPr>
              <a:t> </a:t>
            </a:r>
            <a:endParaRPr lang="en-IN" sz="5500" dirty="0">
              <a:solidFill>
                <a:schemeClr val="dk2"/>
              </a:solidFill>
            </a:endParaRPr>
          </a:p>
        </p:txBody>
      </p:sp>
      <p:sp>
        <p:nvSpPr>
          <p:cNvPr id="524" name="Google Shape;524;p34"/>
          <p:cNvSpPr/>
          <p:nvPr/>
        </p:nvSpPr>
        <p:spPr>
          <a:xfrm>
            <a:off x="627245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741093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5133975"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3109471-5EAE-8CE5-0F4E-EF2DBA576B4D}"/>
              </a:ext>
            </a:extLst>
          </p:cNvPr>
          <p:cNvSpPr txBox="1"/>
          <p:nvPr/>
        </p:nvSpPr>
        <p:spPr>
          <a:xfrm>
            <a:off x="1044687" y="2849038"/>
            <a:ext cx="2810107" cy="307777"/>
          </a:xfrm>
          <a:prstGeom prst="rect">
            <a:avLst/>
          </a:prstGeom>
          <a:noFill/>
        </p:spPr>
        <p:txBody>
          <a:bodyPr wrap="square" rtlCol="0">
            <a:spAutoFit/>
          </a:bodyPr>
          <a:lstStyle/>
          <a:p>
            <a:r>
              <a:rPr lang="en-IN" dirty="0">
                <a:solidFill>
                  <a:schemeClr val="tx1"/>
                </a:solidFill>
              </a:rPr>
              <a:t>Get to college premises on time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106D-38DD-AB93-505C-76D24C1E5FB0}"/>
              </a:ext>
            </a:extLst>
          </p:cNvPr>
          <p:cNvSpPr>
            <a:spLocks noGrp="1"/>
          </p:cNvSpPr>
          <p:nvPr>
            <p:ph type="title"/>
          </p:nvPr>
        </p:nvSpPr>
        <p:spPr>
          <a:xfrm>
            <a:off x="1442700" y="2126165"/>
            <a:ext cx="6258600" cy="1740009"/>
          </a:xfrm>
        </p:spPr>
        <p:txBody>
          <a:bodyPr/>
          <a:lstStyle/>
          <a:p>
            <a:pPr algn="l"/>
            <a:br>
              <a:rPr lang="en-IN" sz="3000" dirty="0"/>
            </a:br>
            <a:endParaRPr lang="en-IN" sz="3000" dirty="0"/>
          </a:p>
        </p:txBody>
      </p:sp>
      <p:sp>
        <p:nvSpPr>
          <p:cNvPr id="3" name="TextBox 2">
            <a:extLst>
              <a:ext uri="{FF2B5EF4-FFF2-40B4-BE49-F238E27FC236}">
                <a16:creationId xmlns:a16="http://schemas.microsoft.com/office/drawing/2014/main" id="{61D72411-8204-568A-E48F-10DD25C91241}"/>
              </a:ext>
            </a:extLst>
          </p:cNvPr>
          <p:cNvSpPr txBox="1"/>
          <p:nvPr/>
        </p:nvSpPr>
        <p:spPr>
          <a:xfrm>
            <a:off x="1184530" y="1222822"/>
            <a:ext cx="3204118" cy="646331"/>
          </a:xfrm>
          <a:prstGeom prst="rect">
            <a:avLst/>
          </a:prstGeom>
          <a:noFill/>
        </p:spPr>
        <p:txBody>
          <a:bodyPr wrap="square" lIns="91440" tIns="45720" rIns="91440" bIns="45720" rtlCol="0" anchor="t">
            <a:spAutoFit/>
          </a:bodyPr>
          <a:lstStyle/>
          <a:p>
            <a:r>
              <a:rPr lang="en-IN" sz="3600">
                <a:solidFill>
                  <a:schemeClr val="bg2"/>
                </a:solidFill>
              </a:rPr>
              <a:t>Methodology</a:t>
            </a:r>
          </a:p>
        </p:txBody>
      </p:sp>
      <p:sp>
        <p:nvSpPr>
          <p:cNvPr id="4" name="TextBox 3">
            <a:extLst>
              <a:ext uri="{FF2B5EF4-FFF2-40B4-BE49-F238E27FC236}">
                <a16:creationId xmlns:a16="http://schemas.microsoft.com/office/drawing/2014/main" id="{5DE40A17-217B-3CD4-E5D5-39A288FC3EDB}"/>
              </a:ext>
            </a:extLst>
          </p:cNvPr>
          <p:cNvSpPr txBox="1"/>
          <p:nvPr/>
        </p:nvSpPr>
        <p:spPr>
          <a:xfrm>
            <a:off x="1634440" y="2072483"/>
            <a:ext cx="5281531" cy="1754326"/>
          </a:xfrm>
          <a:prstGeom prst="rect">
            <a:avLst/>
          </a:prstGeom>
          <a:noFill/>
        </p:spPr>
        <p:txBody>
          <a:bodyPr wrap="square" lIns="91440" tIns="45720" rIns="91440" bIns="45720" rtlCol="0" anchor="t">
            <a:spAutoFit/>
          </a:bodyPr>
          <a:lstStyle/>
          <a:p>
            <a:pPr marL="285750" indent="-285750">
              <a:buChar char="•"/>
            </a:pPr>
            <a:r>
              <a:rPr lang="en-IN" sz="1800">
                <a:solidFill>
                  <a:schemeClr val="tx1"/>
                </a:solidFill>
              </a:rPr>
              <a:t>Minimize trip duration </a:t>
            </a:r>
            <a:endParaRPr lang="en-US" sz="1800">
              <a:solidFill>
                <a:schemeClr val="tx1"/>
              </a:solidFill>
            </a:endParaRPr>
          </a:p>
          <a:p>
            <a:pPr marL="285750" indent="-285750">
              <a:buChar char="•"/>
            </a:pPr>
            <a:r>
              <a:rPr lang="en-IN" sz="1800">
                <a:solidFill>
                  <a:schemeClr val="tx1"/>
                </a:solidFill>
              </a:rPr>
              <a:t>Maximize capacity utilization</a:t>
            </a:r>
          </a:p>
          <a:p>
            <a:pPr marL="285750" indent="-285750">
              <a:buChar char="•"/>
            </a:pPr>
            <a:r>
              <a:rPr lang="en-IN" sz="1800">
                <a:solidFill>
                  <a:schemeClr val="tx1"/>
                </a:solidFill>
              </a:rPr>
              <a:t>Built team flexibility</a:t>
            </a:r>
          </a:p>
          <a:p>
            <a:pPr marL="285750" indent="-285750">
              <a:buChar char="•"/>
            </a:pPr>
            <a:r>
              <a:rPr lang="en-IN" sz="1800">
                <a:solidFill>
                  <a:schemeClr val="tx1"/>
                </a:solidFill>
              </a:rPr>
              <a:t>Tracking bus for satisfaction of students</a:t>
            </a:r>
          </a:p>
          <a:p>
            <a:pPr marL="285750" indent="-285750">
              <a:buChar char="•"/>
            </a:pPr>
            <a:r>
              <a:rPr lang="en-IN" sz="1800">
                <a:solidFill>
                  <a:schemeClr val="tx1"/>
                </a:solidFill>
              </a:rPr>
              <a:t>Maintain accurate records</a:t>
            </a:r>
          </a:p>
          <a:p>
            <a:pPr marL="285750" indent="-285750">
              <a:buFont typeface="Arial" panose="020B0604020202020204" pitchFamily="34" charset="0"/>
              <a:buChar char="•"/>
            </a:pPr>
            <a:endParaRPr lang="en-IN" sz="1800">
              <a:solidFill>
                <a:schemeClr val="tx1"/>
              </a:solidFill>
            </a:endParaRPr>
          </a:p>
        </p:txBody>
      </p:sp>
    </p:spTree>
    <p:extLst>
      <p:ext uri="{BB962C8B-B14F-4D97-AF65-F5344CB8AC3E}">
        <p14:creationId xmlns:p14="http://schemas.microsoft.com/office/powerpoint/2010/main" val="155451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grpSp>
        <p:nvGrpSpPr>
          <p:cNvPr id="759" name="Google Shape;759;p45"/>
          <p:cNvGrpSpPr/>
          <p:nvPr/>
        </p:nvGrpSpPr>
        <p:grpSpPr>
          <a:xfrm>
            <a:off x="4512385" y="1796912"/>
            <a:ext cx="2652155" cy="459552"/>
            <a:chOff x="4061180" y="1773100"/>
            <a:chExt cx="3554567" cy="610363"/>
          </a:xfrm>
        </p:grpSpPr>
        <p:sp>
          <p:nvSpPr>
            <p:cNvPr id="760" name="Google Shape;760;p45"/>
            <p:cNvSpPr/>
            <p:nvPr/>
          </p:nvSpPr>
          <p:spPr>
            <a:xfrm>
              <a:off x="4191975" y="1853062"/>
              <a:ext cx="3423772" cy="530401"/>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4061180" y="1773100"/>
              <a:ext cx="3472870" cy="530401"/>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45"/>
          <p:cNvGrpSpPr/>
          <p:nvPr/>
        </p:nvGrpSpPr>
        <p:grpSpPr>
          <a:xfrm>
            <a:off x="4538269" y="2975816"/>
            <a:ext cx="2580789" cy="623184"/>
            <a:chOff x="4114743" y="3122354"/>
            <a:chExt cx="3435797" cy="623184"/>
          </a:xfrm>
        </p:grpSpPr>
        <p:sp>
          <p:nvSpPr>
            <p:cNvPr id="763" name="Google Shape;763;p45"/>
            <p:cNvSpPr/>
            <p:nvPr/>
          </p:nvSpPr>
          <p:spPr>
            <a:xfrm>
              <a:off x="4114743" y="3207812"/>
              <a:ext cx="3435797" cy="537726"/>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5"/>
            <p:cNvSpPr/>
            <p:nvPr/>
          </p:nvSpPr>
          <p:spPr>
            <a:xfrm>
              <a:off x="4122152" y="3122354"/>
              <a:ext cx="3396781"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45"/>
          <p:cNvGrpSpPr/>
          <p:nvPr/>
        </p:nvGrpSpPr>
        <p:grpSpPr>
          <a:xfrm>
            <a:off x="4512358" y="3730487"/>
            <a:ext cx="2619185" cy="542588"/>
            <a:chOff x="5439060" y="3032714"/>
            <a:chExt cx="3441388" cy="602830"/>
          </a:xfrm>
        </p:grpSpPr>
        <p:sp>
          <p:nvSpPr>
            <p:cNvPr id="769" name="Google Shape;769;p45"/>
            <p:cNvSpPr/>
            <p:nvPr/>
          </p:nvSpPr>
          <p:spPr>
            <a:xfrm>
              <a:off x="5469049" y="3105144"/>
              <a:ext cx="3411399"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5439060" y="3032714"/>
              <a:ext cx="3411399"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5"/>
          <p:cNvGrpSpPr/>
          <p:nvPr/>
        </p:nvGrpSpPr>
        <p:grpSpPr>
          <a:xfrm>
            <a:off x="4509369" y="2389661"/>
            <a:ext cx="2611858" cy="513283"/>
            <a:chOff x="4685215" y="2607655"/>
            <a:chExt cx="2344512" cy="605888"/>
          </a:xfrm>
        </p:grpSpPr>
        <p:sp>
          <p:nvSpPr>
            <p:cNvPr id="772" name="Google Shape;772;p45"/>
            <p:cNvSpPr/>
            <p:nvPr/>
          </p:nvSpPr>
          <p:spPr>
            <a:xfrm>
              <a:off x="4725427" y="268314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4685215" y="2607655"/>
              <a:ext cx="2304300" cy="530399"/>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45"/>
          <p:cNvGrpSpPr/>
          <p:nvPr/>
        </p:nvGrpSpPr>
        <p:grpSpPr>
          <a:xfrm>
            <a:off x="4512421" y="1066663"/>
            <a:ext cx="2652157" cy="521220"/>
            <a:chOff x="4650412" y="1066663"/>
            <a:chExt cx="2376178" cy="594489"/>
          </a:xfrm>
        </p:grpSpPr>
        <p:sp>
          <p:nvSpPr>
            <p:cNvPr id="775" name="Google Shape;775;p45"/>
            <p:cNvSpPr/>
            <p:nvPr/>
          </p:nvSpPr>
          <p:spPr>
            <a:xfrm>
              <a:off x="4722290" y="1130751"/>
              <a:ext cx="2304300" cy="530401"/>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4650412" y="1066663"/>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45"/>
          <p:cNvSpPr txBox="1">
            <a:spLocks noGrp="1"/>
          </p:cNvSpPr>
          <p:nvPr>
            <p:ph type="title"/>
          </p:nvPr>
        </p:nvSpPr>
        <p:spPr>
          <a:xfrm>
            <a:off x="1167478" y="2452551"/>
            <a:ext cx="2465251"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a:t>
            </a:r>
            <a:r>
              <a:rPr lang="en">
                <a:solidFill>
                  <a:schemeClr val="lt1"/>
                </a:solidFill>
              </a:rPr>
              <a:t>clients</a:t>
            </a:r>
            <a:endParaRPr>
              <a:solidFill>
                <a:schemeClr val="lt1"/>
              </a:solidFill>
            </a:endParaRPr>
          </a:p>
        </p:txBody>
      </p:sp>
      <p:sp>
        <p:nvSpPr>
          <p:cNvPr id="778" name="Google Shape;778;p45"/>
          <p:cNvSpPr txBox="1">
            <a:spLocks noGrp="1"/>
          </p:cNvSpPr>
          <p:nvPr>
            <p:ph type="title" idx="2"/>
          </p:nvPr>
        </p:nvSpPr>
        <p:spPr>
          <a:xfrm>
            <a:off x="4393197" y="1069117"/>
            <a:ext cx="2839211" cy="3811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College Employees</a:t>
            </a:r>
            <a:endParaRPr/>
          </a:p>
        </p:txBody>
      </p:sp>
      <p:sp>
        <p:nvSpPr>
          <p:cNvPr id="780" name="Google Shape;780;p45"/>
          <p:cNvSpPr txBox="1">
            <a:spLocks noGrp="1"/>
          </p:cNvSpPr>
          <p:nvPr>
            <p:ph type="title" idx="3"/>
          </p:nvPr>
        </p:nvSpPr>
        <p:spPr>
          <a:xfrm>
            <a:off x="4660850" y="1733425"/>
            <a:ext cx="2246329"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Students</a:t>
            </a:r>
            <a:endParaRPr/>
          </a:p>
        </p:txBody>
      </p:sp>
      <p:sp>
        <p:nvSpPr>
          <p:cNvPr id="782" name="Google Shape;782;p45"/>
          <p:cNvSpPr txBox="1">
            <a:spLocks noGrp="1"/>
          </p:cNvSpPr>
          <p:nvPr>
            <p:ph type="title" idx="5"/>
          </p:nvPr>
        </p:nvSpPr>
        <p:spPr>
          <a:xfrm>
            <a:off x="4984544" y="2375019"/>
            <a:ext cx="1696813"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Teachers</a:t>
            </a:r>
            <a:endParaRPr/>
          </a:p>
        </p:txBody>
      </p:sp>
      <p:sp>
        <p:nvSpPr>
          <p:cNvPr id="784" name="Google Shape;784;p45"/>
          <p:cNvSpPr txBox="1">
            <a:spLocks noGrp="1"/>
          </p:cNvSpPr>
          <p:nvPr>
            <p:ph type="title" idx="7"/>
          </p:nvPr>
        </p:nvSpPr>
        <p:spPr>
          <a:xfrm>
            <a:off x="4804334" y="2975827"/>
            <a:ext cx="1982563" cy="5057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Admins</a:t>
            </a:r>
            <a:endParaRPr/>
          </a:p>
        </p:txBody>
      </p:sp>
      <p:sp>
        <p:nvSpPr>
          <p:cNvPr id="788" name="Google Shape;788;p45"/>
          <p:cNvSpPr txBox="1">
            <a:spLocks noGrp="1"/>
          </p:cNvSpPr>
          <p:nvPr>
            <p:ph type="title" idx="14"/>
          </p:nvPr>
        </p:nvSpPr>
        <p:spPr>
          <a:xfrm>
            <a:off x="4702444" y="3649904"/>
            <a:ext cx="2085138" cy="6229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Driver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59"/>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Requirements</a:t>
            </a:r>
            <a:endParaRPr dirty="0"/>
          </a:p>
        </p:txBody>
      </p:sp>
      <p:sp>
        <p:nvSpPr>
          <p:cNvPr id="1111" name="Google Shape;1111;p59"/>
          <p:cNvSpPr txBox="1">
            <a:spLocks noGrp="1"/>
          </p:cNvSpPr>
          <p:nvPr>
            <p:ph type="body" idx="1"/>
          </p:nvPr>
        </p:nvSpPr>
        <p:spPr>
          <a:xfrm>
            <a:off x="720000" y="1533525"/>
            <a:ext cx="7704000" cy="23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There are many hardware for any software or application.</a:t>
            </a:r>
          </a:p>
          <a:p>
            <a:pPr marL="0" lvl="0" indent="0" algn="l" rtl="0">
              <a:spcBef>
                <a:spcPts val="0"/>
              </a:spcBef>
              <a:spcAft>
                <a:spcPts val="0"/>
              </a:spcAft>
              <a:buNone/>
            </a:pPr>
            <a:r>
              <a:rPr lang="en-US" dirty="0">
                <a:solidFill>
                  <a:schemeClr val="dk1"/>
                </a:solidFill>
              </a:rPr>
              <a:t>In the case of the hardware requirements are as follow: -</a:t>
            </a:r>
          </a:p>
          <a:p>
            <a:pPr marL="0" lvl="0" indent="0" algn="l" rtl="0">
              <a:spcBef>
                <a:spcPts val="0"/>
              </a:spcBef>
              <a:spcAft>
                <a:spcPts val="0"/>
              </a:spcAft>
              <a:buNone/>
            </a:pPr>
            <a:r>
              <a:rPr lang="en-US" dirty="0">
                <a:solidFill>
                  <a:schemeClr val="dk1"/>
                </a:solidFill>
              </a:rPr>
              <a:t>Recommended Client Side Hardware requirements:</a:t>
            </a:r>
          </a:p>
          <a:p>
            <a:pPr marL="0" lvl="0" indent="0" algn="l" rtl="0">
              <a:spcBef>
                <a:spcPts val="0"/>
              </a:spcBef>
              <a:spcAft>
                <a:spcPts val="0"/>
              </a:spcAft>
              <a:buNone/>
            </a:pPr>
            <a:r>
              <a:rPr lang="en-US" dirty="0">
                <a:solidFill>
                  <a:schemeClr val="dk1"/>
                </a:solidFill>
              </a:rPr>
              <a:t>1. RAM: 2 GB</a:t>
            </a:r>
          </a:p>
          <a:p>
            <a:pPr marL="0" lvl="0" indent="0" algn="l" rtl="0">
              <a:spcBef>
                <a:spcPts val="0"/>
              </a:spcBef>
              <a:spcAft>
                <a:spcPts val="0"/>
              </a:spcAft>
              <a:buNone/>
            </a:pPr>
            <a:r>
              <a:rPr lang="en-US" dirty="0">
                <a:solidFill>
                  <a:schemeClr val="dk1"/>
                </a:solidFill>
              </a:rPr>
              <a:t>2. Processor: Octa-core Max 2.0GHz</a:t>
            </a:r>
          </a:p>
          <a:p>
            <a:pPr marL="0" lvl="0" indent="0" algn="l" rtl="0">
              <a:spcBef>
                <a:spcPts val="0"/>
              </a:spcBef>
              <a:spcAft>
                <a:spcPts val="0"/>
              </a:spcAft>
              <a:buNone/>
            </a:pPr>
            <a:r>
              <a:rPr lang="en-US" dirty="0">
                <a:solidFill>
                  <a:schemeClr val="dk1"/>
                </a:solidFill>
              </a:rPr>
              <a:t>3 . Hard Disk Space: I GB minimum required.</a:t>
            </a:r>
          </a:p>
          <a:p>
            <a:pPr marL="0" lvl="0" indent="0" algn="l" rtl="0">
              <a:spcBef>
                <a:spcPts val="0"/>
              </a:spcBef>
              <a:spcAft>
                <a:spcPts val="0"/>
              </a:spcAft>
              <a:buNone/>
            </a:pPr>
            <a:r>
              <a:rPr lang="en-US" dirty="0">
                <a:solidFill>
                  <a:schemeClr val="dk1"/>
                </a:solidFill>
              </a:rPr>
              <a:t>4. Computer with Internet connection.</a:t>
            </a:r>
          </a:p>
          <a:p>
            <a:pPr marL="0" lvl="0" indent="0" algn="l" rtl="0">
              <a:spcBef>
                <a:spcPts val="0"/>
              </a:spcBef>
              <a:spcAft>
                <a:spcPts val="0"/>
              </a:spcAft>
              <a:buNone/>
            </a:pPr>
            <a:r>
              <a:rPr lang="en-US" dirty="0">
                <a:solidFill>
                  <a:schemeClr val="dk1"/>
                </a:solidFill>
              </a:rPr>
              <a:t>5. Network Speed: 50-100 </a:t>
            </a:r>
            <a:r>
              <a:rPr lang="en-US" dirty="0" err="1">
                <a:solidFill>
                  <a:schemeClr val="dk1"/>
                </a:solidFill>
              </a:rPr>
              <a:t>kbp’s</a:t>
            </a:r>
            <a:endParaRPr lang="en-US" dirty="0">
              <a:solidFill>
                <a:schemeClr val="dk1"/>
              </a:solidFill>
            </a:endParaRP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dirty="0">
                <a:solidFill>
                  <a:schemeClr val="dk1"/>
                </a:solidFill>
              </a:rPr>
              <a:t>Recommended Server Side Hardware requirements:</a:t>
            </a: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endParaRPr lang="en-US"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15"/>
        <p:cNvGrpSpPr/>
        <p:nvPr/>
      </p:nvGrpSpPr>
      <p:grpSpPr>
        <a:xfrm>
          <a:off x="0" y="0"/>
          <a:ext cx="0" cy="0"/>
          <a:chOff x="0" y="0"/>
          <a:chExt cx="0" cy="0"/>
        </a:xfrm>
      </p:grpSpPr>
      <p:sp>
        <p:nvSpPr>
          <p:cNvPr id="1116" name="Google Shape;1116;p60"/>
          <p:cNvSpPr txBox="1">
            <a:spLocks noGrp="1"/>
          </p:cNvSpPr>
          <p:nvPr>
            <p:ph type="title"/>
          </p:nvPr>
        </p:nvSpPr>
        <p:spPr>
          <a:xfrm>
            <a:off x="730777" y="364487"/>
            <a:ext cx="7697100" cy="5996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atin typeface="Epilogue"/>
              </a:rPr>
              <a:t>Implementation Environment</a:t>
            </a:r>
            <a:endParaRPr lang="en-US">
              <a:latin typeface="Epilogue"/>
            </a:endParaRPr>
          </a:p>
        </p:txBody>
      </p:sp>
      <p:sp>
        <p:nvSpPr>
          <p:cNvPr id="1117" name="Google Shape;1117;p60"/>
          <p:cNvSpPr txBox="1"/>
          <p:nvPr/>
        </p:nvSpPr>
        <p:spPr>
          <a:xfrm>
            <a:off x="93285" y="1195301"/>
            <a:ext cx="8971984" cy="3774312"/>
          </a:xfrm>
          <a:prstGeom prst="rect">
            <a:avLst/>
          </a:prstGeom>
          <a:noFill/>
          <a:ln>
            <a:noFill/>
          </a:ln>
        </p:spPr>
        <p:txBody>
          <a:bodyPr spcFirstLastPara="1" wrap="square" lIns="91425" tIns="91425" rIns="91425" bIns="91425" anchor="t" anchorCtr="0">
            <a:noAutofit/>
          </a:bodyPr>
          <a:lstStyle/>
          <a:p>
            <a:pPr marL="171450" indent="-171450" algn="just">
              <a:buSzPts val="1100"/>
              <a:buFont typeface="Wingdings"/>
              <a:buChar char="v"/>
            </a:pPr>
            <a:r>
              <a:rPr lang="en-US" sz="1100" b="1" u="sng">
                <a:solidFill>
                  <a:schemeClr val="tx2"/>
                </a:solidFill>
                <a:latin typeface="Epilogue"/>
              </a:rPr>
              <a:t>IMPLEMENTATION ENVIRONMENT</a:t>
            </a:r>
            <a:r>
              <a:rPr lang="en-US" sz="1100" b="1">
                <a:solidFill>
                  <a:schemeClr val="tx2"/>
                </a:solidFill>
                <a:latin typeface="Epilogue"/>
              </a:rPr>
              <a:t> :</a:t>
            </a:r>
            <a:endParaRPr lang="en-US">
              <a:solidFill>
                <a:schemeClr val="tx2"/>
              </a:solidFill>
            </a:endParaRPr>
          </a:p>
          <a:p>
            <a:pPr algn="just">
              <a:buSzPts val="1100"/>
            </a:pPr>
            <a:endParaRPr lang="en-US" sz="1100" b="1">
              <a:solidFill>
                <a:schemeClr val="tx2"/>
              </a:solidFill>
              <a:latin typeface="Epilogue"/>
            </a:endParaRPr>
          </a:p>
          <a:p>
            <a:pPr algn="just">
              <a:buSzPts val="1100"/>
            </a:pPr>
            <a:r>
              <a:rPr lang="en-US" sz="1100" b="1" u="sng" err="1">
                <a:solidFill>
                  <a:schemeClr val="tx2"/>
                </a:solidFill>
                <a:latin typeface="Epilogue"/>
              </a:rPr>
              <a:t>Javascript</a:t>
            </a:r>
            <a:r>
              <a:rPr lang="en-US" sz="1100" b="1" u="sng">
                <a:solidFill>
                  <a:schemeClr val="tx2"/>
                </a:solidFill>
                <a:latin typeface="Epilogue"/>
              </a:rPr>
              <a:t> </a:t>
            </a:r>
            <a:r>
              <a:rPr lang="en-US" sz="1100" b="1">
                <a:solidFill>
                  <a:schemeClr val="tx2"/>
                </a:solidFill>
                <a:latin typeface="Epilogue"/>
              </a:rPr>
              <a:t>:</a:t>
            </a:r>
          </a:p>
          <a:p>
            <a:pPr algn="just">
              <a:buSzPts val="1100"/>
            </a:pPr>
            <a:endParaRPr lang="en-US" sz="1100" b="1">
              <a:solidFill>
                <a:schemeClr val="tx2"/>
              </a:solidFill>
              <a:latin typeface="Epilogue"/>
            </a:endParaRPr>
          </a:p>
          <a:p>
            <a:pPr marL="171450" indent="-171450" algn="just">
              <a:buChar char="•"/>
            </a:pPr>
            <a:r>
              <a:rPr lang="en-US" sz="1100">
                <a:solidFill>
                  <a:schemeClr val="tx2"/>
                </a:solidFill>
                <a:latin typeface="Epilogue"/>
              </a:rPr>
              <a:t>JavaScript is the world's most popular programming language.</a:t>
            </a:r>
            <a:endParaRPr lang="en-US">
              <a:solidFill>
                <a:schemeClr val="tx2"/>
              </a:solidFill>
              <a:latin typeface="Epilogue"/>
            </a:endParaRPr>
          </a:p>
          <a:p>
            <a:pPr marL="171450" indent="-171450" algn="just">
              <a:buChar char="•"/>
            </a:pPr>
            <a:r>
              <a:rPr lang="en-US" sz="1100">
                <a:solidFill>
                  <a:schemeClr val="tx2"/>
                </a:solidFill>
                <a:latin typeface="Epilogue"/>
              </a:rPr>
              <a:t>JavaScript is the programming language of the Web.</a:t>
            </a:r>
            <a:endParaRPr lang="en-US">
              <a:solidFill>
                <a:schemeClr val="tx2"/>
              </a:solidFill>
              <a:latin typeface="Epilogue"/>
            </a:endParaRPr>
          </a:p>
          <a:p>
            <a:pPr marL="171450" indent="-171450" algn="just">
              <a:buChar char="•"/>
            </a:pPr>
            <a:r>
              <a:rPr lang="en-US" sz="1100">
                <a:solidFill>
                  <a:schemeClr val="tx2"/>
                </a:solidFill>
                <a:latin typeface="Epilogue"/>
              </a:rPr>
              <a:t>JavaScript is easy to learn.</a:t>
            </a:r>
            <a:endParaRPr lang="en-US">
              <a:solidFill>
                <a:schemeClr val="tx2"/>
              </a:solidFill>
              <a:latin typeface="Epilogue"/>
            </a:endParaRPr>
          </a:p>
          <a:p>
            <a:pPr marL="0" lvl="0" indent="0" algn="just">
              <a:lnSpc>
                <a:spcPct val="100000"/>
              </a:lnSpc>
              <a:spcBef>
                <a:spcPts val="0"/>
              </a:spcBef>
              <a:spcAft>
                <a:spcPts val="0"/>
              </a:spcAft>
              <a:buSzPts val="1100"/>
              <a:buFont typeface="Arial"/>
              <a:buNone/>
            </a:pPr>
            <a:endParaRPr lang="en-US" sz="1100" b="1">
              <a:solidFill>
                <a:schemeClr val="tx2"/>
              </a:solidFill>
              <a:latin typeface="Epilogue"/>
            </a:endParaRPr>
          </a:p>
          <a:p>
            <a:pPr algn="just">
              <a:buSzPts val="1100"/>
            </a:pPr>
            <a:endParaRPr lang="en-US" sz="1100" b="1">
              <a:solidFill>
                <a:schemeClr val="tx2"/>
              </a:solidFill>
              <a:latin typeface="Epilogue"/>
            </a:endParaRPr>
          </a:p>
          <a:p>
            <a:pPr marL="171450" indent="-171450" algn="just">
              <a:buSzPts val="1100"/>
              <a:buFont typeface="Wingdings"/>
              <a:buChar char="v"/>
            </a:pPr>
            <a:r>
              <a:rPr lang="en-US" sz="1100" b="1" err="1">
                <a:solidFill>
                  <a:schemeClr val="tx2"/>
                </a:solidFill>
                <a:latin typeface="Epilogue"/>
              </a:rPr>
              <a:t>VSCode</a:t>
            </a:r>
            <a:r>
              <a:rPr lang="en-US" sz="1100" b="1">
                <a:solidFill>
                  <a:schemeClr val="tx2"/>
                </a:solidFill>
                <a:latin typeface="Epilogue"/>
              </a:rPr>
              <a:t> </a:t>
            </a:r>
            <a:r>
              <a:rPr lang="en-US" sz="1100" b="1" u="sng">
                <a:solidFill>
                  <a:schemeClr val="tx2"/>
                </a:solidFill>
                <a:latin typeface="Epilogue"/>
              </a:rPr>
              <a:t>:</a:t>
            </a:r>
          </a:p>
          <a:p>
            <a:pPr algn="just">
              <a:buSzPts val="1100"/>
            </a:pPr>
            <a:endParaRPr lang="en-US" sz="1100" b="1" u="sng">
              <a:solidFill>
                <a:schemeClr val="tx2"/>
              </a:solidFill>
              <a:latin typeface="Epilogue"/>
            </a:endParaRPr>
          </a:p>
          <a:p>
            <a:pPr marL="171450" indent="-171450" algn="just">
              <a:buChar char="•"/>
            </a:pPr>
            <a:r>
              <a:rPr lang="en-US" sz="1100">
                <a:solidFill>
                  <a:schemeClr val="tx2"/>
                </a:solidFill>
                <a:latin typeface="Epilogue"/>
              </a:rPr>
              <a:t>Visual Studio Code is a lightweight but powerful source code editor which runs on your desktop and is available for Windows, macOS and Linux.</a:t>
            </a:r>
            <a:endParaRPr lang="en-US">
              <a:solidFill>
                <a:schemeClr val="tx2"/>
              </a:solidFill>
              <a:latin typeface="Epilogue"/>
            </a:endParaRPr>
          </a:p>
          <a:p>
            <a:pPr marL="171450" indent="-171450" algn="just">
              <a:buChar char="•"/>
            </a:pPr>
            <a:r>
              <a:rPr lang="en-US" sz="1100">
                <a:solidFill>
                  <a:schemeClr val="tx2"/>
                </a:solidFill>
                <a:latin typeface="Epilogue"/>
              </a:rPr>
              <a:t>It comes with built-in support for JavaScript, TypeScript and Node.js and has a rich ecosystem of extensions for other languages and runtimes</a:t>
            </a:r>
            <a:endParaRPr lang="en-US">
              <a:solidFill>
                <a:schemeClr val="tx2"/>
              </a:solidFill>
              <a:latin typeface="Epilogue"/>
            </a:endParaRPr>
          </a:p>
          <a:p>
            <a:pPr algn="just">
              <a:buSzPts val="1100"/>
            </a:pPr>
            <a:endParaRPr lang="en-US" sz="1100" b="1" u="sng">
              <a:solidFill>
                <a:schemeClr val="tx2"/>
              </a:solidFill>
              <a:latin typeface="Epilogue"/>
            </a:endParaRPr>
          </a:p>
          <a:p>
            <a:pPr algn="just">
              <a:buSzPts val="1100"/>
            </a:pPr>
            <a:endParaRPr lang="en-US" sz="1100" b="1" u="sng">
              <a:solidFill>
                <a:schemeClr val="tx2"/>
              </a:solidFill>
              <a:latin typeface="Epilogue"/>
            </a:endParaRPr>
          </a:p>
          <a:p>
            <a:pPr marL="171450" indent="-171450" algn="just">
              <a:buSzPts val="1100"/>
              <a:buFont typeface="Wingdings"/>
              <a:buChar char="v"/>
            </a:pPr>
            <a:r>
              <a:rPr lang="en-US" sz="1100" b="1" u="sng">
                <a:solidFill>
                  <a:schemeClr val="tx2"/>
                </a:solidFill>
                <a:latin typeface="Epilogue"/>
              </a:rPr>
              <a:t>Firebase </a:t>
            </a:r>
            <a:r>
              <a:rPr lang="en-US" sz="1100" b="1">
                <a:solidFill>
                  <a:schemeClr val="tx2"/>
                </a:solidFill>
                <a:latin typeface="Epilogue"/>
              </a:rPr>
              <a:t>:</a:t>
            </a:r>
          </a:p>
          <a:p>
            <a:pPr algn="just">
              <a:buSzPts val="1100"/>
            </a:pPr>
            <a:endParaRPr lang="en-US" sz="1100" b="1">
              <a:solidFill>
                <a:schemeClr val="tx2"/>
              </a:solidFill>
              <a:latin typeface="Epilogue"/>
            </a:endParaRPr>
          </a:p>
          <a:p>
            <a:pPr marL="171450" lvl="0" indent="-171450" algn="just" rtl="0">
              <a:lnSpc>
                <a:spcPct val="100000"/>
              </a:lnSpc>
              <a:spcBef>
                <a:spcPts val="0"/>
              </a:spcBef>
              <a:spcAft>
                <a:spcPts val="0"/>
              </a:spcAft>
              <a:buClr>
                <a:srgbClr val="000000"/>
              </a:buClr>
              <a:buSzPts val="1100"/>
              <a:buFont typeface="Arial"/>
              <a:buChar char="•"/>
            </a:pPr>
            <a:r>
              <a:rPr lang="en-US" sz="1100" b="1">
                <a:solidFill>
                  <a:schemeClr val="tx2"/>
                </a:solidFill>
                <a:latin typeface="Epilogue"/>
              </a:rPr>
              <a:t>Firebase is a platform developed by Google for creating mobile and web applications.</a:t>
            </a:r>
          </a:p>
          <a:p>
            <a:pPr marL="171450" lvl="0" indent="-171450" algn="just" rtl="0">
              <a:lnSpc>
                <a:spcPct val="100000"/>
              </a:lnSpc>
              <a:spcBef>
                <a:spcPts val="0"/>
              </a:spcBef>
              <a:spcAft>
                <a:spcPts val="0"/>
              </a:spcAft>
              <a:buClr>
                <a:srgbClr val="000000"/>
              </a:buClr>
              <a:buSzPts val="1100"/>
              <a:buFont typeface="Arial"/>
              <a:buChar char="•"/>
            </a:pPr>
            <a:r>
              <a:rPr lang="en-US" sz="1100" b="1">
                <a:solidFill>
                  <a:schemeClr val="tx2"/>
                </a:solidFill>
                <a:latin typeface="Epilogue"/>
              </a:rPr>
              <a:t>It was originally an independent company founded in 2011.</a:t>
            </a:r>
          </a:p>
          <a:p>
            <a:pPr marL="171450" lvl="0" indent="-171450" algn="just" rtl="0">
              <a:lnSpc>
                <a:spcPct val="100000"/>
              </a:lnSpc>
              <a:spcBef>
                <a:spcPts val="0"/>
              </a:spcBef>
              <a:spcAft>
                <a:spcPts val="0"/>
              </a:spcAft>
              <a:buClr>
                <a:srgbClr val="000000"/>
              </a:buClr>
              <a:buSzPts val="1100"/>
              <a:buFont typeface="Arial"/>
              <a:buChar char="•"/>
            </a:pPr>
            <a:r>
              <a:rPr lang="en-US" sz="1100" b="1">
                <a:solidFill>
                  <a:schemeClr val="tx2"/>
                </a:solidFill>
                <a:latin typeface="Epilogue"/>
              </a:rPr>
              <a:t>In 2014, Google acquired the platform it is now their flagship offering for app development.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21"/>
        <p:cNvGrpSpPr/>
        <p:nvPr/>
      </p:nvGrpSpPr>
      <p:grpSpPr>
        <a:xfrm>
          <a:off x="0" y="0"/>
          <a:ext cx="0" cy="0"/>
          <a:chOff x="0" y="0"/>
          <a:chExt cx="0" cy="0"/>
        </a:xfrm>
      </p:grpSpPr>
      <p:sp>
        <p:nvSpPr>
          <p:cNvPr id="1122" name="Google Shape;1122;p61"/>
          <p:cNvSpPr txBox="1"/>
          <p:nvPr/>
        </p:nvSpPr>
        <p:spPr>
          <a:xfrm>
            <a:off x="93335" y="1187975"/>
            <a:ext cx="8957330" cy="3723023"/>
          </a:xfrm>
          <a:prstGeom prst="rect">
            <a:avLst/>
          </a:prstGeom>
          <a:noFill/>
          <a:ln>
            <a:noFill/>
          </a:ln>
        </p:spPr>
        <p:txBody>
          <a:bodyPr spcFirstLastPara="1" wrap="square" lIns="91425" tIns="91425" rIns="91425" bIns="91425" anchor="t" anchorCtr="0">
            <a:noAutofit/>
          </a:bodyPr>
          <a:lstStyle/>
          <a:p>
            <a:pPr algn="just">
              <a:buClr>
                <a:schemeClr val="dk1"/>
              </a:buClr>
              <a:buSzPts val="1100"/>
            </a:pPr>
            <a:r>
              <a:rPr lang="en-US" sz="1600" b="1">
                <a:solidFill>
                  <a:schemeClr val="tx2"/>
                </a:solidFill>
                <a:latin typeface="Epilogue"/>
              </a:rPr>
              <a:t>Step 1: Student have to register themselves through email id and password </a:t>
            </a:r>
            <a:endParaRPr lang="en-US" sz="1600">
              <a:solidFill>
                <a:schemeClr val="tx2"/>
              </a:solidFill>
            </a:endParaRPr>
          </a:p>
          <a:p>
            <a:pPr algn="just">
              <a:buSzPts val="1100"/>
            </a:pPr>
            <a:endParaRPr lang="en-US" sz="1600" b="1">
              <a:solidFill>
                <a:schemeClr val="tx2"/>
              </a:solidFill>
              <a:latin typeface="Epilogue"/>
            </a:endParaRPr>
          </a:p>
          <a:p>
            <a:pPr algn="just">
              <a:buClr>
                <a:schemeClr val="dk1"/>
              </a:buClr>
              <a:buSzPts val="1100"/>
            </a:pPr>
            <a:r>
              <a:rPr lang="en-US" sz="1600" b="1">
                <a:solidFill>
                  <a:schemeClr val="tx2"/>
                </a:solidFill>
                <a:latin typeface="Epilogue"/>
              </a:rPr>
              <a:t>Step 2: Student have to choose their subscription plan as per their convenience </a:t>
            </a:r>
          </a:p>
          <a:p>
            <a:pPr algn="just">
              <a:buSzPts val="1100"/>
            </a:pPr>
            <a:endParaRPr lang="en-US" sz="1600" b="1">
              <a:solidFill>
                <a:schemeClr val="tx2"/>
              </a:solidFill>
              <a:latin typeface="Epilogue"/>
            </a:endParaRPr>
          </a:p>
          <a:p>
            <a:pPr lvl="0" algn="just" rtl="0">
              <a:lnSpc>
                <a:spcPct val="100000"/>
              </a:lnSpc>
              <a:spcBef>
                <a:spcPts val="0"/>
              </a:spcBef>
              <a:spcAft>
                <a:spcPts val="0"/>
              </a:spcAft>
              <a:buClr>
                <a:schemeClr val="dk1"/>
              </a:buClr>
              <a:buSzPts val="1100"/>
            </a:pPr>
            <a:r>
              <a:rPr lang="en-US" sz="1600" b="1">
                <a:solidFill>
                  <a:schemeClr val="tx2"/>
                </a:solidFill>
                <a:latin typeface="Epilogue"/>
              </a:rPr>
              <a:t>Step 3: Student need to pay the fees accordingly</a:t>
            </a:r>
          </a:p>
          <a:p>
            <a:pPr algn="just">
              <a:buSzPts val="1100"/>
            </a:pPr>
            <a:endParaRPr lang="en-US" sz="1600" b="1">
              <a:solidFill>
                <a:schemeClr val="tx2"/>
              </a:solidFill>
              <a:latin typeface="Epilogue"/>
            </a:endParaRPr>
          </a:p>
          <a:p>
            <a:pPr lvl="0" algn="just" rtl="0">
              <a:lnSpc>
                <a:spcPct val="100000"/>
              </a:lnSpc>
              <a:spcBef>
                <a:spcPts val="0"/>
              </a:spcBef>
              <a:spcAft>
                <a:spcPts val="0"/>
              </a:spcAft>
              <a:buClr>
                <a:schemeClr val="dk1"/>
              </a:buClr>
              <a:buSzPts val="1100"/>
            </a:pPr>
            <a:r>
              <a:rPr lang="en-US" sz="1600" b="1">
                <a:solidFill>
                  <a:schemeClr val="tx2"/>
                </a:solidFill>
                <a:latin typeface="Epilogue"/>
              </a:rPr>
              <a:t>Step 4: search for the nearest bus stop and choose closest one</a:t>
            </a:r>
          </a:p>
          <a:p>
            <a:pPr algn="just">
              <a:buSzPts val="1100"/>
            </a:pPr>
            <a:endParaRPr lang="en-US" sz="1600" b="1">
              <a:solidFill>
                <a:schemeClr val="tx2"/>
              </a:solidFill>
              <a:latin typeface="Epilogue"/>
            </a:endParaRPr>
          </a:p>
          <a:p>
            <a:pPr lvl="0" algn="just" rtl="0">
              <a:lnSpc>
                <a:spcPct val="100000"/>
              </a:lnSpc>
              <a:spcBef>
                <a:spcPts val="0"/>
              </a:spcBef>
              <a:spcAft>
                <a:spcPts val="0"/>
              </a:spcAft>
              <a:buClr>
                <a:schemeClr val="dk1"/>
              </a:buClr>
              <a:buSzPts val="1100"/>
            </a:pPr>
            <a:r>
              <a:rPr lang="en-US" sz="1600" b="1">
                <a:solidFill>
                  <a:schemeClr val="tx2"/>
                </a:solidFill>
                <a:latin typeface="Epilogue"/>
              </a:rPr>
              <a:t>Step 5: Reach the bus stop before the bus arrives.</a:t>
            </a:r>
          </a:p>
          <a:p>
            <a:pPr lvl="0" algn="just" rtl="0">
              <a:lnSpc>
                <a:spcPct val="100000"/>
              </a:lnSpc>
              <a:spcBef>
                <a:spcPts val="0"/>
              </a:spcBef>
              <a:spcAft>
                <a:spcPts val="0"/>
              </a:spcAft>
              <a:buClr>
                <a:schemeClr val="dk1"/>
              </a:buClr>
              <a:buSzPts val="1100"/>
            </a:pPr>
            <a:endParaRPr lang="en-US" sz="1600" b="1">
              <a:solidFill>
                <a:schemeClr val="tx2"/>
              </a:solidFill>
              <a:latin typeface="Epilogue"/>
            </a:endParaRPr>
          </a:p>
          <a:p>
            <a:pPr algn="just">
              <a:buClr>
                <a:schemeClr val="dk1"/>
              </a:buClr>
              <a:buSzPts val="1100"/>
            </a:pPr>
            <a:r>
              <a:rPr lang="en-US" sz="1600" b="1" u="sng">
                <a:solidFill>
                  <a:schemeClr val="tx2"/>
                </a:solidFill>
                <a:latin typeface="Epilogue"/>
              </a:rPr>
              <a:t>Extra features</a:t>
            </a:r>
            <a:r>
              <a:rPr lang="en-US" sz="1600" b="1">
                <a:solidFill>
                  <a:schemeClr val="tx2"/>
                </a:solidFill>
                <a:latin typeface="Epilogue"/>
              </a:rPr>
              <a:t> :</a:t>
            </a:r>
          </a:p>
          <a:p>
            <a:pPr algn="just">
              <a:buSzPts val="1100"/>
            </a:pPr>
            <a:endParaRPr lang="en-US" sz="1600" b="1">
              <a:solidFill>
                <a:schemeClr val="tx2"/>
              </a:solidFill>
              <a:latin typeface="Epilogue"/>
            </a:endParaRPr>
          </a:p>
          <a:p>
            <a:pPr marL="285750" lvl="0" indent="-285750" algn="just" rtl="0">
              <a:lnSpc>
                <a:spcPct val="100000"/>
              </a:lnSpc>
              <a:spcBef>
                <a:spcPts val="0"/>
              </a:spcBef>
              <a:spcAft>
                <a:spcPts val="0"/>
              </a:spcAft>
              <a:buClr>
                <a:schemeClr val="dk1"/>
              </a:buClr>
              <a:buSzPts val="1100"/>
              <a:buFont typeface="Wingdings"/>
              <a:buChar char="q"/>
            </a:pPr>
            <a:r>
              <a:rPr lang="en-US" sz="1600" b="1">
                <a:solidFill>
                  <a:schemeClr val="tx2"/>
                </a:solidFill>
                <a:latin typeface="Epilogue"/>
              </a:rPr>
              <a:t>Bus can be tracked.</a:t>
            </a:r>
          </a:p>
          <a:p>
            <a:pPr marL="285750" lvl="0" indent="-285750" algn="just" rtl="0">
              <a:lnSpc>
                <a:spcPct val="100000"/>
              </a:lnSpc>
              <a:spcBef>
                <a:spcPts val="0"/>
              </a:spcBef>
              <a:spcAft>
                <a:spcPts val="0"/>
              </a:spcAft>
              <a:buClr>
                <a:schemeClr val="dk1"/>
              </a:buClr>
              <a:buSzPts val="1100"/>
              <a:buFont typeface="Wingdings"/>
              <a:buChar char="q"/>
            </a:pPr>
            <a:r>
              <a:rPr lang="en-US" sz="1600" b="1">
                <a:solidFill>
                  <a:schemeClr val="tx2"/>
                </a:solidFill>
                <a:latin typeface="Epilogue"/>
              </a:rPr>
              <a:t>Selection of bus stop.</a:t>
            </a:r>
          </a:p>
        </p:txBody>
      </p:sp>
      <p:sp>
        <p:nvSpPr>
          <p:cNvPr id="1123" name="Google Shape;1123;p61"/>
          <p:cNvSpPr txBox="1">
            <a:spLocks noGrp="1"/>
          </p:cNvSpPr>
          <p:nvPr>
            <p:ph type="title"/>
          </p:nvPr>
        </p:nvSpPr>
        <p:spPr>
          <a:xfrm>
            <a:off x="723450" y="254583"/>
            <a:ext cx="7704426" cy="8853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u="sng"/>
              <a:t>User Manual</a:t>
            </a:r>
            <a:endParaRPr lang="en-US" sz="2800" u="sn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8797-8B65-BE42-306B-1EEA083ECAFD}"/>
              </a:ext>
            </a:extLst>
          </p:cNvPr>
          <p:cNvSpPr>
            <a:spLocks noGrp="1"/>
          </p:cNvSpPr>
          <p:nvPr>
            <p:ph type="title"/>
          </p:nvPr>
        </p:nvSpPr>
        <p:spPr>
          <a:xfrm>
            <a:off x="448386" y="1031415"/>
            <a:ext cx="7697100" cy="482400"/>
          </a:xfrm>
        </p:spPr>
        <p:txBody>
          <a:bodyPr/>
          <a:lstStyle/>
          <a:p>
            <a:r>
              <a:rPr lang="en-IN" sz="5400" dirty="0"/>
              <a:t>Conclusion</a:t>
            </a:r>
          </a:p>
        </p:txBody>
      </p:sp>
      <p:sp>
        <p:nvSpPr>
          <p:cNvPr id="3" name="TextBox 2">
            <a:extLst>
              <a:ext uri="{FF2B5EF4-FFF2-40B4-BE49-F238E27FC236}">
                <a16:creationId xmlns:a16="http://schemas.microsoft.com/office/drawing/2014/main" id="{B1BBDEA6-8588-19AD-4341-B29387798B03}"/>
              </a:ext>
            </a:extLst>
          </p:cNvPr>
          <p:cNvSpPr txBox="1"/>
          <p:nvPr/>
        </p:nvSpPr>
        <p:spPr>
          <a:xfrm>
            <a:off x="1367883" y="2505307"/>
            <a:ext cx="7216218" cy="954107"/>
          </a:xfrm>
          <a:prstGeom prst="rect">
            <a:avLst/>
          </a:prstGeom>
          <a:noFill/>
        </p:spPr>
        <p:txBody>
          <a:bodyPr wrap="square" rtlCol="0">
            <a:spAutoFit/>
          </a:bodyPr>
          <a:lstStyle/>
          <a:p>
            <a:pPr marL="457200" indent="-457200">
              <a:buFont typeface="Courier New" panose="02070309020205020404" pitchFamily="49" charset="0"/>
              <a:buChar char="o"/>
            </a:pPr>
            <a:r>
              <a:rPr lang="en-IN" sz="2800" dirty="0">
                <a:solidFill>
                  <a:schemeClr val="tx1">
                    <a:lumMod val="25000"/>
                    <a:lumOff val="75000"/>
                  </a:schemeClr>
                </a:solidFill>
              </a:rPr>
              <a:t>Hence this is significance to ease your path and prove to be your best ally.</a:t>
            </a:r>
          </a:p>
        </p:txBody>
      </p:sp>
    </p:spTree>
    <p:extLst>
      <p:ext uri="{BB962C8B-B14F-4D97-AF65-F5344CB8AC3E}">
        <p14:creationId xmlns:p14="http://schemas.microsoft.com/office/powerpoint/2010/main" val="236427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7" name="Google Shape;1037;p55"/>
          <p:cNvSpPr txBox="1">
            <a:spLocks noGrp="1"/>
          </p:cNvSpPr>
          <p:nvPr>
            <p:ph type="subTitle" idx="1"/>
          </p:nvPr>
        </p:nvSpPr>
        <p:spPr>
          <a:xfrm>
            <a:off x="1894559" y="2801352"/>
            <a:ext cx="2420100" cy="674400"/>
          </a:xfrm>
          <a:prstGeom prst="rect">
            <a:avLst/>
          </a:prstGeom>
        </p:spPr>
        <p:txBody>
          <a:bodyPr spcFirstLastPara="1" wrap="square" lIns="91425" tIns="91425" rIns="91425" bIns="91425" anchor="t" anchorCtr="0">
            <a:noAutofit/>
          </a:bodyPr>
          <a:lstStyle/>
          <a:p>
            <a:pPr marL="0" indent="0">
              <a:spcAft>
                <a:spcPts val="1600"/>
              </a:spcAft>
            </a:pPr>
            <a:r>
              <a:rPr lang="en-IN">
                <a:latin typeface="Epilogue"/>
              </a:rPr>
              <a:t>Handled designing and planning </a:t>
            </a:r>
            <a:endParaRPr lang="en-US">
              <a:latin typeface="Epilogue"/>
            </a:endParaRPr>
          </a:p>
        </p:txBody>
      </p:sp>
      <p:sp>
        <p:nvSpPr>
          <p:cNvPr id="1038" name="Google Shape;1038;p55"/>
          <p:cNvSpPr txBox="1">
            <a:spLocks noGrp="1"/>
          </p:cNvSpPr>
          <p:nvPr>
            <p:ph type="subTitle" idx="2"/>
          </p:nvPr>
        </p:nvSpPr>
        <p:spPr>
          <a:xfrm>
            <a:off x="4852663" y="2877025"/>
            <a:ext cx="2423100" cy="674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a:latin typeface="Epilogue"/>
              </a:rPr>
              <a:t>Executed the planned project.</a:t>
            </a:r>
            <a:endParaRPr lang="en-US">
              <a:latin typeface="Epilogue"/>
            </a:endParaRPr>
          </a:p>
        </p:txBody>
      </p:sp>
      <p:sp>
        <p:nvSpPr>
          <p:cNvPr id="1039" name="Google Shape;1039;p55"/>
          <p:cNvSpPr txBox="1">
            <a:spLocks noGrp="1"/>
          </p:cNvSpPr>
          <p:nvPr>
            <p:ph type="title"/>
          </p:nvPr>
        </p:nvSpPr>
        <p:spPr>
          <a:xfrm>
            <a:off x="3650769" y="1284283"/>
            <a:ext cx="2399309" cy="564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u="sng"/>
              <a:t>Our </a:t>
            </a:r>
            <a:r>
              <a:rPr lang="en" u="sng">
                <a:solidFill>
                  <a:schemeClr val="dk2"/>
                </a:solidFill>
              </a:rPr>
              <a:t>team</a:t>
            </a:r>
            <a:endParaRPr lang="en-IN" u="sng">
              <a:solidFill>
                <a:schemeClr val="dk2"/>
              </a:solidFill>
            </a:endParaRPr>
          </a:p>
        </p:txBody>
      </p:sp>
      <p:sp>
        <p:nvSpPr>
          <p:cNvPr id="1040" name="Google Shape;1040;p55"/>
          <p:cNvSpPr txBox="1">
            <a:spLocks noGrp="1"/>
          </p:cNvSpPr>
          <p:nvPr>
            <p:ph type="title" idx="3"/>
          </p:nvPr>
        </p:nvSpPr>
        <p:spPr>
          <a:xfrm>
            <a:off x="1894559" y="2224375"/>
            <a:ext cx="2409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Manish </a:t>
            </a:r>
            <a:r>
              <a:rPr lang="en-IN" dirty="0" err="1"/>
              <a:t>Tamaliya</a:t>
            </a:r>
            <a:br>
              <a:rPr lang="en-IN" dirty="0"/>
            </a:br>
            <a:r>
              <a:rPr lang="en-IN" dirty="0"/>
              <a:t>Kaushal Patel</a:t>
            </a:r>
            <a:endParaRPr dirty="0"/>
          </a:p>
        </p:txBody>
      </p:sp>
      <p:sp>
        <p:nvSpPr>
          <p:cNvPr id="1041" name="Google Shape;1041;p55"/>
          <p:cNvSpPr txBox="1">
            <a:spLocks noGrp="1"/>
          </p:cNvSpPr>
          <p:nvPr>
            <p:ph type="title" idx="4"/>
          </p:nvPr>
        </p:nvSpPr>
        <p:spPr>
          <a:xfrm>
            <a:off x="4861663" y="2224375"/>
            <a:ext cx="2414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Prit Chavda</a:t>
            </a:r>
            <a:br>
              <a:rPr lang="en-IN" dirty="0"/>
            </a:br>
            <a:r>
              <a:rPr lang="en-IN" dirty="0"/>
              <a:t>Joshi Bhardwaj</a:t>
            </a:r>
            <a:endParaRPr dirty="0"/>
          </a:p>
        </p:txBody>
      </p:sp>
      <p:sp>
        <p:nvSpPr>
          <p:cNvPr id="1043" name="Google Shape;1043;p55"/>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5"/>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5"/>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57"/>
          <p:cNvSpPr txBox="1">
            <a:spLocks noGrp="1"/>
          </p:cNvSpPr>
          <p:nvPr>
            <p:ph type="ctrTitle"/>
          </p:nvPr>
        </p:nvSpPr>
        <p:spPr>
          <a:xfrm>
            <a:off x="2571776" y="970275"/>
            <a:ext cx="4000500" cy="11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r>
              <a:rPr lang="en">
                <a:solidFill>
                  <a:schemeClr val="dk2"/>
                </a:solidFill>
              </a:rPr>
              <a:t>!</a:t>
            </a:r>
            <a:endParaRPr>
              <a:solidFill>
                <a:schemeClr val="dk2"/>
              </a:solidFill>
            </a:endParaRPr>
          </a:p>
        </p:txBody>
      </p:sp>
      <p:sp>
        <p:nvSpPr>
          <p:cNvPr id="1071" name="Google Shape;1071;p57"/>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dirty="0"/>
              <a:t>Does anyone have any questions?</a:t>
            </a:r>
          </a:p>
          <a:p>
            <a:pPr marL="0" lvl="0" indent="0" algn="ctr" rtl="0">
              <a:spcBef>
                <a:spcPts val="0"/>
              </a:spcBef>
              <a:spcAft>
                <a:spcPts val="0"/>
              </a:spcAft>
              <a:buNone/>
            </a:pPr>
            <a:endParaRPr sz="1900" dirty="0"/>
          </a:p>
          <a:p>
            <a:pPr marL="0" lvl="0" indent="0" algn="ctr" rtl="0">
              <a:spcBef>
                <a:spcPts val="0"/>
              </a:spcBef>
              <a:spcAft>
                <a:spcPts val="0"/>
              </a:spcAft>
              <a:buNone/>
            </a:pPr>
            <a:r>
              <a:rPr lang="en" dirty="0"/>
              <a:t>+91 9712648322</a:t>
            </a:r>
            <a:endParaRPr dirty="0"/>
          </a:p>
          <a:p>
            <a:pPr marL="0" lvl="0" indent="0" algn="ctr" rtl="0">
              <a:spcBef>
                <a:spcPts val="0"/>
              </a:spcBef>
              <a:spcAft>
                <a:spcPts val="0"/>
              </a:spcAft>
              <a:buNone/>
            </a:pPr>
            <a:r>
              <a:rPr lang="en" dirty="0"/>
              <a:t>parivahan2022@gmail.com</a:t>
            </a:r>
            <a:endParaRPr dirty="0"/>
          </a:p>
        </p:txBody>
      </p:sp>
      <p:grpSp>
        <p:nvGrpSpPr>
          <p:cNvPr id="1073" name="Google Shape;1073;p57"/>
          <p:cNvGrpSpPr/>
          <p:nvPr/>
        </p:nvGrpSpPr>
        <p:grpSpPr>
          <a:xfrm>
            <a:off x="3874544" y="3142069"/>
            <a:ext cx="373874" cy="373854"/>
            <a:chOff x="266768" y="1721375"/>
            <a:chExt cx="397907" cy="397887"/>
          </a:xfrm>
        </p:grpSpPr>
        <p:sp>
          <p:nvSpPr>
            <p:cNvPr id="1074" name="Google Shape;1074;p5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57"/>
          <p:cNvGrpSpPr/>
          <p:nvPr/>
        </p:nvGrpSpPr>
        <p:grpSpPr>
          <a:xfrm>
            <a:off x="4895533" y="3141840"/>
            <a:ext cx="373854" cy="373854"/>
            <a:chOff x="1379798" y="1723250"/>
            <a:chExt cx="397887" cy="397887"/>
          </a:xfrm>
        </p:grpSpPr>
        <p:sp>
          <p:nvSpPr>
            <p:cNvPr id="1077" name="Google Shape;1077;p5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57"/>
          <p:cNvGrpSpPr/>
          <p:nvPr/>
        </p:nvGrpSpPr>
        <p:grpSpPr>
          <a:xfrm>
            <a:off x="4383405" y="3141840"/>
            <a:ext cx="373835" cy="373854"/>
            <a:chOff x="864491" y="1723250"/>
            <a:chExt cx="397866" cy="397887"/>
          </a:xfrm>
        </p:grpSpPr>
        <p:sp>
          <p:nvSpPr>
            <p:cNvPr id="1082" name="Google Shape;1082;p5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9DA077D2-F370-DC41-A114-99F5943EF9C1}"/>
              </a:ext>
            </a:extLst>
          </p:cNvPr>
          <p:cNvSpPr>
            <a:spLocks noGrp="1"/>
          </p:cNvSpPr>
          <p:nvPr>
            <p:ph type="subTitle" idx="2"/>
          </p:nvPr>
        </p:nvSpPr>
        <p:spPr/>
        <p:txBody>
          <a:bodyPr/>
          <a:lstStyle/>
          <a:p>
            <a:endParaRPr lang="en-IN" dirty="0"/>
          </a:p>
          <a:p>
            <a:endParaRPr lang="en-IN" dirty="0"/>
          </a:p>
        </p:txBody>
      </p:sp>
      <p:sp>
        <p:nvSpPr>
          <p:cNvPr id="4" name="Rectangle 3">
            <a:extLst>
              <a:ext uri="{FF2B5EF4-FFF2-40B4-BE49-F238E27FC236}">
                <a16:creationId xmlns:a16="http://schemas.microsoft.com/office/drawing/2014/main" id="{6A785BA2-D66C-38D1-0287-5546826D985A}"/>
              </a:ext>
            </a:extLst>
          </p:cNvPr>
          <p:cNvSpPr/>
          <p:nvPr/>
        </p:nvSpPr>
        <p:spPr>
          <a:xfrm>
            <a:off x="2679325" y="3515694"/>
            <a:ext cx="4000500" cy="857245"/>
          </a:xfrm>
          <a:prstGeom prst="rect">
            <a:avLst/>
          </a:prstGeom>
          <a:solidFill>
            <a:srgbClr val="1B222D"/>
          </a:solidFill>
          <a:ln>
            <a:solidFill>
              <a:srgbClr val="1B22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36"/>
          <p:cNvGrpSpPr/>
          <p:nvPr/>
        </p:nvGrpSpPr>
        <p:grpSpPr>
          <a:xfrm>
            <a:off x="1994675" y="3248650"/>
            <a:ext cx="2392050" cy="586550"/>
            <a:chOff x="5489850" y="1719050"/>
            <a:chExt cx="2392050" cy="586550"/>
          </a:xfrm>
        </p:grpSpPr>
        <p:sp>
          <p:nvSpPr>
            <p:cNvPr id="547" name="Google Shape;547;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6"/>
          <p:cNvGrpSpPr/>
          <p:nvPr/>
        </p:nvGrpSpPr>
        <p:grpSpPr>
          <a:xfrm>
            <a:off x="5863375" y="3248650"/>
            <a:ext cx="2392050" cy="586550"/>
            <a:chOff x="5489850" y="1719050"/>
            <a:chExt cx="2392050" cy="586550"/>
          </a:xfrm>
        </p:grpSpPr>
        <p:sp>
          <p:nvSpPr>
            <p:cNvPr id="550" name="Google Shape;550;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5891200" y="1893750"/>
            <a:ext cx="2392050" cy="586550"/>
            <a:chOff x="5489850" y="1719050"/>
            <a:chExt cx="2392050" cy="586550"/>
          </a:xfrm>
        </p:grpSpPr>
        <p:sp>
          <p:nvSpPr>
            <p:cNvPr id="553" name="Google Shape;553;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6"/>
          <p:cNvGrpSpPr/>
          <p:nvPr/>
        </p:nvGrpSpPr>
        <p:grpSpPr>
          <a:xfrm>
            <a:off x="1986275" y="1893750"/>
            <a:ext cx="2392050" cy="586550"/>
            <a:chOff x="5489850" y="1719050"/>
            <a:chExt cx="2392050" cy="586550"/>
          </a:xfrm>
        </p:grpSpPr>
        <p:sp>
          <p:nvSpPr>
            <p:cNvPr id="556" name="Google Shape;556;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6"/>
          <p:cNvSpPr/>
          <p:nvPr/>
        </p:nvSpPr>
        <p:spPr>
          <a:xfrm>
            <a:off x="4707075" y="3247613"/>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4723363" y="1840988"/>
            <a:ext cx="940826" cy="71693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808425" y="3247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808438" y="1840988"/>
            <a:ext cx="940826" cy="71693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txBox="1">
            <a:spLocks noGrp="1"/>
          </p:cNvSpPr>
          <p:nvPr>
            <p:ph type="title"/>
          </p:nvPr>
        </p:nvSpPr>
        <p:spPr>
          <a:xfrm>
            <a:off x="2240456" y="1985865"/>
            <a:ext cx="18837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sp>
        <p:nvSpPr>
          <p:cNvPr id="563" name="Google Shape;563;p36"/>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Optimised bus route management system</a:t>
            </a:r>
            <a:endParaRPr dirty="0"/>
          </a:p>
        </p:txBody>
      </p:sp>
      <p:sp>
        <p:nvSpPr>
          <p:cNvPr id="564" name="Google Shape;564;p36"/>
          <p:cNvSpPr txBox="1">
            <a:spLocks noGrp="1"/>
          </p:cNvSpPr>
          <p:nvPr>
            <p:ph type="title" idx="2"/>
          </p:nvPr>
        </p:nvSpPr>
        <p:spPr>
          <a:xfrm rot="1296">
            <a:off x="4795982" y="3370397"/>
            <a:ext cx="795600" cy="5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65" name="Google Shape;565;p36"/>
          <p:cNvSpPr txBox="1">
            <a:spLocks noGrp="1"/>
          </p:cNvSpPr>
          <p:nvPr>
            <p:ph type="title" idx="3"/>
          </p:nvPr>
        </p:nvSpPr>
        <p:spPr>
          <a:xfrm>
            <a:off x="881056" y="3370847"/>
            <a:ext cx="795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66" name="Google Shape;566;p36"/>
          <p:cNvSpPr txBox="1">
            <a:spLocks noGrp="1"/>
          </p:cNvSpPr>
          <p:nvPr>
            <p:ph type="title" idx="4"/>
          </p:nvPr>
        </p:nvSpPr>
        <p:spPr>
          <a:xfrm>
            <a:off x="2242402" y="3341825"/>
            <a:ext cx="1879800" cy="40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Outcome</a:t>
            </a:r>
            <a:endParaRPr dirty="0"/>
          </a:p>
        </p:txBody>
      </p:sp>
      <p:sp>
        <p:nvSpPr>
          <p:cNvPr id="567" name="Google Shape;567;p36"/>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dirty="0"/>
              <a:t>Solution</a:t>
            </a:r>
            <a:endParaRPr dirty="0"/>
          </a:p>
        </p:txBody>
      </p:sp>
      <p:sp>
        <p:nvSpPr>
          <p:cNvPr id="568" name="Google Shape;568;p36"/>
          <p:cNvSpPr txBox="1">
            <a:spLocks noGrp="1"/>
          </p:cNvSpPr>
          <p:nvPr>
            <p:ph type="title" idx="6"/>
          </p:nvPr>
        </p:nvSpPr>
        <p:spPr>
          <a:xfrm>
            <a:off x="6109156" y="3339725"/>
            <a:ext cx="18837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Our team</a:t>
            </a:r>
            <a:endParaRPr dirty="0"/>
          </a:p>
        </p:txBody>
      </p:sp>
      <p:sp>
        <p:nvSpPr>
          <p:cNvPr id="569" name="Google Shape;569;p36"/>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dirty="0"/>
              <a:t>Enigma coders</a:t>
            </a:r>
            <a:endParaRPr dirty="0"/>
          </a:p>
        </p:txBody>
      </p:sp>
      <p:sp>
        <p:nvSpPr>
          <p:cNvPr id="570" name="Google Shape;570;p36"/>
          <p:cNvSpPr txBox="1">
            <a:spLocks noGrp="1"/>
          </p:cNvSpPr>
          <p:nvPr>
            <p:ph type="title" idx="8"/>
          </p:nvPr>
        </p:nvSpPr>
        <p:spPr>
          <a:xfrm>
            <a:off x="6109156" y="1985865"/>
            <a:ext cx="18837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Abstract</a:t>
            </a:r>
            <a:endParaRPr dirty="0"/>
          </a:p>
        </p:txBody>
      </p:sp>
      <p:sp>
        <p:nvSpPr>
          <p:cNvPr id="571" name="Google Shape;571;p36"/>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dirty="0"/>
              <a:t>Reason</a:t>
            </a:r>
            <a:endParaRPr dirty="0"/>
          </a:p>
        </p:txBody>
      </p:sp>
      <p:sp>
        <p:nvSpPr>
          <p:cNvPr id="572" name="Google Shape;572;p36"/>
          <p:cNvSpPr txBox="1">
            <a:spLocks noGrp="1"/>
          </p:cNvSpPr>
          <p:nvPr>
            <p:ph type="title" idx="13"/>
          </p:nvPr>
        </p:nvSpPr>
        <p:spPr>
          <a:xfrm rot="1296">
            <a:off x="4795981" y="1964342"/>
            <a:ext cx="795600" cy="5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73" name="Google Shape;573;p36"/>
          <p:cNvSpPr txBox="1">
            <a:spLocks noGrp="1"/>
          </p:cNvSpPr>
          <p:nvPr>
            <p:ph type="title" idx="14"/>
          </p:nvPr>
        </p:nvSpPr>
        <p:spPr>
          <a:xfrm rot="1302">
            <a:off x="882700" y="1964200"/>
            <a:ext cx="792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74" name="Google Shape;574;p36"/>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lt1"/>
                </a:solidFill>
              </a:rPr>
              <a:t>contents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85" name="Google Shape;585;p37"/>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Problem</a:t>
            </a:r>
            <a:endParaRPr dirty="0"/>
          </a:p>
        </p:txBody>
      </p:sp>
      <p:sp>
        <p:nvSpPr>
          <p:cNvPr id="586" name="Google Shape;586;p37"/>
          <p:cNvSpPr txBox="1">
            <a:spLocks noGrp="1"/>
          </p:cNvSpPr>
          <p:nvPr>
            <p:ph type="subTitle" idx="1"/>
          </p:nvPr>
        </p:nvSpPr>
        <p:spPr>
          <a:xfrm rot="462">
            <a:off x="5327088" y="3360687"/>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Optimised</a:t>
            </a:r>
            <a:r>
              <a:rPr lang="en-US" dirty="0"/>
              <a:t> bus route management system</a:t>
            </a: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8"/>
          <p:cNvSpPr/>
          <p:nvPr/>
        </p:nvSpPr>
        <p:spPr>
          <a:xfrm>
            <a:off x="2005742" y="1440763"/>
            <a:ext cx="4960882" cy="923100"/>
          </a:xfrm>
          <a:prstGeom prst="roundRect">
            <a:avLst>
              <a:gd name="adj" fmla="val 16667"/>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txBox="1">
            <a:spLocks noGrp="1"/>
          </p:cNvSpPr>
          <p:nvPr>
            <p:ph type="title"/>
          </p:nvPr>
        </p:nvSpPr>
        <p:spPr>
          <a:xfrm>
            <a:off x="2404783" y="1440763"/>
            <a:ext cx="4162800" cy="9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IN" dirty="0"/>
              <a:t>Problem</a:t>
            </a:r>
            <a:endParaRPr dirty="0"/>
          </a:p>
        </p:txBody>
      </p:sp>
      <p:sp>
        <p:nvSpPr>
          <p:cNvPr id="610" name="Google Shape;610;p38"/>
          <p:cNvSpPr txBox="1">
            <a:spLocks noGrp="1"/>
          </p:cNvSpPr>
          <p:nvPr>
            <p:ph type="subTitle" idx="1"/>
          </p:nvPr>
        </p:nvSpPr>
        <p:spPr>
          <a:xfrm>
            <a:off x="2141034" y="2452352"/>
            <a:ext cx="4162800" cy="10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IN" dirty="0"/>
              <a:t>Every university/college has the problem of bus route management system as it is located out of the city area which is also a problem for students like costing and time management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39"/>
          <p:cNvGrpSpPr/>
          <p:nvPr/>
        </p:nvGrpSpPr>
        <p:grpSpPr>
          <a:xfrm>
            <a:off x="6153900" y="3232350"/>
            <a:ext cx="1598600" cy="581650"/>
            <a:chOff x="6153900" y="3231000"/>
            <a:chExt cx="1598600" cy="581650"/>
          </a:xfrm>
        </p:grpSpPr>
        <p:sp>
          <p:nvSpPr>
            <p:cNvPr id="616" name="Google Shape;616;p39"/>
            <p:cNvSpPr/>
            <p:nvPr/>
          </p:nvSpPr>
          <p:spPr>
            <a:xfrm>
              <a:off x="6203300"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6153900" y="3231000"/>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39"/>
          <p:cNvGrpSpPr/>
          <p:nvPr/>
        </p:nvGrpSpPr>
        <p:grpSpPr>
          <a:xfrm>
            <a:off x="3611875" y="3232350"/>
            <a:ext cx="1598600" cy="581650"/>
            <a:chOff x="3611875" y="3231000"/>
            <a:chExt cx="1598600" cy="581650"/>
          </a:xfrm>
        </p:grpSpPr>
        <p:sp>
          <p:nvSpPr>
            <p:cNvPr id="619" name="Google Shape;619;p39"/>
            <p:cNvSpPr/>
            <p:nvPr/>
          </p:nvSpPr>
          <p:spPr>
            <a:xfrm>
              <a:off x="3661275"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3611875" y="3231000"/>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9"/>
          <p:cNvGrpSpPr/>
          <p:nvPr/>
        </p:nvGrpSpPr>
        <p:grpSpPr>
          <a:xfrm>
            <a:off x="1069850" y="3231636"/>
            <a:ext cx="1598600" cy="582364"/>
            <a:chOff x="1069850" y="3230286"/>
            <a:chExt cx="1598600" cy="582364"/>
          </a:xfrm>
        </p:grpSpPr>
        <p:sp>
          <p:nvSpPr>
            <p:cNvPr id="622" name="Google Shape;622;p39"/>
            <p:cNvSpPr/>
            <p:nvPr/>
          </p:nvSpPr>
          <p:spPr>
            <a:xfrm>
              <a:off x="1119250"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1069850" y="3230286"/>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b="1"/>
                <a:t>    </a:t>
              </a:r>
              <a:endParaRPr b="1"/>
            </a:p>
          </p:txBody>
        </p:sp>
      </p:grpSp>
      <p:grpSp>
        <p:nvGrpSpPr>
          <p:cNvPr id="624" name="Google Shape;624;p39"/>
          <p:cNvGrpSpPr/>
          <p:nvPr/>
        </p:nvGrpSpPr>
        <p:grpSpPr>
          <a:xfrm>
            <a:off x="2403438" y="2255838"/>
            <a:ext cx="1606537" cy="589587"/>
            <a:chOff x="2403438" y="2254488"/>
            <a:chExt cx="1606537" cy="589587"/>
          </a:xfrm>
        </p:grpSpPr>
        <p:sp>
          <p:nvSpPr>
            <p:cNvPr id="625" name="Google Shape;625;p39"/>
            <p:cNvSpPr/>
            <p:nvPr/>
          </p:nvSpPr>
          <p:spPr>
            <a:xfrm>
              <a:off x="2460775" y="231367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2403438" y="2254488"/>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39"/>
          <p:cNvGrpSpPr/>
          <p:nvPr/>
        </p:nvGrpSpPr>
        <p:grpSpPr>
          <a:xfrm>
            <a:off x="4976633" y="2209984"/>
            <a:ext cx="1598600" cy="581650"/>
            <a:chOff x="4882900" y="1532175"/>
            <a:chExt cx="1598600" cy="581650"/>
          </a:xfrm>
        </p:grpSpPr>
        <p:sp>
          <p:nvSpPr>
            <p:cNvPr id="628" name="Google Shape;628;p39"/>
            <p:cNvSpPr/>
            <p:nvPr/>
          </p:nvSpPr>
          <p:spPr>
            <a:xfrm>
              <a:off x="4932300" y="158342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4882900" y="1532175"/>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39"/>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a:t>
            </a:r>
            <a:r>
              <a:rPr lang="en">
                <a:solidFill>
                  <a:schemeClr val="lt1"/>
                </a:solidFill>
              </a:rPr>
              <a:t>evolution &amp; </a:t>
            </a:r>
            <a:r>
              <a:rPr lang="en">
                <a:solidFill>
                  <a:schemeClr val="tx1"/>
                </a:solidFill>
              </a:rPr>
              <a:t>technology</a:t>
            </a:r>
            <a:r>
              <a:rPr lang="en">
                <a:solidFill>
                  <a:schemeClr val="lt1"/>
                </a:solidFill>
              </a:rPr>
              <a:t> used</a:t>
            </a:r>
            <a:endParaRPr>
              <a:solidFill>
                <a:schemeClr val="lt1"/>
              </a:solidFill>
            </a:endParaRPr>
          </a:p>
        </p:txBody>
      </p:sp>
      <p:sp>
        <p:nvSpPr>
          <p:cNvPr id="633" name="Google Shape;633;p39"/>
          <p:cNvSpPr txBox="1"/>
          <p:nvPr/>
        </p:nvSpPr>
        <p:spPr>
          <a:xfrm>
            <a:off x="2504676" y="2304813"/>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solidFill>
                <a:schemeClr val="lt1"/>
              </a:solidFill>
              <a:latin typeface="Epilogue"/>
              <a:ea typeface="Epilogue"/>
              <a:cs typeface="Epilogue"/>
              <a:sym typeface="Epilogue"/>
            </a:endParaRPr>
          </a:p>
        </p:txBody>
      </p:sp>
      <p:sp>
        <p:nvSpPr>
          <p:cNvPr id="634" name="Google Shape;634;p39"/>
          <p:cNvSpPr txBox="1"/>
          <p:nvPr/>
        </p:nvSpPr>
        <p:spPr>
          <a:xfrm>
            <a:off x="2457050" y="2063862"/>
            <a:ext cx="1362600" cy="75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rgbClr val="FFFFFF"/>
              </a:solidFill>
              <a:latin typeface="Cabin"/>
              <a:ea typeface="Cabin"/>
              <a:cs typeface="Cabin"/>
              <a:sym typeface="Cabin"/>
            </a:endParaRPr>
          </a:p>
          <a:p>
            <a:pPr marL="0" lvl="0" indent="0" algn="ctr" rtl="0">
              <a:spcBef>
                <a:spcPts val="1600"/>
              </a:spcBef>
              <a:spcAft>
                <a:spcPts val="1600"/>
              </a:spcAft>
              <a:buNone/>
            </a:pPr>
            <a:endParaRPr dirty="0">
              <a:solidFill>
                <a:srgbClr val="FFFFFF"/>
              </a:solidFill>
              <a:latin typeface="Cabin"/>
              <a:ea typeface="Cabin"/>
              <a:cs typeface="Cabin"/>
              <a:sym typeface="Cabin"/>
            </a:endParaRPr>
          </a:p>
        </p:txBody>
      </p:sp>
      <p:sp>
        <p:nvSpPr>
          <p:cNvPr id="635" name="Google Shape;635;p39"/>
          <p:cNvSpPr txBox="1"/>
          <p:nvPr/>
        </p:nvSpPr>
        <p:spPr>
          <a:xfrm>
            <a:off x="3609925" y="3232350"/>
            <a:ext cx="1600725"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Epilogue"/>
                <a:ea typeface="Epilogue"/>
                <a:cs typeface="Epilogue"/>
                <a:sym typeface="Epilogue"/>
              </a:rPr>
              <a:t>Execution</a:t>
            </a:r>
            <a:endParaRPr sz="2000" b="1" dirty="0">
              <a:solidFill>
                <a:schemeClr val="lt1"/>
              </a:solidFill>
              <a:latin typeface="Epilogue"/>
              <a:ea typeface="Epilogue"/>
              <a:cs typeface="Epilogue"/>
              <a:sym typeface="Epilogue"/>
            </a:endParaRPr>
          </a:p>
        </p:txBody>
      </p:sp>
      <p:sp>
        <p:nvSpPr>
          <p:cNvPr id="636" name="Google Shape;636;p39"/>
          <p:cNvSpPr txBox="1"/>
          <p:nvPr/>
        </p:nvSpPr>
        <p:spPr>
          <a:xfrm>
            <a:off x="3728987" y="3814169"/>
            <a:ext cx="1362600" cy="75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endParaRPr dirty="0">
              <a:solidFill>
                <a:srgbClr val="FFFFFF"/>
              </a:solidFill>
              <a:latin typeface="Cabin"/>
              <a:ea typeface="Cabin"/>
              <a:cs typeface="Cabin"/>
              <a:sym typeface="Cabin"/>
            </a:endParaRPr>
          </a:p>
        </p:txBody>
      </p:sp>
      <p:sp>
        <p:nvSpPr>
          <p:cNvPr id="637" name="Google Shape;637;p39"/>
          <p:cNvSpPr txBox="1"/>
          <p:nvPr/>
        </p:nvSpPr>
        <p:spPr>
          <a:xfrm>
            <a:off x="4924934" y="2344762"/>
            <a:ext cx="1783287" cy="527700"/>
          </a:xfrm>
          <a:prstGeom prst="rect">
            <a:avLst/>
          </a:prstGeom>
          <a:noFill/>
          <a:ln>
            <a:noFill/>
          </a:ln>
        </p:spPr>
        <p:txBody>
          <a:bodyPr spcFirstLastPara="1" wrap="square" lIns="91425" tIns="91425" rIns="91425" bIns="91425" anchor="ctr" anchorCtr="0">
            <a:noAutofit/>
          </a:bodyPr>
          <a:lstStyle/>
          <a:p>
            <a:pPr algn="ctr"/>
            <a:r>
              <a:rPr lang="en-IN" sz="2000" b="1" dirty="0"/>
              <a:t>Front End </a:t>
            </a:r>
          </a:p>
          <a:p>
            <a:pPr marL="0" lvl="0" indent="0" algn="ctr" rtl="0">
              <a:spcBef>
                <a:spcPts val="0"/>
              </a:spcBef>
              <a:spcAft>
                <a:spcPts val="0"/>
              </a:spcAft>
              <a:buNone/>
            </a:pPr>
            <a:endParaRPr sz="2000" b="1" dirty="0">
              <a:solidFill>
                <a:schemeClr val="lt1"/>
              </a:solidFill>
              <a:latin typeface="Epilogue"/>
              <a:ea typeface="Epilogue"/>
              <a:cs typeface="Epilogue"/>
              <a:sym typeface="Epilogue"/>
            </a:endParaRPr>
          </a:p>
        </p:txBody>
      </p:sp>
      <p:sp>
        <p:nvSpPr>
          <p:cNvPr id="638" name="Google Shape;638;p39"/>
          <p:cNvSpPr txBox="1"/>
          <p:nvPr/>
        </p:nvSpPr>
        <p:spPr>
          <a:xfrm>
            <a:off x="6624633" y="1987143"/>
            <a:ext cx="1362600" cy="759600"/>
          </a:xfrm>
          <a:prstGeom prst="rect">
            <a:avLst/>
          </a:prstGeom>
          <a:noFill/>
          <a:ln>
            <a:noFill/>
          </a:ln>
        </p:spPr>
        <p:txBody>
          <a:bodyPr spcFirstLastPara="1" wrap="square" lIns="91425" tIns="91425" rIns="91425" bIns="91425" anchor="t" anchorCtr="0">
            <a:noAutofit/>
          </a:bodyPr>
          <a:lstStyle/>
          <a:p>
            <a:r>
              <a:rPr lang="en-IN" dirty="0">
                <a:solidFill>
                  <a:schemeClr val="tx1"/>
                </a:solidFill>
              </a:rPr>
              <a:t>-Html</a:t>
            </a:r>
          </a:p>
          <a:p>
            <a:r>
              <a:rPr lang="en-IN" dirty="0">
                <a:solidFill>
                  <a:schemeClr val="tx1"/>
                </a:solidFill>
              </a:rPr>
              <a:t>-CSS</a:t>
            </a:r>
          </a:p>
          <a:p>
            <a:r>
              <a:rPr lang="en-IN" dirty="0">
                <a:solidFill>
                  <a:schemeClr val="tx1"/>
                </a:solidFill>
              </a:rPr>
              <a:t>-JavaScript</a:t>
            </a:r>
          </a:p>
          <a:p>
            <a:pPr marL="0" lvl="0" indent="0" algn="ctr" rtl="0">
              <a:spcBef>
                <a:spcPts val="0"/>
              </a:spcBef>
              <a:spcAft>
                <a:spcPts val="0"/>
              </a:spcAft>
              <a:buNone/>
            </a:pPr>
            <a:endParaRPr dirty="0">
              <a:solidFill>
                <a:srgbClr val="FFFFFF"/>
              </a:solidFill>
              <a:latin typeface="Cabin"/>
              <a:ea typeface="Cabin"/>
              <a:cs typeface="Cabin"/>
              <a:sym typeface="Cabin"/>
            </a:endParaRPr>
          </a:p>
          <a:p>
            <a:pPr marL="0" lvl="0" indent="0" algn="ctr" rtl="0">
              <a:spcBef>
                <a:spcPts val="1600"/>
              </a:spcBef>
              <a:spcAft>
                <a:spcPts val="1600"/>
              </a:spcAft>
              <a:buNone/>
            </a:pPr>
            <a:endParaRPr dirty="0">
              <a:solidFill>
                <a:srgbClr val="FFFFFF"/>
              </a:solidFill>
              <a:latin typeface="Cabin"/>
              <a:ea typeface="Cabin"/>
              <a:cs typeface="Cabin"/>
              <a:sym typeface="Cabin"/>
            </a:endParaRPr>
          </a:p>
        </p:txBody>
      </p:sp>
      <p:cxnSp>
        <p:nvCxnSpPr>
          <p:cNvPr id="639" name="Google Shape;639;p39"/>
          <p:cNvCxnSpPr/>
          <p:nvPr/>
        </p:nvCxnSpPr>
        <p:spPr>
          <a:xfrm>
            <a:off x="718800" y="3010950"/>
            <a:ext cx="7539300" cy="10500"/>
          </a:xfrm>
          <a:prstGeom prst="straightConnector1">
            <a:avLst/>
          </a:prstGeom>
          <a:noFill/>
          <a:ln w="28575" cap="flat" cmpd="sng">
            <a:solidFill>
              <a:schemeClr val="dk1"/>
            </a:solidFill>
            <a:prstDash val="solid"/>
            <a:round/>
            <a:headEnd type="oval" w="med" len="med"/>
            <a:tailEnd type="triangle" w="med" len="med"/>
          </a:ln>
        </p:spPr>
      </p:cxnSp>
      <p:sp>
        <p:nvSpPr>
          <p:cNvPr id="640" name="Google Shape;640;p39"/>
          <p:cNvSpPr txBox="1"/>
          <p:nvPr/>
        </p:nvSpPr>
        <p:spPr>
          <a:xfrm>
            <a:off x="6055800" y="3213307"/>
            <a:ext cx="1791225" cy="535637"/>
          </a:xfrm>
          <a:prstGeom prst="rect">
            <a:avLst/>
          </a:prstGeom>
          <a:noFill/>
          <a:ln>
            <a:noFill/>
          </a:ln>
        </p:spPr>
        <p:txBody>
          <a:bodyPr spcFirstLastPara="1" wrap="square" lIns="91425" tIns="91425" rIns="91425" bIns="91425" anchor="ctr" anchorCtr="0">
            <a:noAutofit/>
          </a:bodyPr>
          <a:lstStyle/>
          <a:p>
            <a:pPr algn="ctr"/>
            <a:r>
              <a:rPr lang="en-IN" sz="2000" b="1">
                <a:solidFill>
                  <a:schemeClr val="lt1"/>
                </a:solidFill>
                <a:latin typeface="Epilogue"/>
                <a:ea typeface="Epilogue"/>
                <a:cs typeface="Epilogue"/>
                <a:sym typeface="Epilogue"/>
              </a:rPr>
              <a:t>Back end</a:t>
            </a:r>
          </a:p>
        </p:txBody>
      </p:sp>
      <p:sp>
        <p:nvSpPr>
          <p:cNvPr id="641" name="Google Shape;641;p39"/>
          <p:cNvSpPr txBox="1"/>
          <p:nvPr/>
        </p:nvSpPr>
        <p:spPr>
          <a:xfrm>
            <a:off x="6246305" y="3760059"/>
            <a:ext cx="1362600" cy="75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FFFFFF"/>
                </a:solidFill>
                <a:latin typeface="Cabin"/>
                <a:ea typeface="Cabin"/>
                <a:cs typeface="Cabin"/>
                <a:sym typeface="Cabin"/>
              </a:rPr>
              <a:t>-</a:t>
            </a:r>
            <a:r>
              <a:rPr lang="en-IN">
                <a:solidFill>
                  <a:srgbClr val="FFFFFF"/>
                </a:solidFill>
                <a:latin typeface="Cabin"/>
                <a:ea typeface="Cabin"/>
                <a:cs typeface="Cabin"/>
                <a:sym typeface="Cabin"/>
              </a:rPr>
              <a:t>JavaScript</a:t>
            </a:r>
            <a:endParaRPr lang="en-IN" dirty="0">
              <a:solidFill>
                <a:srgbClr val="FFFFFF"/>
              </a:solidFill>
              <a:latin typeface="Cabin"/>
              <a:ea typeface="Cabin"/>
              <a:cs typeface="Cabin"/>
              <a:sym typeface="Cabin"/>
            </a:endParaRPr>
          </a:p>
          <a:p>
            <a:pPr marL="0" lvl="0" indent="0" algn="ctr" rtl="0">
              <a:spcBef>
                <a:spcPts val="0"/>
              </a:spcBef>
              <a:spcAft>
                <a:spcPts val="0"/>
              </a:spcAft>
              <a:buNone/>
            </a:pPr>
            <a:r>
              <a:rPr lang="en-IN" dirty="0">
                <a:solidFill>
                  <a:srgbClr val="FFFFFF"/>
                </a:solidFill>
                <a:latin typeface="Cabin"/>
                <a:ea typeface="Cabin"/>
                <a:cs typeface="Cabin"/>
                <a:sym typeface="Cabin"/>
              </a:rPr>
              <a:t>-</a:t>
            </a:r>
            <a:r>
              <a:rPr lang="en-IN" err="1">
                <a:solidFill>
                  <a:srgbClr val="FFFFFF"/>
                </a:solidFill>
                <a:latin typeface="Cabin"/>
                <a:ea typeface="Cabin"/>
                <a:cs typeface="Cabin"/>
                <a:sym typeface="Cabin"/>
              </a:rPr>
              <a:t>FireBase</a:t>
            </a:r>
            <a:endParaRPr lang="en-IN" err="1">
              <a:solidFill>
                <a:srgbClr val="FFFFFF"/>
              </a:solidFill>
              <a:latin typeface="Cabin"/>
              <a:ea typeface="Cabin"/>
              <a:cs typeface="Cabin"/>
            </a:endParaRPr>
          </a:p>
        </p:txBody>
      </p:sp>
      <p:cxnSp>
        <p:nvCxnSpPr>
          <p:cNvPr id="642" name="Google Shape;642;p39"/>
          <p:cNvCxnSpPr>
            <a:cxnSpLocks/>
          </p:cNvCxnSpPr>
          <p:nvPr/>
        </p:nvCxnSpPr>
        <p:spPr>
          <a:xfrm rot="10800000">
            <a:off x="1844450" y="3021450"/>
            <a:ext cx="0" cy="210900"/>
          </a:xfrm>
          <a:prstGeom prst="straightConnector1">
            <a:avLst/>
          </a:prstGeom>
          <a:noFill/>
          <a:ln w="28575" cap="flat" cmpd="sng">
            <a:solidFill>
              <a:schemeClr val="dk1"/>
            </a:solidFill>
            <a:prstDash val="solid"/>
            <a:round/>
            <a:headEnd type="none" w="med" len="med"/>
            <a:tailEnd type="none" w="med" len="med"/>
          </a:ln>
        </p:spPr>
      </p:cxnSp>
      <p:cxnSp>
        <p:nvCxnSpPr>
          <p:cNvPr id="643" name="Google Shape;643;p39"/>
          <p:cNvCxnSpPr>
            <a:stCxn id="635" idx="0"/>
          </p:cNvCxnSpPr>
          <p:nvPr/>
        </p:nvCxnSpPr>
        <p:spPr>
          <a:xfrm flipH="1" flipV="1">
            <a:off x="4386475" y="3021450"/>
            <a:ext cx="23813" cy="210900"/>
          </a:xfrm>
          <a:prstGeom prst="straightConnector1">
            <a:avLst/>
          </a:prstGeom>
          <a:noFill/>
          <a:ln w="28575" cap="flat" cmpd="sng">
            <a:solidFill>
              <a:schemeClr val="dk1"/>
            </a:solidFill>
            <a:prstDash val="solid"/>
            <a:round/>
            <a:headEnd type="none" w="med" len="med"/>
            <a:tailEnd type="none" w="med" len="med"/>
          </a:ln>
        </p:spPr>
      </p:cxnSp>
      <p:cxnSp>
        <p:nvCxnSpPr>
          <p:cNvPr id="644" name="Google Shape;644;p39"/>
          <p:cNvCxnSpPr>
            <a:cxnSpLocks/>
          </p:cNvCxnSpPr>
          <p:nvPr/>
        </p:nvCxnSpPr>
        <p:spPr>
          <a:xfrm>
            <a:off x="5888650" y="2813250"/>
            <a:ext cx="0" cy="208200"/>
          </a:xfrm>
          <a:prstGeom prst="straightConnector1">
            <a:avLst/>
          </a:prstGeom>
          <a:noFill/>
          <a:ln w="28575" cap="flat" cmpd="sng">
            <a:solidFill>
              <a:schemeClr val="dk1"/>
            </a:solidFill>
            <a:prstDash val="solid"/>
            <a:round/>
            <a:headEnd type="none" w="med" len="med"/>
            <a:tailEnd type="none" w="med" len="med"/>
          </a:ln>
        </p:spPr>
      </p:cxnSp>
      <p:cxnSp>
        <p:nvCxnSpPr>
          <p:cNvPr id="645" name="Google Shape;645;p39"/>
          <p:cNvCxnSpPr>
            <a:stCxn id="640" idx="0"/>
          </p:cNvCxnSpPr>
          <p:nvPr/>
        </p:nvCxnSpPr>
        <p:spPr>
          <a:xfrm flipV="1">
            <a:off x="6729163" y="2952407"/>
            <a:ext cx="71437" cy="197400"/>
          </a:xfrm>
          <a:prstGeom prst="straightConnector1">
            <a:avLst/>
          </a:prstGeom>
          <a:noFill/>
          <a:ln w="28575" cap="flat" cmpd="sng">
            <a:solidFill>
              <a:schemeClr val="dk1"/>
            </a:solidFill>
            <a:prstDash val="solid"/>
            <a:round/>
            <a:headEnd type="none" w="med" len="med"/>
            <a:tailEnd type="none" w="med" len="med"/>
          </a:ln>
        </p:spPr>
      </p:cxnSp>
      <p:sp>
        <p:nvSpPr>
          <p:cNvPr id="646" name="Google Shape;646;p39"/>
          <p:cNvSpPr/>
          <p:nvPr/>
        </p:nvSpPr>
        <p:spPr>
          <a:xfrm rot="-9675424">
            <a:off x="7784951" y="824624"/>
            <a:ext cx="91093" cy="90892"/>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7" name="Google Shape;647;p39"/>
          <p:cNvCxnSpPr>
            <a:stCxn id="634" idx="2"/>
          </p:cNvCxnSpPr>
          <p:nvPr/>
        </p:nvCxnSpPr>
        <p:spPr>
          <a:xfrm>
            <a:off x="3138350" y="2823462"/>
            <a:ext cx="0" cy="208200"/>
          </a:xfrm>
          <a:prstGeom prst="straightConnector1">
            <a:avLst/>
          </a:prstGeom>
          <a:noFill/>
          <a:ln w="28575" cap="flat" cmpd="sng">
            <a:solidFill>
              <a:schemeClr val="dk1"/>
            </a:solidFill>
            <a:prstDash val="solid"/>
            <a:round/>
            <a:headEnd type="none" w="med" len="med"/>
            <a:tailEnd type="none" w="med" len="med"/>
          </a:ln>
        </p:spPr>
      </p:cxnSp>
      <p:sp>
        <p:nvSpPr>
          <p:cNvPr id="4" name="TextBox 3">
            <a:extLst>
              <a:ext uri="{FF2B5EF4-FFF2-40B4-BE49-F238E27FC236}">
                <a16:creationId xmlns:a16="http://schemas.microsoft.com/office/drawing/2014/main" id="{9044BA43-AB35-BC28-931D-4A233A1640E1}"/>
              </a:ext>
            </a:extLst>
          </p:cNvPr>
          <p:cNvSpPr txBox="1"/>
          <p:nvPr/>
        </p:nvSpPr>
        <p:spPr>
          <a:xfrm>
            <a:off x="1231507" y="3860129"/>
            <a:ext cx="1216252" cy="307777"/>
          </a:xfrm>
          <a:prstGeom prst="rect">
            <a:avLst/>
          </a:prstGeom>
          <a:noFill/>
        </p:spPr>
        <p:txBody>
          <a:bodyPr wrap="square" rtlCol="0">
            <a:spAutoFit/>
          </a:bodyPr>
          <a:lstStyle/>
          <a:p>
            <a:endParaRPr lang="en-IN">
              <a:solidFill>
                <a:schemeClr val="tx1"/>
              </a:solidFill>
            </a:endParaRPr>
          </a:p>
        </p:txBody>
      </p:sp>
      <p:sp>
        <p:nvSpPr>
          <p:cNvPr id="2" name="TextBox 1">
            <a:extLst>
              <a:ext uri="{FF2B5EF4-FFF2-40B4-BE49-F238E27FC236}">
                <a16:creationId xmlns:a16="http://schemas.microsoft.com/office/drawing/2014/main" id="{BFF2CB71-E73F-02F2-0B27-2EFF91521E6B}"/>
              </a:ext>
            </a:extLst>
          </p:cNvPr>
          <p:cNvSpPr txBox="1"/>
          <p:nvPr/>
        </p:nvSpPr>
        <p:spPr>
          <a:xfrm>
            <a:off x="1322513" y="3327774"/>
            <a:ext cx="1493673" cy="369332"/>
          </a:xfrm>
          <a:prstGeom prst="rect">
            <a:avLst/>
          </a:prstGeom>
          <a:noFill/>
        </p:spPr>
        <p:txBody>
          <a:bodyPr wrap="square" lIns="91440" tIns="45720" rIns="91440" bIns="45720" rtlCol="0" anchor="t">
            <a:spAutoFit/>
          </a:bodyPr>
          <a:lstStyle/>
          <a:p>
            <a:r>
              <a:rPr lang="en-IN" sz="1800" b="1" dirty="0">
                <a:latin typeface="Epilogue"/>
              </a:rPr>
              <a:t>Planning</a:t>
            </a:r>
          </a:p>
        </p:txBody>
      </p:sp>
      <p:sp>
        <p:nvSpPr>
          <p:cNvPr id="3" name="TextBox 2">
            <a:extLst>
              <a:ext uri="{FF2B5EF4-FFF2-40B4-BE49-F238E27FC236}">
                <a16:creationId xmlns:a16="http://schemas.microsoft.com/office/drawing/2014/main" id="{73C5A612-1807-D0CB-67EA-EF73F7172CDA}"/>
              </a:ext>
            </a:extLst>
          </p:cNvPr>
          <p:cNvSpPr txBox="1"/>
          <p:nvPr/>
        </p:nvSpPr>
        <p:spPr>
          <a:xfrm>
            <a:off x="2405211" y="2192638"/>
            <a:ext cx="1547427" cy="646331"/>
          </a:xfrm>
          <a:prstGeom prst="rect">
            <a:avLst/>
          </a:prstGeom>
          <a:noFill/>
        </p:spPr>
        <p:txBody>
          <a:bodyPr wrap="square" lIns="91440" tIns="45720" rIns="91440" bIns="45720" rtlCol="0" anchor="t">
            <a:spAutoFit/>
          </a:bodyPr>
          <a:lstStyle/>
          <a:p>
            <a:r>
              <a:rPr lang="en-IN" sz="1800" b="1" dirty="0">
                <a:latin typeface="Epilogue" panose="020B0604020202020204" charset="0"/>
              </a:rPr>
              <a:t>Work assigning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grpSp>
        <p:nvGrpSpPr>
          <p:cNvPr id="652" name="Google Shape;652;p40"/>
          <p:cNvGrpSpPr/>
          <p:nvPr/>
        </p:nvGrpSpPr>
        <p:grpSpPr>
          <a:xfrm>
            <a:off x="3403721" y="1769542"/>
            <a:ext cx="2340796" cy="2404771"/>
            <a:chOff x="3403819" y="1976409"/>
            <a:chExt cx="2336357" cy="1991364"/>
          </a:xfrm>
        </p:grpSpPr>
        <p:sp>
          <p:nvSpPr>
            <p:cNvPr id="653" name="Google Shape;653;p40"/>
            <p:cNvSpPr/>
            <p:nvPr/>
          </p:nvSpPr>
          <p:spPr>
            <a:xfrm>
              <a:off x="3568340"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4122743"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3414358"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3403819"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40"/>
          <p:cNvGrpSpPr/>
          <p:nvPr/>
        </p:nvGrpSpPr>
        <p:grpSpPr>
          <a:xfrm>
            <a:off x="789735" y="1767415"/>
            <a:ext cx="2336358" cy="2409017"/>
            <a:chOff x="4122750" y="1608600"/>
            <a:chExt cx="3139000" cy="2675497"/>
          </a:xfrm>
        </p:grpSpPr>
        <p:sp>
          <p:nvSpPr>
            <p:cNvPr id="658" name="Google Shape;658;p40"/>
            <p:cNvSpPr/>
            <p:nvPr/>
          </p:nvSpPr>
          <p:spPr>
            <a:xfrm>
              <a:off x="4343792" y="191604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5088657" y="161804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4136910" y="162015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4122750" y="160860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40"/>
          <p:cNvGrpSpPr/>
          <p:nvPr/>
        </p:nvGrpSpPr>
        <p:grpSpPr>
          <a:xfrm>
            <a:off x="6017733" y="1769555"/>
            <a:ext cx="2340796" cy="2404771"/>
            <a:chOff x="6017906" y="1976409"/>
            <a:chExt cx="2336357" cy="1991364"/>
          </a:xfrm>
        </p:grpSpPr>
        <p:sp>
          <p:nvSpPr>
            <p:cNvPr id="663" name="Google Shape;663;p40"/>
            <p:cNvSpPr/>
            <p:nvPr/>
          </p:nvSpPr>
          <p:spPr>
            <a:xfrm>
              <a:off x="6182428"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736831"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6028446"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6017906"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sets us</a:t>
            </a:r>
            <a:r>
              <a:rPr lang="en">
                <a:solidFill>
                  <a:schemeClr val="lt1"/>
                </a:solidFill>
              </a:rPr>
              <a:t> apart?</a:t>
            </a:r>
            <a:endParaRPr>
              <a:solidFill>
                <a:schemeClr val="lt1"/>
              </a:solidFill>
            </a:endParaRPr>
          </a:p>
        </p:txBody>
      </p:sp>
      <p:sp>
        <p:nvSpPr>
          <p:cNvPr id="668" name="Google Shape;668;p40"/>
          <p:cNvSpPr txBox="1">
            <a:spLocks noGrp="1"/>
          </p:cNvSpPr>
          <p:nvPr>
            <p:ph type="title" idx="2"/>
          </p:nvPr>
        </p:nvSpPr>
        <p:spPr>
          <a:xfrm>
            <a:off x="923025" y="2121888"/>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Bus Pooling</a:t>
            </a:r>
            <a:endParaRPr dirty="0"/>
          </a:p>
        </p:txBody>
      </p:sp>
      <p:sp>
        <p:nvSpPr>
          <p:cNvPr id="669" name="Google Shape;669;p40"/>
          <p:cNvSpPr txBox="1">
            <a:spLocks noGrp="1"/>
          </p:cNvSpPr>
          <p:nvPr>
            <p:ph type="subTitle" idx="1"/>
          </p:nvPr>
        </p:nvSpPr>
        <p:spPr>
          <a:xfrm>
            <a:off x="942290" y="2798359"/>
            <a:ext cx="1958700" cy="12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It is a concept where it saves time and also it is pocket friendly</a:t>
            </a:r>
            <a:r>
              <a:rPr lang="en-IN"/>
              <a:t>.</a:t>
            </a:r>
            <a:endParaRPr dirty="0"/>
          </a:p>
        </p:txBody>
      </p:sp>
      <p:sp>
        <p:nvSpPr>
          <p:cNvPr id="670" name="Google Shape;670;p40"/>
          <p:cNvSpPr txBox="1">
            <a:spLocks noGrp="1"/>
          </p:cNvSpPr>
          <p:nvPr>
            <p:ph type="title" idx="3"/>
          </p:nvPr>
        </p:nvSpPr>
        <p:spPr>
          <a:xfrm>
            <a:off x="3526675" y="2121900"/>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Bus stop near me</a:t>
            </a:r>
            <a:endParaRPr dirty="0"/>
          </a:p>
        </p:txBody>
      </p:sp>
      <p:sp>
        <p:nvSpPr>
          <p:cNvPr id="671" name="Google Shape;671;p40"/>
          <p:cNvSpPr txBox="1">
            <a:spLocks noGrp="1"/>
          </p:cNvSpPr>
          <p:nvPr>
            <p:ph type="subTitle" idx="4"/>
          </p:nvPr>
        </p:nvSpPr>
        <p:spPr>
          <a:xfrm>
            <a:off x="3593550" y="2798659"/>
            <a:ext cx="1956900" cy="12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a:t>
            </a:r>
            <a:r>
              <a:rPr lang="en" dirty="0"/>
              <a:t>t shows bus stops which are near by to </a:t>
            </a:r>
            <a:r>
              <a:rPr lang="en"/>
              <a:t>students</a:t>
            </a:r>
            <a:r>
              <a:rPr lang="en" dirty="0"/>
              <a:t>.</a:t>
            </a:r>
            <a:endParaRPr dirty="0"/>
          </a:p>
        </p:txBody>
      </p:sp>
      <p:sp>
        <p:nvSpPr>
          <p:cNvPr id="672" name="Google Shape;672;p40"/>
          <p:cNvSpPr txBox="1">
            <a:spLocks noGrp="1"/>
          </p:cNvSpPr>
          <p:nvPr>
            <p:ph type="title" idx="5"/>
          </p:nvPr>
        </p:nvSpPr>
        <p:spPr>
          <a:xfrm>
            <a:off x="6130350" y="2121888"/>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Online Booking</a:t>
            </a:r>
            <a:endParaRPr dirty="0"/>
          </a:p>
        </p:txBody>
      </p:sp>
      <p:sp>
        <p:nvSpPr>
          <p:cNvPr id="673" name="Google Shape;673;p40"/>
          <p:cNvSpPr txBox="1">
            <a:spLocks noGrp="1"/>
          </p:cNvSpPr>
          <p:nvPr>
            <p:ph type="subTitle" idx="6"/>
          </p:nvPr>
        </p:nvSpPr>
        <p:spPr>
          <a:xfrm>
            <a:off x="6182568" y="2851637"/>
            <a:ext cx="1956900" cy="12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Online booking option and tracking of bus options are available</a:t>
            </a:r>
            <a:r>
              <a:rPr lang="en"/>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1"/>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do </a:t>
            </a:r>
            <a:r>
              <a:rPr lang="en">
                <a:solidFill>
                  <a:schemeClr val="lt1"/>
                </a:solidFill>
              </a:rPr>
              <a:t>we do?</a:t>
            </a:r>
            <a:endParaRPr>
              <a:solidFill>
                <a:schemeClr val="lt1"/>
              </a:solidFill>
            </a:endParaRPr>
          </a:p>
        </p:txBody>
      </p:sp>
      <p:grpSp>
        <p:nvGrpSpPr>
          <p:cNvPr id="679" name="Google Shape;679;p41"/>
          <p:cNvGrpSpPr/>
          <p:nvPr/>
        </p:nvGrpSpPr>
        <p:grpSpPr>
          <a:xfrm>
            <a:off x="6271900" y="3241525"/>
            <a:ext cx="1598600" cy="581650"/>
            <a:chOff x="6153900" y="3231000"/>
            <a:chExt cx="1598600" cy="581650"/>
          </a:xfrm>
        </p:grpSpPr>
        <p:sp>
          <p:nvSpPr>
            <p:cNvPr id="680" name="Google Shape;680;p41"/>
            <p:cNvSpPr/>
            <p:nvPr/>
          </p:nvSpPr>
          <p:spPr>
            <a:xfrm>
              <a:off x="6203300"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6153900" y="32310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1"/>
          <p:cNvSpPr txBox="1"/>
          <p:nvPr/>
        </p:nvSpPr>
        <p:spPr>
          <a:xfrm>
            <a:off x="6364300" y="3238357"/>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Epilogue"/>
                <a:ea typeface="Epilogue"/>
                <a:cs typeface="Epilogue"/>
                <a:sym typeface="Epilogue"/>
              </a:rPr>
              <a:t>Admin</a:t>
            </a:r>
            <a:endParaRPr sz="2000" b="1">
              <a:solidFill>
                <a:schemeClr val="dk1"/>
              </a:solidFill>
              <a:latin typeface="Epilogue"/>
              <a:ea typeface="Epilogue"/>
              <a:cs typeface="Epilogue"/>
              <a:sym typeface="Epilogue"/>
            </a:endParaRPr>
          </a:p>
        </p:txBody>
      </p:sp>
      <p:sp>
        <p:nvSpPr>
          <p:cNvPr id="683" name="Google Shape;683;p41"/>
          <p:cNvSpPr txBox="1"/>
          <p:nvPr/>
        </p:nvSpPr>
        <p:spPr>
          <a:xfrm>
            <a:off x="6197618" y="3766058"/>
            <a:ext cx="1759474" cy="70403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a:solidFill>
                  <a:schemeClr val="dk1"/>
                </a:solidFill>
                <a:latin typeface="Cabin"/>
                <a:ea typeface="Cabin"/>
                <a:cs typeface="Cabin"/>
                <a:sym typeface="Cabin"/>
              </a:rPr>
              <a:t>It receives data and manages the route </a:t>
            </a:r>
            <a:endParaRPr>
              <a:solidFill>
                <a:srgbClr val="FFFFFF"/>
              </a:solidFill>
              <a:latin typeface="Cabin"/>
              <a:ea typeface="Cabin"/>
              <a:cs typeface="Cabin"/>
              <a:sym typeface="Cabin"/>
            </a:endParaRPr>
          </a:p>
        </p:txBody>
      </p:sp>
      <p:grpSp>
        <p:nvGrpSpPr>
          <p:cNvPr id="684" name="Google Shape;684;p41"/>
          <p:cNvGrpSpPr/>
          <p:nvPr/>
        </p:nvGrpSpPr>
        <p:grpSpPr>
          <a:xfrm>
            <a:off x="1373450" y="3238350"/>
            <a:ext cx="1598600" cy="581650"/>
            <a:chOff x="1500900" y="3327675"/>
            <a:chExt cx="1598600" cy="581650"/>
          </a:xfrm>
        </p:grpSpPr>
        <p:sp>
          <p:nvSpPr>
            <p:cNvPr id="685" name="Google Shape;685;p41"/>
            <p:cNvSpPr/>
            <p:nvPr/>
          </p:nvSpPr>
          <p:spPr>
            <a:xfrm>
              <a:off x="1550300" y="337892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1500900" y="3327675"/>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41"/>
          <p:cNvSpPr txBox="1"/>
          <p:nvPr/>
        </p:nvSpPr>
        <p:spPr>
          <a:xfrm>
            <a:off x="1315038" y="3243119"/>
            <a:ext cx="1719787" cy="527700"/>
          </a:xfrm>
          <a:prstGeom prst="rect">
            <a:avLst/>
          </a:prstGeom>
          <a:noFill/>
          <a:ln>
            <a:noFill/>
          </a:ln>
        </p:spPr>
        <p:txBody>
          <a:bodyPr spcFirstLastPara="1" wrap="square" lIns="91425" tIns="91425" rIns="91425" bIns="91425" anchor="ctr" anchorCtr="0">
            <a:noAutofit/>
          </a:bodyPr>
          <a:lstStyle/>
          <a:p>
            <a:pPr algn="ctr"/>
            <a:r>
              <a:rPr lang="en" sz="1800" b="1">
                <a:solidFill>
                  <a:schemeClr val="dk1"/>
                </a:solidFill>
                <a:latin typeface="Epilogue"/>
                <a:ea typeface="Epilogue"/>
                <a:cs typeface="Epilogue"/>
                <a:sym typeface="Epilogue"/>
              </a:rPr>
              <a:t>Bus tracking</a:t>
            </a:r>
            <a:r>
              <a:rPr lang="en" sz="2000" b="1">
                <a:solidFill>
                  <a:schemeClr val="dk1"/>
                </a:solidFill>
                <a:latin typeface="Epilogue"/>
                <a:ea typeface="Epilogue"/>
                <a:cs typeface="Epilogue"/>
                <a:sym typeface="Epilogue"/>
              </a:rPr>
              <a:t> </a:t>
            </a:r>
            <a:endParaRPr sz="2000" b="1">
              <a:solidFill>
                <a:schemeClr val="dk1"/>
              </a:solidFill>
              <a:latin typeface="Epilogue"/>
              <a:ea typeface="Epilogue"/>
              <a:cs typeface="Epilogue"/>
              <a:sym typeface="Epilogue"/>
            </a:endParaRPr>
          </a:p>
        </p:txBody>
      </p:sp>
      <p:sp>
        <p:nvSpPr>
          <p:cNvPr id="688" name="Google Shape;688;p41"/>
          <p:cNvSpPr txBox="1"/>
          <p:nvPr/>
        </p:nvSpPr>
        <p:spPr>
          <a:xfrm>
            <a:off x="1251543" y="3766059"/>
            <a:ext cx="2005537" cy="75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IN">
                <a:solidFill>
                  <a:schemeClr val="dk1"/>
                </a:solidFill>
                <a:latin typeface="Cabin"/>
                <a:ea typeface="Cabin"/>
                <a:cs typeface="Cabin"/>
                <a:sym typeface="Cabin"/>
              </a:rPr>
              <a:t>I</a:t>
            </a:r>
            <a:r>
              <a:rPr lang="en">
                <a:solidFill>
                  <a:schemeClr val="dk1"/>
                </a:solidFill>
                <a:latin typeface="Cabin"/>
                <a:ea typeface="Cabin"/>
                <a:cs typeface="Cabin"/>
                <a:sym typeface="Cabin"/>
              </a:rPr>
              <a:t>t shows the real time location of bus</a:t>
            </a:r>
            <a:endParaRPr>
              <a:solidFill>
                <a:srgbClr val="FFFFFF"/>
              </a:solidFill>
              <a:latin typeface="Cabin"/>
              <a:ea typeface="Cabin"/>
              <a:cs typeface="Cabin"/>
              <a:sym typeface="Cabin"/>
            </a:endParaRPr>
          </a:p>
        </p:txBody>
      </p:sp>
      <p:grpSp>
        <p:nvGrpSpPr>
          <p:cNvPr id="689" name="Google Shape;689;p41"/>
          <p:cNvGrpSpPr/>
          <p:nvPr/>
        </p:nvGrpSpPr>
        <p:grpSpPr>
          <a:xfrm>
            <a:off x="1373450" y="1621050"/>
            <a:ext cx="1598600" cy="581650"/>
            <a:chOff x="1617700" y="1585225"/>
            <a:chExt cx="1598600" cy="581650"/>
          </a:xfrm>
        </p:grpSpPr>
        <p:sp>
          <p:nvSpPr>
            <p:cNvPr id="690" name="Google Shape;690;p41"/>
            <p:cNvSpPr/>
            <p:nvPr/>
          </p:nvSpPr>
          <p:spPr>
            <a:xfrm>
              <a:off x="1667100" y="163647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1617700" y="1585225"/>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41"/>
          <p:cNvSpPr txBox="1"/>
          <p:nvPr/>
        </p:nvSpPr>
        <p:spPr>
          <a:xfrm>
            <a:off x="1250932" y="1730838"/>
            <a:ext cx="1907841" cy="27675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a:solidFill>
                  <a:schemeClr val="dk1"/>
                </a:solidFill>
                <a:latin typeface="Epilogue"/>
                <a:ea typeface="Epilogue"/>
                <a:cs typeface="Epilogue"/>
                <a:sym typeface="Epilogue"/>
              </a:rPr>
              <a:t>S</a:t>
            </a:r>
            <a:r>
              <a:rPr lang="en-IN" sz="1800" b="1">
                <a:solidFill>
                  <a:schemeClr val="dk1"/>
                </a:solidFill>
                <a:latin typeface="Epilogue"/>
                <a:ea typeface="Epilogue"/>
                <a:cs typeface="Epilogue"/>
                <a:sym typeface="Epilogue"/>
              </a:rPr>
              <a:t>tudent’s</a:t>
            </a:r>
            <a:r>
              <a:rPr lang="en-IN" sz="2400" b="1">
                <a:solidFill>
                  <a:schemeClr val="dk1"/>
                </a:solidFill>
                <a:latin typeface="Epilogue"/>
                <a:ea typeface="Epilogue"/>
                <a:cs typeface="Epilogue"/>
                <a:sym typeface="Epilogue"/>
              </a:rPr>
              <a:t> </a:t>
            </a:r>
            <a:r>
              <a:rPr lang="en-IN" sz="1800" b="1">
                <a:solidFill>
                  <a:schemeClr val="dk1"/>
                </a:solidFill>
                <a:latin typeface="Epilogue"/>
                <a:ea typeface="Epilogue"/>
                <a:cs typeface="Epilogue"/>
                <a:sym typeface="Epilogue"/>
              </a:rPr>
              <a:t>data</a:t>
            </a:r>
            <a:endParaRPr lang="en-IN" sz="1800" b="1">
              <a:solidFill>
                <a:schemeClr val="dk1"/>
              </a:solidFill>
              <a:latin typeface="Epilogue"/>
              <a:ea typeface="Epilogue"/>
              <a:cs typeface="Epilogue"/>
            </a:endParaRPr>
          </a:p>
        </p:txBody>
      </p:sp>
      <p:sp>
        <p:nvSpPr>
          <p:cNvPr id="693" name="Google Shape;693;p41"/>
          <p:cNvSpPr txBox="1"/>
          <p:nvPr/>
        </p:nvSpPr>
        <p:spPr>
          <a:xfrm>
            <a:off x="1084855" y="2143997"/>
            <a:ext cx="2172224" cy="68022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a:solidFill>
                  <a:schemeClr val="dk1"/>
                </a:solidFill>
                <a:latin typeface="Cabin"/>
                <a:ea typeface="Cabin"/>
                <a:cs typeface="Cabin"/>
                <a:sym typeface="Cabin"/>
              </a:rPr>
              <a:t>Data from students is collected and transferred</a:t>
            </a:r>
            <a:endParaRPr>
              <a:solidFill>
                <a:srgbClr val="FFFFFF"/>
              </a:solidFill>
              <a:latin typeface="Cabin"/>
              <a:ea typeface="Cabin"/>
              <a:cs typeface="Cabin"/>
              <a:sym typeface="Cabin"/>
            </a:endParaRPr>
          </a:p>
        </p:txBody>
      </p:sp>
      <p:grpSp>
        <p:nvGrpSpPr>
          <p:cNvPr id="694" name="Google Shape;694;p41"/>
          <p:cNvGrpSpPr/>
          <p:nvPr/>
        </p:nvGrpSpPr>
        <p:grpSpPr>
          <a:xfrm>
            <a:off x="6271900" y="1627400"/>
            <a:ext cx="1598600" cy="581650"/>
            <a:chOff x="5852125" y="1536700"/>
            <a:chExt cx="1598600" cy="581650"/>
          </a:xfrm>
        </p:grpSpPr>
        <p:sp>
          <p:nvSpPr>
            <p:cNvPr id="695" name="Google Shape;695;p41"/>
            <p:cNvSpPr/>
            <p:nvPr/>
          </p:nvSpPr>
          <p:spPr>
            <a:xfrm>
              <a:off x="5901525" y="15879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5852125" y="15367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1"/>
          <p:cNvSpPr txBox="1"/>
          <p:nvPr/>
        </p:nvSpPr>
        <p:spPr>
          <a:xfrm>
            <a:off x="6364300" y="162423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a:solidFill>
                  <a:schemeClr val="dk1"/>
                </a:solidFill>
                <a:latin typeface="Epilogue"/>
                <a:ea typeface="Epilogue"/>
                <a:cs typeface="Epilogue"/>
                <a:sym typeface="Epilogue"/>
              </a:rPr>
              <a:t>Bus stop</a:t>
            </a:r>
            <a:endParaRPr sz="2000" b="1">
              <a:solidFill>
                <a:schemeClr val="dk1"/>
              </a:solidFill>
              <a:latin typeface="Epilogue"/>
              <a:ea typeface="Epilogue"/>
              <a:cs typeface="Epilogue"/>
              <a:sym typeface="Epilogue"/>
            </a:endParaRPr>
          </a:p>
        </p:txBody>
      </p:sp>
      <p:sp>
        <p:nvSpPr>
          <p:cNvPr id="698" name="Google Shape;698;p41"/>
          <p:cNvSpPr txBox="1"/>
          <p:nvPr/>
        </p:nvSpPr>
        <p:spPr>
          <a:xfrm>
            <a:off x="6134117" y="2151934"/>
            <a:ext cx="1886475" cy="7357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IN">
                <a:solidFill>
                  <a:srgbClr val="FFFFFF"/>
                </a:solidFill>
                <a:latin typeface="Cabin"/>
                <a:ea typeface="Cabin"/>
                <a:cs typeface="Cabin"/>
                <a:sym typeface="Cabin"/>
              </a:rPr>
              <a:t>It shows students the nearest bus stop</a:t>
            </a:r>
            <a:endParaRPr>
              <a:solidFill>
                <a:srgbClr val="FFFFFF"/>
              </a:solidFill>
              <a:latin typeface="Cabin"/>
              <a:ea typeface="Cabin"/>
              <a:cs typeface="Cabin"/>
              <a:sym typeface="Cabin"/>
            </a:endParaRPr>
          </a:p>
        </p:txBody>
      </p:sp>
      <p:cxnSp>
        <p:nvCxnSpPr>
          <p:cNvPr id="699" name="Google Shape;699;p41"/>
          <p:cNvCxnSpPr>
            <a:cxnSpLocks/>
            <a:stCxn id="691" idx="3"/>
          </p:cNvCxnSpPr>
          <p:nvPr/>
        </p:nvCxnSpPr>
        <p:spPr>
          <a:xfrm>
            <a:off x="2922650" y="1886250"/>
            <a:ext cx="1228500" cy="8280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0" name="Google Shape;700;p41"/>
          <p:cNvCxnSpPr>
            <a:stCxn id="686" idx="3"/>
          </p:cNvCxnSpPr>
          <p:nvPr/>
        </p:nvCxnSpPr>
        <p:spPr>
          <a:xfrm rot="10800000" flipH="1">
            <a:off x="2922650" y="2887650"/>
            <a:ext cx="1460400" cy="6159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1" name="Google Shape;701;p41"/>
          <p:cNvCxnSpPr>
            <a:stCxn id="696" idx="1"/>
          </p:cNvCxnSpPr>
          <p:nvPr/>
        </p:nvCxnSpPr>
        <p:spPr>
          <a:xfrm flipH="1">
            <a:off x="5143300" y="1892600"/>
            <a:ext cx="1128600" cy="7956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2" name="Google Shape;702;p41"/>
          <p:cNvCxnSpPr>
            <a:stCxn id="681" idx="1"/>
          </p:cNvCxnSpPr>
          <p:nvPr/>
        </p:nvCxnSpPr>
        <p:spPr>
          <a:xfrm rot="10800000">
            <a:off x="4990900" y="2865025"/>
            <a:ext cx="1281000" cy="641700"/>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703" name="Google Shape;703;p41"/>
          <p:cNvSpPr/>
          <p:nvPr/>
        </p:nvSpPr>
        <p:spPr>
          <a:xfrm>
            <a:off x="3937838" y="2301938"/>
            <a:ext cx="1224651" cy="93323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4" descr="A picture containing text, clipart&#10;&#10;Description automatically generated">
            <a:extLst>
              <a:ext uri="{FF2B5EF4-FFF2-40B4-BE49-F238E27FC236}">
                <a16:creationId xmlns:a16="http://schemas.microsoft.com/office/drawing/2014/main" id="{4781FF08-176C-D75F-C985-268F7515407A}"/>
              </a:ext>
            </a:extLst>
          </p:cNvPr>
          <p:cNvPicPr>
            <a:picLocks noChangeAspect="1"/>
          </p:cNvPicPr>
          <p:nvPr/>
        </p:nvPicPr>
        <p:blipFill>
          <a:blip r:embed="rId3"/>
          <a:stretch>
            <a:fillRect/>
          </a:stretch>
        </p:blipFill>
        <p:spPr>
          <a:xfrm>
            <a:off x="4175125" y="2397125"/>
            <a:ext cx="754063" cy="7461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2"/>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a:solidFill>
                  <a:schemeClr val="bg2">
                    <a:lumMod val="75000"/>
                  </a:schemeClr>
                </a:solidFill>
              </a:rPr>
              <a:t>Outcome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25" name="Google Shape;725;p43"/>
          <p:cNvSpPr txBox="1">
            <a:spLocks noGrp="1"/>
          </p:cNvSpPr>
          <p:nvPr>
            <p:ph type="title"/>
          </p:nvPr>
        </p:nvSpPr>
        <p:spPr>
          <a:xfrm>
            <a:off x="793269" y="1152398"/>
            <a:ext cx="3852000" cy="564300"/>
          </a:xfrm>
          <a:prstGeom prst="rect">
            <a:avLst/>
          </a:prstGeom>
        </p:spPr>
        <p:txBody>
          <a:bodyPr spcFirstLastPara="1" wrap="square" lIns="91425" tIns="91425" rIns="91425" bIns="91425" anchor="ctr" anchorCtr="0">
            <a:noAutofit/>
          </a:bodyPr>
          <a:lstStyle/>
          <a:p>
            <a:r>
              <a:rPr lang="en">
                <a:solidFill>
                  <a:srgbClr val="FFFFFF"/>
                </a:solidFill>
              </a:rPr>
              <a:t>Our </a:t>
            </a:r>
            <a:r>
              <a:rPr lang="en">
                <a:solidFill>
                  <a:schemeClr val="bg2"/>
                </a:solidFill>
              </a:rPr>
              <a:t>approach </a:t>
            </a:r>
            <a:r>
              <a:rPr lang="en">
                <a:solidFill>
                  <a:srgbClr val="FFFFFF"/>
                </a:solidFill>
              </a:rPr>
              <a:t> </a:t>
            </a:r>
          </a:p>
        </p:txBody>
      </p:sp>
      <p:sp>
        <p:nvSpPr>
          <p:cNvPr id="18" name="TextBox 17">
            <a:extLst>
              <a:ext uri="{FF2B5EF4-FFF2-40B4-BE49-F238E27FC236}">
                <a16:creationId xmlns:a16="http://schemas.microsoft.com/office/drawing/2014/main" id="{652950FA-A6DF-604B-68E5-1013296CB0FA}"/>
              </a:ext>
            </a:extLst>
          </p:cNvPr>
          <p:cNvSpPr txBox="1"/>
          <p:nvPr/>
        </p:nvSpPr>
        <p:spPr>
          <a:xfrm>
            <a:off x="790781" y="2007770"/>
            <a:ext cx="7267657" cy="1785104"/>
          </a:xfrm>
          <a:prstGeom prst="rect">
            <a:avLst/>
          </a:prstGeom>
          <a:noFill/>
        </p:spPr>
        <p:txBody>
          <a:bodyPr wrap="square" lIns="91440" tIns="45720" rIns="91440" bIns="45720" rtlCol="0" anchor="t">
            <a:spAutoFit/>
          </a:bodyPr>
          <a:lstStyle/>
          <a:p>
            <a:pPr marL="285750" indent="-285750" algn="just">
              <a:buFont typeface="Wingdings"/>
              <a:buChar char="Ø"/>
            </a:pPr>
            <a:r>
              <a:rPr lang="en-IN" sz="1800">
                <a:solidFill>
                  <a:schemeClr val="tx1"/>
                </a:solidFill>
                <a:latin typeface="Epilogue"/>
              </a:rPr>
              <a:t>So, basically admin receives the request from the students and optimizes the route convenient to the them. Then the driver picks up the student from the mentioned bus stop and according to the optimised route. It helps us to solve minimize the duration of </a:t>
            </a:r>
            <a:r>
              <a:rPr lang="en-IN" sz="2000">
                <a:solidFill>
                  <a:schemeClr val="tx1"/>
                </a:solidFill>
                <a:latin typeface="Epilogue"/>
              </a:rPr>
              <a:t>the</a:t>
            </a:r>
            <a:r>
              <a:rPr lang="en-IN" sz="1800">
                <a:solidFill>
                  <a:schemeClr val="tx1"/>
                </a:solidFill>
                <a:latin typeface="Epilogue"/>
              </a:rPr>
              <a:t> trip and pocket friendly to students.</a:t>
            </a:r>
            <a:endParaRPr lang="en-US">
              <a:solidFill>
                <a:schemeClr val="tx1"/>
              </a:solidFill>
            </a:endParaRPr>
          </a:p>
        </p:txBody>
      </p:sp>
    </p:spTree>
  </p:cSld>
  <p:clrMapOvr>
    <a:masterClrMapping/>
  </p:clrMapOvr>
</p:sld>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854871671FE545B9D43961B01B6D95" ma:contentTypeVersion="9" ma:contentTypeDescription="Create a new document." ma:contentTypeScope="" ma:versionID="bedba1f0d00ea0ee9017f34725e88869">
  <xsd:schema xmlns:xsd="http://www.w3.org/2001/XMLSchema" xmlns:xs="http://www.w3.org/2001/XMLSchema" xmlns:p="http://schemas.microsoft.com/office/2006/metadata/properties" xmlns:ns3="491f2d7e-c042-4ee4-82e7-18d083769c2b" xmlns:ns4="55f7f081-39d2-47aa-b59f-eb1ddd1e5c84" targetNamespace="http://schemas.microsoft.com/office/2006/metadata/properties" ma:root="true" ma:fieldsID="936705d056c6f13d2905c1d0ec35d3b7" ns3:_="" ns4:_="">
    <xsd:import namespace="491f2d7e-c042-4ee4-82e7-18d083769c2b"/>
    <xsd:import namespace="55f7f081-39d2-47aa-b59f-eb1ddd1e5c8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1f2d7e-c042-4ee4-82e7-18d083769c2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f7f081-39d2-47aa-b59f-eb1ddd1e5c8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6B9032-1565-4405-A4E7-290B943F2184}">
  <ds:schemaRefs>
    <ds:schemaRef ds:uri="491f2d7e-c042-4ee4-82e7-18d083769c2b"/>
    <ds:schemaRef ds:uri="55f7f081-39d2-47aa-b59f-eb1ddd1e5c8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CA0A7C2-72BA-43A2-9F4E-E2B9980E702E}">
  <ds:schemaRefs>
    <ds:schemaRef ds:uri="http://schemas.microsoft.com/sharepoint/v3/contenttype/forms"/>
  </ds:schemaRefs>
</ds:datastoreItem>
</file>

<file path=customXml/itemProps3.xml><?xml version="1.0" encoding="utf-8"?>
<ds:datastoreItem xmlns:ds="http://schemas.openxmlformats.org/officeDocument/2006/customXml" ds:itemID="{51FF5817-76EE-4D77-B153-D75A79715426}">
  <ds:schemaRefs>
    <ds:schemaRef ds:uri="http://schemas.openxmlformats.org/package/2006/metadata/core-properties"/>
    <ds:schemaRef ds:uri="http://purl.org/dc/terms/"/>
    <ds:schemaRef ds:uri="55f7f081-39d2-47aa-b59f-eb1ddd1e5c84"/>
    <ds:schemaRef ds:uri="http://www.w3.org/XML/1998/namespace"/>
    <ds:schemaRef ds:uri="http://purl.org/dc/dcmitype/"/>
    <ds:schemaRef ds:uri="http://schemas.microsoft.com/office/2006/documentManagement/types"/>
    <ds:schemaRef ds:uri="http://purl.org/dc/elements/1.1/"/>
    <ds:schemaRef ds:uri="491f2d7e-c042-4ee4-82e7-18d083769c2b"/>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400</TotalTime>
  <Words>609</Words>
  <Application>Microsoft Office PowerPoint</Application>
  <PresentationFormat>On-screen Show (16:9)</PresentationFormat>
  <Paragraphs>124</Paragraphs>
  <Slides>17</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Epilogue</vt:lpstr>
      <vt:lpstr>Proxima Nova Semibold</vt:lpstr>
      <vt:lpstr>Courier New</vt:lpstr>
      <vt:lpstr>Proxima Nova</vt:lpstr>
      <vt:lpstr>Arial</vt:lpstr>
      <vt:lpstr>Cabin</vt:lpstr>
      <vt:lpstr>Wingdings</vt:lpstr>
      <vt:lpstr>Software Development Agency by Slidesgo</vt:lpstr>
      <vt:lpstr>Slidesgo Final Pages</vt:lpstr>
      <vt:lpstr>Parivahan </vt:lpstr>
      <vt:lpstr>Problem</vt:lpstr>
      <vt:lpstr>01</vt:lpstr>
      <vt:lpstr>Problem</vt:lpstr>
      <vt:lpstr>Our evolution &amp; technology used</vt:lpstr>
      <vt:lpstr>What sets us apart?</vt:lpstr>
      <vt:lpstr>What do we do?</vt:lpstr>
      <vt:lpstr>Outcome</vt:lpstr>
      <vt:lpstr>Our approach  </vt:lpstr>
      <vt:lpstr> </vt:lpstr>
      <vt:lpstr>Our clients</vt:lpstr>
      <vt:lpstr>Requirements</vt:lpstr>
      <vt:lpstr>Implementation Environment</vt:lpstr>
      <vt:lpstr>User Manual</vt:lpstr>
      <vt:lpstr>Conclusion</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Parivahan</dc:title>
  <dc:creator>Ashish Gopalani</dc:creator>
  <cp:lastModifiedBy>Prit Chavda</cp:lastModifiedBy>
  <cp:revision>4</cp:revision>
  <dcterms:modified xsi:type="dcterms:W3CDTF">2024-01-07T17:38:38Z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0x010100FE854871671FE545B9D43961B01B6D95</vt:lpwstr>
  </property>
</Properties>
</file>