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176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70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59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21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099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3004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04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5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97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1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DE31-34C0-476C-9AB0-8B8DBEE6D81B}" type="datetimeFigureOut">
              <a:rPr lang="th-TH" smtClean="0"/>
              <a:pPr/>
              <a:t>26/08/61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6581-092D-47B8-8738-A58394675F1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Where is Pizza?</a:t>
            </a:r>
            <a:endParaRPr lang="th-TH" sz="4800" b="1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Auction </a:t>
            </a:r>
            <a:r>
              <a:rPr lang="en-US" sz="2000" dirty="0" err="1" smtClean="0"/>
              <a:t>dApp</a:t>
            </a:r>
            <a:r>
              <a:rPr lang="th-TH" sz="2000" dirty="0" smtClean="0"/>
              <a:t> </a:t>
            </a:r>
            <a:r>
              <a:rPr lang="en-US" sz="2000" dirty="0" smtClean="0"/>
              <a:t>for a company</a:t>
            </a:r>
            <a:endParaRPr lang="th-TH" sz="2000" dirty="0"/>
          </a:p>
        </p:txBody>
      </p:sp>
      <p:pic>
        <p:nvPicPr>
          <p:cNvPr id="1026" name="Picture 2" descr="https://the-hollywood-gossip-res.cloudinary.com/iu/s--o-sKMdtJ--/c_scale,f_auto,h_547,q_auto,w_696/v1414676347/attachment/keep-c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60" y="4211439"/>
            <a:ext cx="2897080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Prince (Back-end dev)</a:t>
            </a:r>
            <a:endParaRPr lang="en-US" dirty="0" smtClean="0"/>
          </a:p>
          <a:p>
            <a:r>
              <a:rPr lang="en-US" dirty="0" smtClean="0"/>
              <a:t>Sprite (Back-end dev)</a:t>
            </a:r>
            <a:endParaRPr lang="en-US" dirty="0" smtClean="0"/>
          </a:p>
          <a:p>
            <a:r>
              <a:rPr lang="en-US" dirty="0" smtClean="0"/>
              <a:t>Dang (Front-end dev)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(Front-end dev)</a:t>
            </a:r>
            <a:endParaRPr lang="en-US" dirty="0" smtClean="0"/>
          </a:p>
          <a:p>
            <a:r>
              <a:rPr lang="en-US" dirty="0" smtClean="0"/>
              <a:t>Tae (BA)</a:t>
            </a:r>
            <a:endParaRPr lang="en-US" dirty="0" smtClean="0"/>
          </a:p>
          <a:p>
            <a:pPr>
              <a:buNone/>
            </a:pPr>
            <a:endParaRPr lang="th-TH" dirty="0"/>
          </a:p>
        </p:txBody>
      </p:sp>
      <p:pic>
        <p:nvPicPr>
          <p:cNvPr id="4" name="รูปภาพ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125827"/>
            <a:ext cx="4887294" cy="5732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Story</a:t>
            </a:r>
            <a:endParaRPr lang="th-TH" b="1" dirty="0"/>
          </a:p>
        </p:txBody>
      </p:sp>
      <p:pic>
        <p:nvPicPr>
          <p:cNvPr id="7" name="ตัวยึดเนื้อหา 6" descr="h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96752"/>
            <a:ext cx="4953692" cy="2734057"/>
          </a:xfrm>
        </p:spPr>
      </p:pic>
      <p:pic>
        <p:nvPicPr>
          <p:cNvPr id="8" name="รูปภาพ 7" descr="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548" y="1776181"/>
            <a:ext cx="5934904" cy="3305637"/>
          </a:xfrm>
          <a:prstGeom prst="rect">
            <a:avLst/>
          </a:prstGeom>
        </p:spPr>
      </p:pic>
      <p:pic>
        <p:nvPicPr>
          <p:cNvPr id="9" name="รูปภาพ 8" descr="h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2564904"/>
            <a:ext cx="5687219" cy="3667637"/>
          </a:xfrm>
          <a:prstGeom prst="rect">
            <a:avLst/>
          </a:prstGeom>
        </p:spPr>
      </p:pic>
      <p:pic>
        <p:nvPicPr>
          <p:cNvPr id="2050" name="Picture 2" descr="https://nondirective.org/wp-content/uploads/2016/12/problem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8" b="100000" l="7667" r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63" y="2193875"/>
            <a:ext cx="2972942" cy="17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 rot="750618">
            <a:off x="7398559" y="742894"/>
            <a:ext cx="1499284" cy="1357887"/>
          </a:xfrm>
          <a:prstGeom prst="cloud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agilevietnam.files.wordpress.com/2012/12/no_trus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9444" y1="50167" x2="59444" y2="5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81" t="14641" r="25440" b="17320"/>
          <a:stretch/>
        </p:blipFill>
        <p:spPr bwMode="auto">
          <a:xfrm>
            <a:off x="7549359" y="876092"/>
            <a:ext cx="1152128" cy="10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Solution</a:t>
            </a:r>
            <a:endParaRPr lang="th-TH" sz="3600" b="1" dirty="0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Ethereum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 Smart Contract</a:t>
            </a:r>
          </a:p>
          <a:p>
            <a:pPr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	-Immutability</a:t>
            </a:r>
          </a:p>
          <a:p>
            <a:pPr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	-Security</a:t>
            </a:r>
          </a:p>
          <a:p>
            <a:pPr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-Accountability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rowalliaUPC" pitchFamily="34" charset="-34"/>
            </a:endParaRPr>
          </a:p>
          <a:p>
            <a:pPr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rowalliaUPC" pitchFamily="34" charset="-34"/>
              </a:rPr>
              <a:t>	-Transparency</a:t>
            </a:r>
            <a:endParaRPr lang="th-TH" dirty="0" smtClean="0">
              <a:cs typeface="BrowalliaUPC" pitchFamily="34" charset="-34"/>
            </a:endParaRPr>
          </a:p>
          <a:p>
            <a:pPr>
              <a:buNone/>
            </a:pPr>
            <a:endParaRPr lang="th-TH" dirty="0" smtClean="0">
              <a:cs typeface="BrowalliaUPC" pitchFamily="34" charset="-34"/>
            </a:endParaRPr>
          </a:p>
          <a:p>
            <a:pPr>
              <a:buNone/>
            </a:pPr>
            <a:endParaRPr lang="th-TH" dirty="0"/>
          </a:p>
        </p:txBody>
      </p:sp>
      <p:pic>
        <p:nvPicPr>
          <p:cNvPr id="3074" name="Picture 2" descr="https://qph.fs.quoracdn.net/main-qimg-e34853a4ea902ceda7acb2eda5940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312368" cy="296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สร้างโครงการที่เปิด</a:t>
            </a:r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ประมูล</a:t>
            </a:r>
            <a:r>
              <a:rPr lang="en-US" sz="40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4000" dirty="0" smtClean="0">
                <a:latin typeface="TH Sarabun New" charset="0"/>
                <a:ea typeface="TH Sarabun New" charset="0"/>
                <a:cs typeface="TH Sarabun New" charset="0"/>
              </a:rPr>
              <a:t>(Create project)</a:t>
            </a:r>
            <a:endParaRPr lang="th-TH" sz="40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ลงทะเบียนบริษัทที่เข้า</a:t>
            </a:r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ประมูล</a:t>
            </a:r>
            <a:r>
              <a:rPr lang="en-US" sz="4000" dirty="0" smtClean="0">
                <a:latin typeface="TH Sarabun New" charset="0"/>
                <a:ea typeface="TH Sarabun New" charset="0"/>
                <a:cs typeface="TH Sarabun New" charset="0"/>
              </a:rPr>
              <a:t> (Register to bid)</a:t>
            </a:r>
            <a:endParaRPr lang="th-TH" sz="40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ตรวจสอบบริษัทที่เข้า</a:t>
            </a:r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ประมูล</a:t>
            </a:r>
            <a:r>
              <a:rPr lang="en-US" sz="4000" dirty="0" smtClean="0">
                <a:latin typeface="TH Sarabun New" charset="0"/>
                <a:ea typeface="TH Sarabun New" charset="0"/>
                <a:cs typeface="TH Sarabun New" charset="0"/>
              </a:rPr>
              <a:t> (Approve)</a:t>
            </a:r>
            <a:endParaRPr lang="th-TH" sz="40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ทำการประมูล</a:t>
            </a:r>
            <a:r>
              <a:rPr lang="th-TH" sz="4000" dirty="0" smtClean="0">
                <a:latin typeface="TH Sarabun New" charset="0"/>
                <a:ea typeface="TH Sarabun New" charset="0"/>
                <a:cs typeface="TH Sarabun New" charset="0"/>
              </a:rPr>
              <a:t>ออนไลน์</a:t>
            </a:r>
            <a:r>
              <a:rPr lang="en-US" sz="4000" dirty="0" smtClean="0">
                <a:latin typeface="TH Sarabun New" charset="0"/>
                <a:ea typeface="TH Sarabun New" charset="0"/>
                <a:cs typeface="TH Sarabun New" charset="0"/>
              </a:rPr>
              <a:t> (Bidding)</a:t>
            </a:r>
            <a:endParaRPr lang="th-TH" sz="40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endParaRPr lang="th-TH" sz="40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40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B050"/>
                </a:solidFill>
              </a:rPr>
              <a:t>DEMO</a:t>
            </a:r>
            <a:endParaRPr lang="th-TH" sz="115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76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 New</vt:lpstr>
      <vt:lpstr>BrowalliaUPC</vt:lpstr>
      <vt:lpstr>Calibri</vt:lpstr>
      <vt:lpstr>Calibri Light</vt:lpstr>
      <vt:lpstr>Cordia New</vt:lpstr>
      <vt:lpstr>TH Sarabun New</vt:lpstr>
      <vt:lpstr>Arial</vt:lpstr>
      <vt:lpstr>Office Theme</vt:lpstr>
      <vt:lpstr>Where is Pizza?</vt:lpstr>
      <vt:lpstr>Team</vt:lpstr>
      <vt:lpstr>Problem Story</vt:lpstr>
      <vt:lpstr>Solution</vt:lpstr>
      <vt:lpstr>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Pizza?</dc:title>
  <dc:creator>asus1</dc:creator>
  <cp:lastModifiedBy>Microsoft Office User</cp:lastModifiedBy>
  <cp:revision>13</cp:revision>
  <dcterms:created xsi:type="dcterms:W3CDTF">2018-08-25T08:04:58Z</dcterms:created>
  <dcterms:modified xsi:type="dcterms:W3CDTF">2018-08-26T06:22:06Z</dcterms:modified>
</cp:coreProperties>
</file>