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 Black"/>
      <p:bold r:id="rId20"/>
      <p:boldItalic r:id="rId21"/>
    </p:embeddedFont>
    <p:embeddedFont>
      <p:font typeface="Quicksand"/>
      <p:regular r:id="rId22"/>
      <p:bold r:id="rId23"/>
    </p:embeddedFont>
    <p:embeddedFont>
      <p:font typeface="Quicksand SemiBold"/>
      <p:regular r:id="rId24"/>
      <p:bold r:id="rId25"/>
    </p:embeddedFont>
    <p:embeddedFont>
      <p:font typeface="Quicksand Medium"/>
      <p:regular r:id="rId26"/>
      <p:bold r:id="rId27"/>
    </p:embeddedFont>
    <p:embeddedFont>
      <p:font typeface="Quicksand Light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.fntdata"/><Relationship Id="rId22" Type="http://schemas.openxmlformats.org/officeDocument/2006/relationships/font" Target="fonts/Quicksand-regular.fntdata"/><Relationship Id="rId21" Type="http://schemas.openxmlformats.org/officeDocument/2006/relationships/font" Target="fonts/RobotoBlack-boldItalic.fntdata"/><Relationship Id="rId24" Type="http://schemas.openxmlformats.org/officeDocument/2006/relationships/font" Target="fonts/QuicksandSemiBold-regular.fntdata"/><Relationship Id="rId23" Type="http://schemas.openxmlformats.org/officeDocument/2006/relationships/font" Target="fonts/Quicksa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QuicksandMedium-regular.fntdata"/><Relationship Id="rId25" Type="http://schemas.openxmlformats.org/officeDocument/2006/relationships/font" Target="fonts/QuicksandSemiBold-bold.fntdata"/><Relationship Id="rId28" Type="http://schemas.openxmlformats.org/officeDocument/2006/relationships/font" Target="fonts/QuicksandLight-regular.fntdata"/><Relationship Id="rId27" Type="http://schemas.openxmlformats.org/officeDocument/2006/relationships/font" Target="fonts/Quicksan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Quicksand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67e7ca4be_2_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e67e7ca4be_2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67e7ca4be_2_4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e67e7ca4be_2_4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67e7ca4be_2_4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e67e7ca4be_2_4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67e7ca4be_2_2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e67e7ca4be_2_2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e67e7ca4be_2_16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e67e7ca4be_2_16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67e7ca4be_2_1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e67e7ca4be_2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67e7ca4be_2_1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e67e7ca4be_2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67e7ca4be_2_1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e67e7ca4be_2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67e7ca4be_2_1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e67e7ca4be_2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939a2abb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939a2abb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67e7ca4be_2_2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e67e7ca4be_2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939a2abb7c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939a2abb7c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67e7ca4be_2_2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e67e7ca4be_2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hyperlink" Target="http://pptmon.com/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pptmon.com/" TargetMode="External"/><Relationship Id="rId7" Type="http://schemas.openxmlformats.org/officeDocument/2006/relationships/hyperlink" Target="http://www.pptmon.com/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1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1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1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hyperlink" Target="http://www.pptmon.com/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://pptmon.com/" TargetMode="External"/><Relationship Id="rId7" Type="http://schemas.openxmlformats.org/officeDocument/2006/relationships/image" Target="../media/image1.png"/><Relationship Id="rId8" Type="http://schemas.openxmlformats.org/officeDocument/2006/relationships/hyperlink" Target="https://pptmon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 showMasterSp="0">
  <p:cSld name="PPTMON 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>
            <p:ph idx="2" type="pic"/>
          </p:nvPr>
        </p:nvSpPr>
        <p:spPr>
          <a:xfrm>
            <a:off x="527386" y="531189"/>
            <a:ext cx="3492325" cy="4097041"/>
          </a:xfrm>
          <a:prstGeom prst="roundRect">
            <a:avLst>
              <a:gd fmla="val 6626" name="adj"/>
            </a:avLst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71596" t="84421"/>
          <a:stretch/>
        </p:blipFill>
        <p:spPr>
          <a:xfrm flipH="1" rot="5400000">
            <a:off x="-257738" y="257734"/>
            <a:ext cx="1093325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4"/>
          <p:cNvPicPr preferRelativeResize="0"/>
          <p:nvPr/>
        </p:nvPicPr>
        <p:blipFill rotWithShape="1">
          <a:blip r:embed="rId3">
            <a:alphaModFix/>
          </a:blip>
          <a:srcRect b="109" l="0" r="0" t="46600"/>
          <a:stretch/>
        </p:blipFill>
        <p:spPr>
          <a:xfrm>
            <a:off x="7114418" y="0"/>
            <a:ext cx="2029582" cy="77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>
            <a:hlinkClick r:id="rId6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3">
            <a:alphaModFix/>
          </a:blip>
          <a:srcRect b="0" l="79726" r="0" t="0"/>
          <a:stretch/>
        </p:blipFill>
        <p:spPr>
          <a:xfrm rot="-5400000">
            <a:off x="8218439" y="4211546"/>
            <a:ext cx="411479" cy="145052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-2552" y="1025917"/>
            <a:ext cx="531190" cy="531190"/>
          </a:xfrm>
          <a:prstGeom prst="ellipse">
            <a:avLst/>
          </a:prstGeom>
          <a:solidFill>
            <a:srgbClr val="66CC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6">
            <a:alphaModFix/>
          </a:blip>
          <a:srcRect b="0" l="0" r="61188" t="57154"/>
          <a:stretch/>
        </p:blipFill>
        <p:spPr>
          <a:xfrm rot="5400000">
            <a:off x="7602431" y="3601933"/>
            <a:ext cx="1493957" cy="158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7">
            <a:alphaModFix/>
          </a:blip>
          <a:srcRect b="0" l="0" r="0" t="58974"/>
          <a:stretch/>
        </p:blipFill>
        <p:spPr>
          <a:xfrm rot="-5400000">
            <a:off x="-717250" y="717250"/>
            <a:ext cx="2029582" cy="59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 rotWithShape="1">
          <a:blip r:embed="rId8">
            <a:alphaModFix/>
          </a:blip>
          <a:srcRect b="0" l="0" r="80206" t="0"/>
          <a:stretch/>
        </p:blipFill>
        <p:spPr>
          <a:xfrm>
            <a:off x="7334047" y="4526424"/>
            <a:ext cx="1809953" cy="280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6">
            <a:alphaModFix/>
          </a:blip>
          <a:srcRect b="21879" l="55444" r="0" t="0"/>
          <a:stretch/>
        </p:blipFill>
        <p:spPr>
          <a:xfrm rot="5400000">
            <a:off x="342077" y="-342076"/>
            <a:ext cx="992247" cy="1676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7">
            <a:alphaModFix/>
          </a:blip>
          <a:srcRect b="0" l="0" r="75265" t="0"/>
          <a:stretch/>
        </p:blipFill>
        <p:spPr>
          <a:xfrm flipH="1">
            <a:off x="-2" y="3620289"/>
            <a:ext cx="502009" cy="145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 rotWithShape="1">
          <a:blip r:embed="rId7">
            <a:alphaModFix/>
          </a:blip>
          <a:srcRect b="0" l="79726" r="0" t="0"/>
          <a:stretch/>
        </p:blipFill>
        <p:spPr>
          <a:xfrm flipH="1" rot="-5400000">
            <a:off x="8218439" y="-519521"/>
            <a:ext cx="411479" cy="145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6">
            <a:alphaModFix/>
          </a:blip>
          <a:srcRect b="28354" l="-455" r="77397" t="0"/>
          <a:stretch/>
        </p:blipFill>
        <p:spPr>
          <a:xfrm flipH="1" rot="-5400000">
            <a:off x="8123959" y="4118020"/>
            <a:ext cx="513498" cy="1537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bg>
      <p:bgPr>
        <a:solidFill>
          <a:srgbClr val="66CC66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7"/>
          <p:cNvPicPr preferRelativeResize="0"/>
          <p:nvPr/>
        </p:nvPicPr>
        <p:blipFill rotWithShape="1">
          <a:blip r:embed="rId6">
            <a:alphaModFix/>
          </a:blip>
          <a:srcRect b="0" l="50000" r="0" t="0"/>
          <a:stretch/>
        </p:blipFill>
        <p:spPr>
          <a:xfrm rot="5400000">
            <a:off x="543022" y="-561145"/>
            <a:ext cx="1210410" cy="2332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7403949" y="289531"/>
            <a:ext cx="2029582" cy="145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-289530" y="3403449"/>
            <a:ext cx="2029582" cy="145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6">
            <a:alphaModFix/>
          </a:blip>
          <a:srcRect b="0" l="0" r="58708" t="0"/>
          <a:stretch/>
        </p:blipFill>
        <p:spPr>
          <a:xfrm rot="5400000">
            <a:off x="7477850" y="3477350"/>
            <a:ext cx="999603" cy="2332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6">
            <a:alphaModFix/>
          </a:blip>
          <a:srcRect b="41639" l="0" r="0" t="0"/>
          <a:stretch/>
        </p:blipFill>
        <p:spPr>
          <a:xfrm rot="-5400000">
            <a:off x="7705942" y="591523"/>
            <a:ext cx="2029582" cy="846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 rotWithShape="1">
          <a:blip r:embed="rId6">
            <a:alphaModFix/>
          </a:blip>
          <a:srcRect b="-1" l="0" r="0" t="39811"/>
          <a:stretch/>
        </p:blipFill>
        <p:spPr>
          <a:xfrm rot="-5400000">
            <a:off x="-578250" y="3692168"/>
            <a:ext cx="2029582" cy="873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9"/>
          <p:cNvPicPr preferRelativeResize="0"/>
          <p:nvPr/>
        </p:nvPicPr>
        <p:blipFill rotWithShape="1">
          <a:blip r:embed="rId6">
            <a:alphaModFix/>
          </a:blip>
          <a:srcRect b="0" l="0" r="50000" t="0"/>
          <a:stretch/>
        </p:blipFill>
        <p:spPr>
          <a:xfrm>
            <a:off x="8310380" y="3951941"/>
            <a:ext cx="833620" cy="119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9"/>
          <p:cNvPicPr preferRelativeResize="0"/>
          <p:nvPr/>
        </p:nvPicPr>
        <p:blipFill rotWithShape="1">
          <a:blip r:embed="rId7">
            <a:alphaModFix/>
          </a:blip>
          <a:srcRect b="57170" l="56841" r="0" t="1"/>
          <a:stretch/>
        </p:blipFill>
        <p:spPr>
          <a:xfrm flipH="1" rot="10800000">
            <a:off x="-1" y="-1"/>
            <a:ext cx="1364680" cy="130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 rotWithShape="1">
          <a:blip r:embed="rId6">
            <a:alphaModFix/>
          </a:blip>
          <a:srcRect b="0" l="50000" r="0" t="0"/>
          <a:stretch/>
        </p:blipFill>
        <p:spPr>
          <a:xfrm>
            <a:off x="-1" y="3951941"/>
            <a:ext cx="833620" cy="119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bg>
      <p:bgPr>
        <a:solidFill>
          <a:srgbClr val="A1E37A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0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20"/>
          <p:cNvPicPr preferRelativeResize="0"/>
          <p:nvPr/>
        </p:nvPicPr>
        <p:blipFill rotWithShape="1">
          <a:blip r:embed="rId6">
            <a:alphaModFix/>
          </a:blip>
          <a:srcRect b="109" l="0" r="0" t="46600"/>
          <a:stretch/>
        </p:blipFill>
        <p:spPr>
          <a:xfrm>
            <a:off x="7114418" y="0"/>
            <a:ext cx="2029582" cy="77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 rotWithShape="1">
          <a:blip r:embed="rId6">
            <a:alphaModFix/>
          </a:blip>
          <a:srcRect b="0" l="79726" r="0" t="0"/>
          <a:stretch/>
        </p:blipFill>
        <p:spPr>
          <a:xfrm rot="-5400000">
            <a:off x="519521" y="4211546"/>
            <a:ext cx="411479" cy="145052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/>
          <p:nvPr>
            <p:ph idx="2" type="pic"/>
          </p:nvPr>
        </p:nvSpPr>
        <p:spPr>
          <a:xfrm>
            <a:off x="3533775" y="1370417"/>
            <a:ext cx="2076450" cy="207645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0"/>
          <p:cNvSpPr/>
          <p:nvPr>
            <p:ph idx="3" type="pic"/>
          </p:nvPr>
        </p:nvSpPr>
        <p:spPr>
          <a:xfrm>
            <a:off x="723900" y="1370417"/>
            <a:ext cx="2076450" cy="207645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0"/>
          <p:cNvSpPr/>
          <p:nvPr>
            <p:ph idx="4" type="pic"/>
          </p:nvPr>
        </p:nvSpPr>
        <p:spPr>
          <a:xfrm>
            <a:off x="6343650" y="1370417"/>
            <a:ext cx="2076450" cy="207645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bg>
      <p:bgPr>
        <a:solidFill>
          <a:srgbClr val="128947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 rotWithShape="1">
          <a:blip r:embed="rId6">
            <a:alphaModFix/>
          </a:blip>
          <a:srcRect b="0" l="0" r="61188" t="57154"/>
          <a:stretch/>
        </p:blipFill>
        <p:spPr>
          <a:xfrm rot="5400000">
            <a:off x="7602431" y="3601933"/>
            <a:ext cx="1493957" cy="158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1"/>
          <p:cNvPicPr preferRelativeResize="0"/>
          <p:nvPr/>
        </p:nvPicPr>
        <p:blipFill rotWithShape="1">
          <a:blip r:embed="rId7">
            <a:alphaModFix/>
          </a:blip>
          <a:srcRect b="0" l="0" r="80206" t="0"/>
          <a:stretch/>
        </p:blipFill>
        <p:spPr>
          <a:xfrm>
            <a:off x="7334047" y="4586426"/>
            <a:ext cx="1809953" cy="28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8">
            <a:alphaModFix/>
          </a:blip>
          <a:srcRect b="0" l="0" r="75265" t="0"/>
          <a:stretch/>
        </p:blipFill>
        <p:spPr>
          <a:xfrm flipH="1">
            <a:off x="-2" y="0"/>
            <a:ext cx="502009" cy="145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bg>
      <p:bgPr>
        <a:solidFill>
          <a:srgbClr val="A1E37A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 rotWithShape="1">
          <a:blip r:embed="rId6">
            <a:alphaModFix/>
          </a:blip>
          <a:srcRect b="21879" l="55444" r="0" t="0"/>
          <a:stretch/>
        </p:blipFill>
        <p:spPr>
          <a:xfrm flipH="1" rot="-5400000">
            <a:off x="7815113" y="-342076"/>
            <a:ext cx="992247" cy="1676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2"/>
          <p:cNvPicPr preferRelativeResize="0"/>
          <p:nvPr/>
        </p:nvPicPr>
        <p:blipFill rotWithShape="1">
          <a:blip r:embed="rId7">
            <a:alphaModFix/>
          </a:blip>
          <a:srcRect b="0" l="0" r="75265" t="0"/>
          <a:stretch/>
        </p:blipFill>
        <p:spPr>
          <a:xfrm>
            <a:off x="8647431" y="3620289"/>
            <a:ext cx="502009" cy="145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 rotWithShape="1">
          <a:blip r:embed="rId7">
            <a:alphaModFix/>
          </a:blip>
          <a:srcRect b="0" l="79726" r="0" t="0"/>
          <a:stretch/>
        </p:blipFill>
        <p:spPr>
          <a:xfrm rot="5400000">
            <a:off x="519519" y="-519521"/>
            <a:ext cx="411479" cy="145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 rotWithShape="1">
          <a:blip r:embed="rId6">
            <a:alphaModFix/>
          </a:blip>
          <a:srcRect b="28354" l="-455" r="77397" t="0"/>
          <a:stretch/>
        </p:blipFill>
        <p:spPr>
          <a:xfrm rot="5400000">
            <a:off x="511981" y="4118020"/>
            <a:ext cx="513498" cy="153746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/>
          <p:nvPr>
            <p:ph idx="2" type="pic"/>
          </p:nvPr>
        </p:nvSpPr>
        <p:spPr>
          <a:xfrm>
            <a:off x="2978822" y="1469258"/>
            <a:ext cx="1268767" cy="126876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2"/>
          <p:cNvSpPr/>
          <p:nvPr>
            <p:ph idx="3" type="pic"/>
          </p:nvPr>
        </p:nvSpPr>
        <p:spPr>
          <a:xfrm>
            <a:off x="1045807" y="1469258"/>
            <a:ext cx="1268767" cy="126876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2"/>
          <p:cNvSpPr/>
          <p:nvPr>
            <p:ph idx="4" type="pic"/>
          </p:nvPr>
        </p:nvSpPr>
        <p:spPr>
          <a:xfrm>
            <a:off x="6844849" y="1469258"/>
            <a:ext cx="1268767" cy="126876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2"/>
          <p:cNvSpPr/>
          <p:nvPr>
            <p:ph idx="5" type="pic"/>
          </p:nvPr>
        </p:nvSpPr>
        <p:spPr>
          <a:xfrm>
            <a:off x="4911836" y="1469258"/>
            <a:ext cx="1268767" cy="126876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6">
            <a:alphaModFix/>
          </a:blip>
          <a:srcRect b="66168" l="0" r="0" t="0"/>
          <a:stretch/>
        </p:blipFill>
        <p:spPr>
          <a:xfrm flipH="1" rot="10800000">
            <a:off x="0" y="0"/>
            <a:ext cx="2029582" cy="490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 rotWithShape="1">
          <a:blip r:embed="rId7">
            <a:alphaModFix/>
          </a:blip>
          <a:srcRect b="0" l="49999" r="0" t="0"/>
          <a:stretch/>
        </p:blipFill>
        <p:spPr>
          <a:xfrm>
            <a:off x="4572000" y="189095"/>
            <a:ext cx="4572000" cy="28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 rotWithShape="1">
          <a:blip r:embed="rId6">
            <a:alphaModFix/>
          </a:blip>
          <a:srcRect b="0" l="0" r="0" t="66168"/>
          <a:stretch/>
        </p:blipFill>
        <p:spPr>
          <a:xfrm flipH="1" rot="10800000">
            <a:off x="7114418" y="4652756"/>
            <a:ext cx="2029582" cy="49074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/>
          <p:nvPr/>
        </p:nvSpPr>
        <p:spPr>
          <a:xfrm>
            <a:off x="0" y="4612310"/>
            <a:ext cx="531190" cy="531190"/>
          </a:xfrm>
          <a:prstGeom prst="ellipse">
            <a:avLst/>
          </a:prstGeom>
          <a:solidFill>
            <a:srgbClr val="66CC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bg>
      <p:bgPr>
        <a:solidFill>
          <a:srgbClr val="66CC66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6">
            <a:alphaModFix/>
          </a:blip>
          <a:srcRect b="0" l="0" r="71596" t="84421"/>
          <a:stretch/>
        </p:blipFill>
        <p:spPr>
          <a:xfrm flipH="1" rot="5400000">
            <a:off x="-257738" y="257734"/>
            <a:ext cx="1093325" cy="5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/>
          <p:nvPr/>
        </p:nvSpPr>
        <p:spPr>
          <a:xfrm>
            <a:off x="-2552" y="1025917"/>
            <a:ext cx="531190" cy="531190"/>
          </a:xfrm>
          <a:prstGeom prst="ellipse">
            <a:avLst/>
          </a:prstGeom>
          <a:solidFill>
            <a:srgbClr val="EFFCC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7">
            <a:alphaModFix/>
          </a:blip>
          <a:srcRect b="0" l="0" r="0" t="58974"/>
          <a:stretch/>
        </p:blipFill>
        <p:spPr>
          <a:xfrm flipH="1" rot="10800000">
            <a:off x="7114418" y="4548417"/>
            <a:ext cx="2029582" cy="595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PPTMON slide">
  <p:cSld name="11_PPTMON slide">
    <p:bg>
      <p:bgPr>
        <a:solidFill>
          <a:srgbClr val="66CC66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6">
            <a:alphaModFix/>
          </a:blip>
          <a:srcRect b="0" l="50000" r="0" t="0"/>
          <a:stretch/>
        </p:blipFill>
        <p:spPr>
          <a:xfrm rot="-5400000">
            <a:off x="7797710" y="3797210"/>
            <a:ext cx="919850" cy="1772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-238151" y="3821149"/>
            <a:ext cx="1542380" cy="1102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7821649" y="220027"/>
            <a:ext cx="1542380" cy="1102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6">
            <a:alphaModFix/>
          </a:blip>
          <a:srcRect b="0" l="0" r="58708" t="0"/>
          <a:stretch/>
        </p:blipFill>
        <p:spPr>
          <a:xfrm rot="-5400000">
            <a:off x="488420" y="-506542"/>
            <a:ext cx="759648" cy="177273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/>
          <p:nvPr>
            <p:ph idx="2" type="pic"/>
          </p:nvPr>
        </p:nvSpPr>
        <p:spPr>
          <a:xfrm>
            <a:off x="598714" y="587828"/>
            <a:ext cx="2349954" cy="3967844"/>
          </a:xfrm>
          <a:prstGeom prst="roundRect">
            <a:avLst>
              <a:gd fmla="val 7486" name="adj"/>
            </a:avLst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5"/>
          <p:cNvSpPr/>
          <p:nvPr>
            <p:ph idx="3" type="pic"/>
          </p:nvPr>
        </p:nvSpPr>
        <p:spPr>
          <a:xfrm>
            <a:off x="3211286" y="587828"/>
            <a:ext cx="2349954" cy="3967844"/>
          </a:xfrm>
          <a:prstGeom prst="roundRect">
            <a:avLst>
              <a:gd fmla="val 7486" name="adj"/>
            </a:avLst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PTMON slide">
  <p:cSld name="13_PPTMON slide">
    <p:bg>
      <p:bgPr>
        <a:solidFill>
          <a:srgbClr val="002739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6">
            <a:alphaModFix/>
          </a:blip>
          <a:srcRect b="41639" l="0" r="0" t="0"/>
          <a:stretch/>
        </p:blipFill>
        <p:spPr>
          <a:xfrm rot="5400000">
            <a:off x="-591524" y="3705442"/>
            <a:ext cx="2029582" cy="846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 rotWithShape="1">
          <a:blip r:embed="rId6">
            <a:alphaModFix/>
          </a:blip>
          <a:srcRect b="-1" l="0" r="0" t="39811"/>
          <a:stretch/>
        </p:blipFill>
        <p:spPr>
          <a:xfrm flipH="1" rot="5400000">
            <a:off x="7692668" y="578249"/>
            <a:ext cx="2029582" cy="87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 rotWithShape="1">
          <a:blip r:embed="rId7">
            <a:alphaModFix/>
          </a:blip>
          <a:srcRect b="0" l="49999" r="0" t="0"/>
          <a:stretch/>
        </p:blipFill>
        <p:spPr>
          <a:xfrm>
            <a:off x="4572000" y="4863465"/>
            <a:ext cx="4572000" cy="280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PTMON slide">
  <p:cSld name="12_PPTMON slide">
    <p:bg>
      <p:bgPr>
        <a:solidFill>
          <a:srgbClr val="128947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-1" y="3951941"/>
            <a:ext cx="1667240" cy="119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 rotWithShape="1">
          <a:blip r:embed="rId7">
            <a:alphaModFix/>
          </a:blip>
          <a:srcRect b="57170" l="56841" r="0" t="1"/>
          <a:stretch/>
        </p:blipFill>
        <p:spPr>
          <a:xfrm rot="10800000">
            <a:off x="7779320" y="-1"/>
            <a:ext cx="1364680" cy="130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PPTMON slide">
  <p:cSld name="14_PPTMON slide">
    <p:bg>
      <p:bgPr>
        <a:solidFill>
          <a:srgbClr val="002739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6">
            <a:alphaModFix/>
          </a:blip>
          <a:srcRect b="66168" l="0" r="0" t="0"/>
          <a:stretch/>
        </p:blipFill>
        <p:spPr>
          <a:xfrm flipH="1" rot="10800000">
            <a:off x="0" y="0"/>
            <a:ext cx="2029582" cy="490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 rotWithShape="1">
          <a:blip r:embed="rId7">
            <a:alphaModFix/>
          </a:blip>
          <a:srcRect b="0" l="49999" r="0" t="0"/>
          <a:stretch/>
        </p:blipFill>
        <p:spPr>
          <a:xfrm>
            <a:off x="4572000" y="105354"/>
            <a:ext cx="4572000" cy="28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 rotWithShape="1">
          <a:blip r:embed="rId6">
            <a:alphaModFix/>
          </a:blip>
          <a:srcRect b="0" l="0" r="0" t="66168"/>
          <a:stretch/>
        </p:blipFill>
        <p:spPr>
          <a:xfrm flipH="1" rot="10800000">
            <a:off x="7114418" y="4652756"/>
            <a:ext cx="2029582" cy="49074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/>
          <p:nvPr/>
        </p:nvSpPr>
        <p:spPr>
          <a:xfrm>
            <a:off x="0" y="4612310"/>
            <a:ext cx="531190" cy="531190"/>
          </a:xfrm>
          <a:prstGeom prst="ellipse">
            <a:avLst/>
          </a:prstGeom>
          <a:solidFill>
            <a:srgbClr val="128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>
            <p:ph idx="2" type="pic"/>
          </p:nvPr>
        </p:nvSpPr>
        <p:spPr>
          <a:xfrm>
            <a:off x="387109" y="382360"/>
            <a:ext cx="8366366" cy="2256065"/>
          </a:xfrm>
          <a:prstGeom prst="roundRect">
            <a:avLst>
              <a:gd fmla="val 6956" name="adj"/>
            </a:avLst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783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PPTMON slide">
  <p:cSld name="15_PPTMON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 rotWithShape="1">
          <a:blip r:embed="rId6">
            <a:alphaModFix/>
          </a:blip>
          <a:srcRect b="41639" l="0" r="0" t="0"/>
          <a:stretch/>
        </p:blipFill>
        <p:spPr>
          <a:xfrm rot="-5400000">
            <a:off x="7705942" y="591523"/>
            <a:ext cx="2029582" cy="846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 rotWithShape="1">
          <a:blip r:embed="rId6">
            <a:alphaModFix/>
          </a:blip>
          <a:srcRect b="-1" l="0" r="0" t="39811"/>
          <a:stretch/>
        </p:blipFill>
        <p:spPr>
          <a:xfrm rot="-5400000">
            <a:off x="-578250" y="3692168"/>
            <a:ext cx="2029582" cy="87308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/>
          <p:nvPr>
            <p:ph idx="2" type="pic"/>
          </p:nvPr>
        </p:nvSpPr>
        <p:spPr>
          <a:xfrm>
            <a:off x="1536114" y="561631"/>
            <a:ext cx="1816835" cy="3942000"/>
          </a:xfrm>
          <a:prstGeom prst="roundRect">
            <a:avLst>
              <a:gd fmla="val 14137" name="adj"/>
            </a:avLst>
          </a:prstGeom>
          <a:solidFill>
            <a:schemeClr val="lt1"/>
          </a:solidFill>
          <a:ln>
            <a:noFill/>
          </a:ln>
        </p:spPr>
        <p:txBody>
          <a:bodyPr anchorCtr="1" anchor="ctr" bIns="34275" lIns="68575" spcFirstLastPara="1" rIns="68575" wrap="square" tIns="864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PPTMON slide">
  <p:cSld name="16_PPTMON slide">
    <p:bg>
      <p:bgPr>
        <a:solidFill>
          <a:srgbClr val="A1E37A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6">
            <a:alphaModFix/>
          </a:blip>
          <a:srcRect b="66168" l="0" r="0" t="0"/>
          <a:stretch/>
        </p:blipFill>
        <p:spPr>
          <a:xfrm flipH="1" rot="10800000">
            <a:off x="0" y="0"/>
            <a:ext cx="2029582" cy="490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 rotWithShape="1">
          <a:blip r:embed="rId7">
            <a:alphaModFix/>
          </a:blip>
          <a:srcRect b="0" l="49999" r="0" t="0"/>
          <a:stretch/>
        </p:blipFill>
        <p:spPr>
          <a:xfrm>
            <a:off x="4572000" y="189095"/>
            <a:ext cx="4572000" cy="28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6">
            <a:alphaModFix/>
          </a:blip>
          <a:srcRect b="0" l="0" r="0" t="66168"/>
          <a:stretch/>
        </p:blipFill>
        <p:spPr>
          <a:xfrm flipH="1" rot="10800000">
            <a:off x="7114418" y="4652756"/>
            <a:ext cx="2029582" cy="49074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/>
          <p:nvPr/>
        </p:nvSpPr>
        <p:spPr>
          <a:xfrm>
            <a:off x="0" y="4612310"/>
            <a:ext cx="531190" cy="531190"/>
          </a:xfrm>
          <a:prstGeom prst="ellipse">
            <a:avLst/>
          </a:prstGeom>
          <a:solidFill>
            <a:srgbClr val="EFFCC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/>
          <p:nvPr>
            <p:ph idx="2" type="pic"/>
          </p:nvPr>
        </p:nvSpPr>
        <p:spPr>
          <a:xfrm>
            <a:off x="1041193" y="536965"/>
            <a:ext cx="2998403" cy="3999317"/>
          </a:xfrm>
          <a:prstGeom prst="roundRect">
            <a:avLst>
              <a:gd fmla="val 1370" name="adj"/>
            </a:avLst>
          </a:prstGeom>
          <a:solidFill>
            <a:schemeClr val="lt1"/>
          </a:solidFill>
          <a:ln>
            <a:noFill/>
          </a:ln>
        </p:spPr>
        <p:txBody>
          <a:bodyPr anchorCtr="1" anchor="ctr" bIns="34275" lIns="68575" spcFirstLastPara="1" rIns="68575" wrap="square" tIns="864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PPTMON slide">
  <p:cSld name="17_PPTMON slide">
    <p:bg>
      <p:bgPr>
        <a:solidFill>
          <a:srgbClr val="66CC66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 rotWithShape="1">
          <a:blip r:embed="rId6">
            <a:alphaModFix/>
          </a:blip>
          <a:srcRect b="109" l="0" r="0" t="46600"/>
          <a:stretch/>
        </p:blipFill>
        <p:spPr>
          <a:xfrm flipH="1">
            <a:off x="0" y="0"/>
            <a:ext cx="2029582" cy="77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 rotWithShape="1">
          <a:blip r:embed="rId6">
            <a:alphaModFix/>
          </a:blip>
          <a:srcRect b="0" l="79726" r="0" t="0"/>
          <a:stretch/>
        </p:blipFill>
        <p:spPr>
          <a:xfrm flipH="1" rot="5400000">
            <a:off x="8213000" y="4211546"/>
            <a:ext cx="411479" cy="145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/>
          <p:nvPr>
            <p:ph idx="2" type="pic"/>
          </p:nvPr>
        </p:nvSpPr>
        <p:spPr>
          <a:xfrm>
            <a:off x="1347155" y="994083"/>
            <a:ext cx="3907074" cy="24170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34275" lIns="68575" spcFirstLastPara="1" rIns="68575" wrap="square" tIns="864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 showMasterSp="0">
  <p:cSld name="PPTMON custom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4130751" y="928778"/>
            <a:ext cx="3849195" cy="37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06153" y="-725260"/>
            <a:ext cx="2029582" cy="145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872" y="-2131551"/>
            <a:ext cx="9144000" cy="28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478692"/>
            <a:ext cx="9144000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 rotWithShape="1">
          <a:blip r:embed="rId5">
            <a:alphaModFix/>
          </a:blip>
          <a:srcRect b="0" l="43750" r="0" t="0"/>
          <a:stretch/>
        </p:blipFill>
        <p:spPr>
          <a:xfrm rot="-5400000">
            <a:off x="7589495" y="2185035"/>
            <a:ext cx="5143500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 rotWithShape="1">
          <a:blip r:embed="rId4">
            <a:alphaModFix/>
          </a:blip>
          <a:srcRect b="0" l="0" r="43750" t="0"/>
          <a:stretch/>
        </p:blipFill>
        <p:spPr>
          <a:xfrm rot="-5400000">
            <a:off x="8172247" y="2250758"/>
            <a:ext cx="5143500" cy="28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>
            <a:hlinkClick r:id="rId8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Char char="●"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Char char="○"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Char char="■"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Char char="●"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Char char="○"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Char char="■"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Char char="●"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Char char="○"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Char char="■"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FCC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5"/>
          <p:cNvPicPr preferRelativeResize="0"/>
          <p:nvPr/>
        </p:nvPicPr>
        <p:blipFill rotWithShape="1">
          <a:blip r:embed="rId3">
            <a:alphaModFix/>
          </a:blip>
          <a:srcRect b="0" l="61313" r="0" t="0"/>
          <a:stretch/>
        </p:blipFill>
        <p:spPr>
          <a:xfrm flipH="1" rot="10800000">
            <a:off x="0" y="4638675"/>
            <a:ext cx="3537450" cy="28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5"/>
          <p:cNvPicPr preferRelativeResize="0"/>
          <p:nvPr/>
        </p:nvPicPr>
        <p:blipFill rotWithShape="1">
          <a:blip r:embed="rId4">
            <a:alphaModFix/>
          </a:blip>
          <a:srcRect b="8517" l="5301" r="4380" t="12909"/>
          <a:stretch/>
        </p:blipFill>
        <p:spPr>
          <a:xfrm>
            <a:off x="2720150" y="979462"/>
            <a:ext cx="3703699" cy="272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4"/>
          <p:cNvSpPr/>
          <p:nvPr/>
        </p:nvSpPr>
        <p:spPr>
          <a:xfrm>
            <a:off x="2296875" y="1409700"/>
            <a:ext cx="4503000" cy="2643900"/>
          </a:xfrm>
          <a:prstGeom prst="roundRect">
            <a:avLst>
              <a:gd fmla="val 8590" name="adj"/>
            </a:avLst>
          </a:prstGeom>
          <a:solidFill>
            <a:srgbClr val="00273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EFFC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4"/>
          <p:cNvSpPr txBox="1"/>
          <p:nvPr/>
        </p:nvSpPr>
        <p:spPr>
          <a:xfrm>
            <a:off x="2705000" y="551754"/>
            <a:ext cx="3581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2900">
                <a:solidFill>
                  <a:srgbClr val="0E6C39"/>
                </a:solidFill>
                <a:latin typeface="Quicksand"/>
                <a:ea typeface="Quicksand"/>
                <a:cs typeface="Quicksand"/>
                <a:sym typeface="Quicksand"/>
              </a:rPr>
              <a:t>Why choose Us?</a:t>
            </a:r>
            <a:endParaRPr b="1" sz="2900">
              <a:solidFill>
                <a:srgbClr val="0E6C3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0" name="Google Shape;470;p44"/>
          <p:cNvSpPr txBox="1"/>
          <p:nvPr/>
        </p:nvSpPr>
        <p:spPr>
          <a:xfrm>
            <a:off x="2564975" y="1618747"/>
            <a:ext cx="3984300" cy="2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600">
                <a:solidFill>
                  <a:srgbClr val="EFFCC2"/>
                </a:solidFill>
                <a:latin typeface="Quicksand"/>
                <a:ea typeface="Quicksand"/>
                <a:cs typeface="Quicksand"/>
                <a:sym typeface="Quicksand"/>
              </a:rPr>
              <a:t>Our Commitment to the Planet</a:t>
            </a:r>
            <a:endParaRPr b="1" sz="1600">
              <a:solidFill>
                <a:srgbClr val="EFFCC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EFFCC2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500">
                <a:solidFill>
                  <a:srgbClr val="EFFCC2"/>
                </a:solidFill>
                <a:latin typeface="Quicksand"/>
                <a:ea typeface="Quicksand"/>
                <a:cs typeface="Quicksand"/>
                <a:sym typeface="Quicksand"/>
              </a:rPr>
              <a:t>Choosing TerraVerde means you’re helping to build a more sustainable world. This integration of E- Learning &amp; E-Commerce is just one example of our commitment to a better planet, and serve as a representation of how your choices make a real impact on our planet.</a:t>
            </a:r>
            <a:endParaRPr sz="1500">
              <a:solidFill>
                <a:srgbClr val="EFFCC2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"/>
          <p:cNvSpPr txBox="1"/>
          <p:nvPr/>
        </p:nvSpPr>
        <p:spPr>
          <a:xfrm>
            <a:off x="2709387" y="2246812"/>
            <a:ext cx="5329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476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CC2"/>
              </a:buClr>
              <a:buSzPts val="1500"/>
              <a:buFont typeface="Quicksand Medium"/>
              <a:buChar char="•"/>
            </a:pPr>
            <a:r>
              <a:rPr lang="ko" sz="1500">
                <a:solidFill>
                  <a:srgbClr val="EFFCC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100% ECO-Friendly Products</a:t>
            </a:r>
            <a:endParaRPr sz="1500">
              <a:solidFill>
                <a:srgbClr val="EFFCC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2476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CC2"/>
              </a:buClr>
              <a:buSzPts val="1500"/>
              <a:buFont typeface="Quicksand Medium"/>
              <a:buChar char="•"/>
            </a:pPr>
            <a:r>
              <a:rPr lang="ko" sz="1500">
                <a:solidFill>
                  <a:srgbClr val="EFFCC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Sustainability and Growth</a:t>
            </a:r>
            <a:endParaRPr sz="1500">
              <a:solidFill>
                <a:srgbClr val="EFFCC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2476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FCC2"/>
              </a:buClr>
              <a:buSzPts val="1500"/>
              <a:buFont typeface="Quicksand Medium"/>
              <a:buChar char="•"/>
            </a:pPr>
            <a:r>
              <a:rPr lang="ko" sz="1500">
                <a:solidFill>
                  <a:srgbClr val="EFFCC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Top Quality and Pocket Friendly</a:t>
            </a:r>
            <a:endParaRPr sz="1500">
              <a:solidFill>
                <a:srgbClr val="EFFCC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476" name="Google Shape;476;p45"/>
          <p:cNvSpPr/>
          <p:nvPr/>
        </p:nvSpPr>
        <p:spPr>
          <a:xfrm>
            <a:off x="2721300" y="1836476"/>
            <a:ext cx="3849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2200">
                <a:solidFill>
                  <a:srgbClr val="EFFCC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USP</a:t>
            </a:r>
            <a:endParaRPr sz="2200"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477" name="Google Shape;477;p45"/>
          <p:cNvSpPr/>
          <p:nvPr/>
        </p:nvSpPr>
        <p:spPr>
          <a:xfrm>
            <a:off x="1683313" y="2149046"/>
            <a:ext cx="735900" cy="735900"/>
          </a:xfrm>
          <a:prstGeom prst="ellipse">
            <a:avLst/>
          </a:prstGeom>
          <a:solidFill>
            <a:srgbClr val="66CC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F54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Google Shape;478;p45"/>
          <p:cNvGrpSpPr/>
          <p:nvPr/>
        </p:nvGrpSpPr>
        <p:grpSpPr>
          <a:xfrm>
            <a:off x="1876707" y="2342419"/>
            <a:ext cx="349133" cy="349163"/>
            <a:chOff x="3497300" y="3955025"/>
            <a:chExt cx="295375" cy="295400"/>
          </a:xfrm>
        </p:grpSpPr>
        <p:sp>
          <p:nvSpPr>
            <p:cNvPr id="479" name="Google Shape;479;p45"/>
            <p:cNvSpPr/>
            <p:nvPr/>
          </p:nvSpPr>
          <p:spPr>
            <a:xfrm>
              <a:off x="3660350" y="4035375"/>
              <a:ext cx="132325" cy="155175"/>
            </a:xfrm>
            <a:custGeom>
              <a:rect b="b" l="l" r="r" t="t"/>
              <a:pathLst>
                <a:path extrusionOk="0" h="6207" w="5293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solidFill>
              <a:srgbClr val="EFFC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>
              <a:off x="3653250" y="3955025"/>
              <a:ext cx="114225" cy="133150"/>
            </a:xfrm>
            <a:custGeom>
              <a:rect b="b" l="l" r="r" t="t"/>
              <a:pathLst>
                <a:path extrusionOk="0" h="5326" w="4569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solidFill>
              <a:srgbClr val="EFFC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3497300" y="3955025"/>
              <a:ext cx="256000" cy="295400"/>
            </a:xfrm>
            <a:custGeom>
              <a:rect b="b" l="l" r="r" t="t"/>
              <a:pathLst>
                <a:path extrusionOk="0" h="11816" w="1024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solidFill>
              <a:srgbClr val="EFFC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6"/>
          <p:cNvSpPr txBox="1"/>
          <p:nvPr/>
        </p:nvSpPr>
        <p:spPr>
          <a:xfrm>
            <a:off x="706900" y="769473"/>
            <a:ext cx="7467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EFFCC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Want to know more?</a:t>
            </a:r>
            <a:endParaRPr sz="2400"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487" name="Google Shape;487;p46"/>
          <p:cNvSpPr txBox="1"/>
          <p:nvPr/>
        </p:nvSpPr>
        <p:spPr>
          <a:xfrm>
            <a:off x="1362250" y="1757550"/>
            <a:ext cx="60045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EFFCC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Passionate about the environment and creating a sustainable world? </a:t>
            </a:r>
            <a:endParaRPr sz="2000"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EFFCC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Take our range of exclusive and exciting courses designed by Industry experts.</a:t>
            </a:r>
            <a:endParaRPr sz="2000"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cxnSp>
        <p:nvCxnSpPr>
          <p:cNvPr id="488" name="Google Shape;488;p46"/>
          <p:cNvCxnSpPr/>
          <p:nvPr/>
        </p:nvCxnSpPr>
        <p:spPr>
          <a:xfrm flipH="1" rot="10800000">
            <a:off x="921300" y="1340500"/>
            <a:ext cx="7033500" cy="3600"/>
          </a:xfrm>
          <a:prstGeom prst="straightConnector1">
            <a:avLst/>
          </a:prstGeom>
          <a:noFill/>
          <a:ln cap="flat" cmpd="sng" w="9525">
            <a:solidFill>
              <a:srgbClr val="66CC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46"/>
          <p:cNvSpPr txBox="1"/>
          <p:nvPr/>
        </p:nvSpPr>
        <p:spPr>
          <a:xfrm>
            <a:off x="3376775" y="3628850"/>
            <a:ext cx="1407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EFFCC2"/>
                </a:solidFill>
              </a:rPr>
              <a:t>Contact us:</a:t>
            </a:r>
            <a:endParaRPr b="1" sz="1700">
              <a:solidFill>
                <a:srgbClr val="EFFCC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490" name="Google Shape;490;p46"/>
          <p:cNvGrpSpPr/>
          <p:nvPr/>
        </p:nvGrpSpPr>
        <p:grpSpPr>
          <a:xfrm>
            <a:off x="3622590" y="4598890"/>
            <a:ext cx="250284" cy="244263"/>
            <a:chOff x="266768" y="1721375"/>
            <a:chExt cx="397907" cy="397887"/>
          </a:xfrm>
        </p:grpSpPr>
        <p:sp>
          <p:nvSpPr>
            <p:cNvPr id="491" name="Google Shape;491;p46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EFFC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EFFC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46"/>
          <p:cNvGrpSpPr/>
          <p:nvPr/>
        </p:nvGrpSpPr>
        <p:grpSpPr>
          <a:xfrm>
            <a:off x="3971220" y="4598890"/>
            <a:ext cx="250258" cy="244263"/>
            <a:chOff x="864491" y="1723250"/>
            <a:chExt cx="397866" cy="397887"/>
          </a:xfrm>
        </p:grpSpPr>
        <p:sp>
          <p:nvSpPr>
            <p:cNvPr id="494" name="Google Shape;494;p46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EFFC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EFFC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EFFC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46"/>
          <p:cNvSpPr/>
          <p:nvPr/>
        </p:nvSpPr>
        <p:spPr>
          <a:xfrm>
            <a:off x="4319882" y="4598887"/>
            <a:ext cx="306860" cy="244272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EFFC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6"/>
          <p:cNvSpPr txBox="1"/>
          <p:nvPr/>
        </p:nvSpPr>
        <p:spPr>
          <a:xfrm>
            <a:off x="2538575" y="3933650"/>
            <a:ext cx="31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FFCC2"/>
                </a:solidFill>
              </a:rPr>
              <a:t>Phone: </a:t>
            </a:r>
            <a:r>
              <a:rPr b="1" lang="ko">
                <a:solidFill>
                  <a:srgbClr val="EFFCC2"/>
                </a:solidFill>
              </a:rPr>
              <a:t>+ 91 9033174261</a:t>
            </a:r>
            <a:endParaRPr b="1">
              <a:solidFill>
                <a:srgbClr val="EFFCC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FFCC2"/>
                </a:solidFill>
              </a:rPr>
              <a:t>Email : operations.terraverde.com</a:t>
            </a:r>
            <a:endParaRPr b="1">
              <a:solidFill>
                <a:srgbClr val="EFFCC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7"/>
          <p:cNvSpPr/>
          <p:nvPr/>
        </p:nvSpPr>
        <p:spPr>
          <a:xfrm>
            <a:off x="2373086" y="1333500"/>
            <a:ext cx="4397829" cy="2476500"/>
          </a:xfrm>
          <a:prstGeom prst="roundRect">
            <a:avLst>
              <a:gd fmla="val 8590" name="adj"/>
            </a:avLst>
          </a:prstGeom>
          <a:solidFill>
            <a:srgbClr val="00273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400">
                <a:solidFill>
                  <a:srgbClr val="EFFCC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Thank You !</a:t>
            </a:r>
            <a:endParaRPr sz="5400"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/>
        </p:nvSpPr>
        <p:spPr>
          <a:xfrm>
            <a:off x="4512700" y="1356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128947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OUR WEBSITE</a:t>
            </a:r>
            <a:endParaRPr sz="3000">
              <a:solidFill>
                <a:srgbClr val="128947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cxnSp>
        <p:nvCxnSpPr>
          <p:cNvPr id="201" name="Google Shape;201;p36"/>
          <p:cNvCxnSpPr/>
          <p:nvPr/>
        </p:nvCxnSpPr>
        <p:spPr>
          <a:xfrm>
            <a:off x="4588825" y="1902850"/>
            <a:ext cx="4448400" cy="0"/>
          </a:xfrm>
          <a:prstGeom prst="straightConnector1">
            <a:avLst/>
          </a:prstGeom>
          <a:noFill/>
          <a:ln cap="flat" cmpd="sng" w="9525">
            <a:solidFill>
              <a:srgbClr val="12894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2" name="Google Shape;202;p36"/>
          <p:cNvPicPr preferRelativeResize="0"/>
          <p:nvPr/>
        </p:nvPicPr>
        <p:blipFill rotWithShape="1">
          <a:blip r:embed="rId3">
            <a:alphaModFix/>
          </a:blip>
          <a:srcRect b="8517" l="5301" r="4380" t="12909"/>
          <a:stretch/>
        </p:blipFill>
        <p:spPr>
          <a:xfrm>
            <a:off x="702500" y="1164975"/>
            <a:ext cx="3374000" cy="2484576"/>
          </a:xfrm>
          <a:prstGeom prst="rect">
            <a:avLst/>
          </a:prstGeom>
          <a:noFill/>
          <a:ln cap="flat" cmpd="sng" w="38100">
            <a:solidFill>
              <a:srgbClr val="0E6C3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000000">
                <a:alpha val="50000"/>
              </a:srgbClr>
            </a:outerShdw>
          </a:effectLst>
        </p:spPr>
      </p:pic>
      <p:sp>
        <p:nvSpPr>
          <p:cNvPr id="203" name="Google Shape;203;p36"/>
          <p:cNvSpPr txBox="1"/>
          <p:nvPr/>
        </p:nvSpPr>
        <p:spPr>
          <a:xfrm>
            <a:off x="4590850" y="2210600"/>
            <a:ext cx="33741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An integrated E-learning &amp; E-commerce Platform catering only to Environment friendly and sustainable goods and products and their education.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273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/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2400">
                <a:solidFill>
                  <a:srgbClr val="0E6C39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TABLE</a:t>
            </a:r>
            <a:r>
              <a:rPr lang="ko" sz="3000">
                <a:solidFill>
                  <a:srgbClr val="0E6C39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ko" sz="2400">
                <a:solidFill>
                  <a:srgbClr val="0E6C39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OF CONTENTS</a:t>
            </a:r>
            <a:endParaRPr sz="3000">
              <a:solidFill>
                <a:srgbClr val="0E6C39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E6C39"/>
                </a:solidFill>
                <a:latin typeface="Quicksand"/>
                <a:ea typeface="Quicksand"/>
                <a:cs typeface="Quicksand"/>
                <a:sym typeface="Quicksand"/>
              </a:rPr>
              <a:t>04</a:t>
            </a:r>
            <a:endParaRPr b="1" sz="2400">
              <a:solidFill>
                <a:srgbClr val="0E6C3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0" name="Google Shape;210;p37"/>
          <p:cNvSpPr txBox="1"/>
          <p:nvPr/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E6C39"/>
                </a:solidFill>
                <a:latin typeface="Quicksand"/>
                <a:ea typeface="Quicksand"/>
                <a:cs typeface="Quicksand"/>
                <a:sym typeface="Quicksand"/>
              </a:rPr>
              <a:t>05</a:t>
            </a:r>
            <a:endParaRPr b="1" sz="2400">
              <a:solidFill>
                <a:srgbClr val="0E6C3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1" name="Google Shape;211;p37"/>
          <p:cNvSpPr txBox="1"/>
          <p:nvPr/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E6C39"/>
                </a:solidFill>
                <a:latin typeface="Quicksand"/>
                <a:ea typeface="Quicksand"/>
                <a:cs typeface="Quicksand"/>
                <a:sym typeface="Quicksand"/>
              </a:rPr>
              <a:t>06</a:t>
            </a:r>
            <a:endParaRPr b="1" sz="2400">
              <a:solidFill>
                <a:srgbClr val="0E6C3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E6C39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b="1" sz="2400">
              <a:solidFill>
                <a:srgbClr val="0E6C3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E6C39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b="1" sz="2400">
              <a:solidFill>
                <a:srgbClr val="0E6C3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E6C39"/>
                </a:solidFill>
                <a:latin typeface="Quicksand"/>
                <a:ea typeface="Quicksand"/>
                <a:cs typeface="Quicksand"/>
                <a:sym typeface="Quicksand"/>
              </a:rPr>
              <a:t>03</a:t>
            </a:r>
            <a:endParaRPr b="1" sz="2400">
              <a:solidFill>
                <a:srgbClr val="0E6C3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5" name="Google Shape;215;p37">
            <a:hlinkClick action="ppaction://hlinksldjump" r:id="rId3"/>
          </p:cNvPr>
          <p:cNvSpPr txBox="1"/>
          <p:nvPr/>
        </p:nvSpPr>
        <p:spPr>
          <a:xfrm>
            <a:off x="643488" y="22031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Our Website</a:t>
            </a:r>
            <a:endParaRPr>
              <a:solidFill>
                <a:schemeClr val="dk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216" name="Google Shape;216;p37"/>
          <p:cNvSpPr txBox="1"/>
          <p:nvPr/>
        </p:nvSpPr>
        <p:spPr>
          <a:xfrm>
            <a:off x="403825" y="3248400"/>
            <a:ext cx="23157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Framework And Technologies </a:t>
            </a:r>
            <a:endParaRPr>
              <a:solidFill>
                <a:schemeClr val="dk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643488" y="40176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Sneak Peek</a:t>
            </a:r>
            <a:endParaRPr>
              <a:solidFill>
                <a:schemeClr val="dk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6424513" y="22031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Sneak Peek</a:t>
            </a:r>
            <a:endParaRPr>
              <a:solidFill>
                <a:schemeClr val="dk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219" name="Google Shape;219;p37"/>
          <p:cNvSpPr txBox="1"/>
          <p:nvPr/>
        </p:nvSpPr>
        <p:spPr>
          <a:xfrm>
            <a:off x="6424513" y="30924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Project Stages</a:t>
            </a:r>
            <a:endParaRPr>
              <a:solidFill>
                <a:schemeClr val="dk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220" name="Google Shape;220;p37"/>
          <p:cNvSpPr txBox="1"/>
          <p:nvPr/>
        </p:nvSpPr>
        <p:spPr>
          <a:xfrm>
            <a:off x="6424513" y="40163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Our Team</a:t>
            </a:r>
            <a:endParaRPr>
              <a:solidFill>
                <a:schemeClr val="dk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221" name="Google Shape;221;p37"/>
          <p:cNvSpPr/>
          <p:nvPr/>
        </p:nvSpPr>
        <p:spPr>
          <a:xfrm>
            <a:off x="5111505" y="2013444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22" name="Google Shape;222;p37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23" name="Google Shape;223;p37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4" name="Google Shape;224;p37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37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37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37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37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0" name="Google Shape;230;p37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1" name="Google Shape;231;p37"/>
          <p:cNvSpPr/>
          <p:nvPr/>
        </p:nvSpPr>
        <p:spPr>
          <a:xfrm>
            <a:off x="3597844" y="2922788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1289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32" name="Google Shape;232;p37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33" name="Google Shape;233;p37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4" name="Google Shape;234;p37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5" name="Google Shape;235;p37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6" name="Google Shape;236;p37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7" name="Google Shape;237;p37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8" name="Google Shape;238;p37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9" name="Google Shape;239;p37"/>
          <p:cNvSpPr/>
          <p:nvPr/>
        </p:nvSpPr>
        <p:spPr>
          <a:xfrm>
            <a:off x="5109480" y="3832541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0" name="Google Shape;240;p37"/>
          <p:cNvSpPr/>
          <p:nvPr/>
        </p:nvSpPr>
        <p:spPr>
          <a:xfrm>
            <a:off x="3574225" y="3908381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rgbClr val="1289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41" name="Google Shape;241;p37"/>
          <p:cNvCxnSpPr/>
          <p:nvPr/>
        </p:nvCxnSpPr>
        <p:spPr>
          <a:xfrm flipH="1" rot="10800000">
            <a:off x="1013450" y="1198800"/>
            <a:ext cx="7104900" cy="10800"/>
          </a:xfrm>
          <a:prstGeom prst="straightConnector1">
            <a:avLst/>
          </a:prstGeom>
          <a:noFill/>
          <a:ln cap="flat" cmpd="sng" w="9525">
            <a:solidFill>
              <a:srgbClr val="0E6C3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/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E6C39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FRAMEWORK AND TECHNOLOGIES</a:t>
            </a:r>
            <a:endParaRPr sz="2400">
              <a:solidFill>
                <a:srgbClr val="0E6C39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cxnSp>
        <p:nvCxnSpPr>
          <p:cNvPr id="247" name="Google Shape;247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E6C3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38"/>
          <p:cNvSpPr/>
          <p:nvPr/>
        </p:nvSpPr>
        <p:spPr>
          <a:xfrm>
            <a:off x="1040400" y="2603543"/>
            <a:ext cx="3491700" cy="381000"/>
          </a:xfrm>
          <a:prstGeom prst="homePlate">
            <a:avLst>
              <a:gd fmla="val 50000" name="adj"/>
            </a:avLst>
          </a:prstGeom>
          <a:solidFill>
            <a:srgbClr val="A1E3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49" name="Google Shape;249;p38"/>
          <p:cNvSpPr/>
          <p:nvPr/>
        </p:nvSpPr>
        <p:spPr>
          <a:xfrm>
            <a:off x="1040400" y="1902200"/>
            <a:ext cx="3491700" cy="381000"/>
          </a:xfrm>
          <a:prstGeom prst="homePlate">
            <a:avLst>
              <a:gd fmla="val 50000" name="adj"/>
            </a:avLst>
          </a:prstGeom>
          <a:solidFill>
            <a:srgbClr val="A1E3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50" name="Google Shape;250;p38"/>
          <p:cNvSpPr txBox="1"/>
          <p:nvPr/>
        </p:nvSpPr>
        <p:spPr>
          <a:xfrm>
            <a:off x="1150652" y="2120400"/>
            <a:ext cx="3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Frontend</a:t>
            </a:r>
            <a:r>
              <a:rPr lang="ko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: HTML (Bootstrap), CSS</a:t>
            </a:r>
            <a:endParaRPr sz="1100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1150255" y="2826000"/>
            <a:ext cx="3115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Backend</a:t>
            </a:r>
            <a:r>
              <a:rPr lang="ko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: Python (Django), JS</a:t>
            </a:r>
            <a:endParaRPr sz="1100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52" name="Google Shape;252;p38"/>
          <p:cNvSpPr/>
          <p:nvPr/>
        </p:nvSpPr>
        <p:spPr>
          <a:xfrm>
            <a:off x="1040400" y="3304885"/>
            <a:ext cx="3491700" cy="381000"/>
          </a:xfrm>
          <a:prstGeom prst="homePlate">
            <a:avLst>
              <a:gd fmla="val 50000" name="adj"/>
            </a:avLst>
          </a:prstGeom>
          <a:solidFill>
            <a:srgbClr val="A1E3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53" name="Google Shape;253;p38"/>
          <p:cNvSpPr/>
          <p:nvPr/>
        </p:nvSpPr>
        <p:spPr>
          <a:xfrm>
            <a:off x="515125" y="1880738"/>
            <a:ext cx="423900" cy="423900"/>
          </a:xfrm>
          <a:prstGeom prst="ellipse">
            <a:avLst/>
          </a:prstGeom>
          <a:solidFill>
            <a:srgbClr val="A1E3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54" name="Google Shape;254;p38"/>
          <p:cNvSpPr/>
          <p:nvPr/>
        </p:nvSpPr>
        <p:spPr>
          <a:xfrm>
            <a:off x="515125" y="2582088"/>
            <a:ext cx="423900" cy="423900"/>
          </a:xfrm>
          <a:prstGeom prst="ellipse">
            <a:avLst/>
          </a:prstGeom>
          <a:solidFill>
            <a:srgbClr val="A1E3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628413" y="1994550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1144500" y="3538800"/>
            <a:ext cx="43119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Integration</a:t>
            </a:r>
            <a:r>
              <a:rPr lang="ko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: E-commerce, E-learning</a:t>
            </a:r>
            <a:endParaRPr sz="1100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grpSp>
        <p:nvGrpSpPr>
          <p:cNvPr id="257" name="Google Shape;257;p38"/>
          <p:cNvGrpSpPr/>
          <p:nvPr/>
        </p:nvGrpSpPr>
        <p:grpSpPr>
          <a:xfrm flipH="1" rot="10800000">
            <a:off x="575750" y="2712182"/>
            <a:ext cx="302125" cy="163726"/>
            <a:chOff x="1319675" y="779200"/>
            <a:chExt cx="2343875" cy="1270175"/>
          </a:xfrm>
        </p:grpSpPr>
        <p:sp>
          <p:nvSpPr>
            <p:cNvPr id="258" name="Google Shape;258;p38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261" name="Google Shape;261;p38"/>
          <p:cNvSpPr/>
          <p:nvPr/>
        </p:nvSpPr>
        <p:spPr>
          <a:xfrm>
            <a:off x="4876837" y="240959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rgbClr val="66C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8"/>
          <p:cNvSpPr/>
          <p:nvPr/>
        </p:nvSpPr>
        <p:spPr>
          <a:xfrm>
            <a:off x="5005199" y="254175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1289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1A51"/>
              </a:solidFill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4636011" y="413670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rgbClr val="66C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64" name="Google Shape;264;p38"/>
          <p:cNvSpPr/>
          <p:nvPr/>
        </p:nvSpPr>
        <p:spPr>
          <a:xfrm>
            <a:off x="515125" y="3283438"/>
            <a:ext cx="423900" cy="423900"/>
          </a:xfrm>
          <a:prstGeom prst="ellipse">
            <a:avLst/>
          </a:prstGeom>
          <a:solidFill>
            <a:srgbClr val="A1E3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5005199" y="254175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1289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5143716" y="2742556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rgbClr val="00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8"/>
          <p:cNvSpPr/>
          <p:nvPr/>
        </p:nvSpPr>
        <p:spPr>
          <a:xfrm>
            <a:off x="5221240" y="2834061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8"/>
          <p:cNvSpPr/>
          <p:nvPr/>
        </p:nvSpPr>
        <p:spPr>
          <a:xfrm>
            <a:off x="5500826" y="3535575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rgbClr val="00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8"/>
          <p:cNvSpPr/>
          <p:nvPr/>
        </p:nvSpPr>
        <p:spPr>
          <a:xfrm>
            <a:off x="5560559" y="3610549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66C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5560559" y="371094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66C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71" name="Google Shape;271;p38"/>
          <p:cNvSpPr/>
          <p:nvPr/>
        </p:nvSpPr>
        <p:spPr>
          <a:xfrm>
            <a:off x="5180573" y="3535575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rgbClr val="66C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8"/>
          <p:cNvSpPr/>
          <p:nvPr/>
        </p:nvSpPr>
        <p:spPr>
          <a:xfrm>
            <a:off x="5242842" y="3644719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8"/>
          <p:cNvSpPr/>
          <p:nvPr/>
        </p:nvSpPr>
        <p:spPr>
          <a:xfrm>
            <a:off x="5683836" y="3292847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1289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8"/>
          <p:cNvSpPr/>
          <p:nvPr/>
        </p:nvSpPr>
        <p:spPr>
          <a:xfrm>
            <a:off x="5683836" y="3100941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8"/>
          <p:cNvSpPr/>
          <p:nvPr/>
        </p:nvSpPr>
        <p:spPr>
          <a:xfrm>
            <a:off x="6387899" y="3102216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rgbClr val="004B4B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/>
          <p:nvPr/>
        </p:nvSpPr>
        <p:spPr>
          <a:xfrm>
            <a:off x="6579790" y="3182275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8"/>
          <p:cNvSpPr/>
          <p:nvPr/>
        </p:nvSpPr>
        <p:spPr>
          <a:xfrm>
            <a:off x="6668745" y="321532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6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6905128" y="336401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6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6858115" y="136749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rgbClr val="66C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"/>
          <p:cNvSpPr/>
          <p:nvPr/>
        </p:nvSpPr>
        <p:spPr>
          <a:xfrm>
            <a:off x="6976307" y="151109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1289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8"/>
          <p:cNvSpPr/>
          <p:nvPr/>
        </p:nvSpPr>
        <p:spPr>
          <a:xfrm>
            <a:off x="7513876" y="308696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0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7577419" y="1730946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rgbClr val="66C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>
            <a:off x="7107204" y="1832622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8"/>
          <p:cNvSpPr/>
          <p:nvPr/>
        </p:nvSpPr>
        <p:spPr>
          <a:xfrm>
            <a:off x="7225395" y="2240569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/>
          <p:nvPr/>
        </p:nvSpPr>
        <p:spPr>
          <a:xfrm>
            <a:off x="1040400" y="3994128"/>
            <a:ext cx="3491700" cy="381000"/>
          </a:xfrm>
          <a:prstGeom prst="homePlate">
            <a:avLst>
              <a:gd fmla="val 50000" name="adj"/>
            </a:avLst>
          </a:prstGeom>
          <a:solidFill>
            <a:srgbClr val="A1E3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1144505" y="4226400"/>
            <a:ext cx="3115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Platform</a:t>
            </a:r>
            <a:r>
              <a:rPr lang="ko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: Web-Based Application</a:t>
            </a:r>
            <a:endParaRPr sz="1100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515125" y="3972688"/>
            <a:ext cx="423900" cy="423900"/>
          </a:xfrm>
          <a:prstGeom prst="ellipse">
            <a:avLst/>
          </a:prstGeom>
          <a:solidFill>
            <a:srgbClr val="A1E3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grpSp>
        <p:nvGrpSpPr>
          <p:cNvPr id="288" name="Google Shape;288;p38"/>
          <p:cNvGrpSpPr/>
          <p:nvPr/>
        </p:nvGrpSpPr>
        <p:grpSpPr>
          <a:xfrm>
            <a:off x="593931" y="4102775"/>
            <a:ext cx="265768" cy="163730"/>
            <a:chOff x="1319675" y="2389025"/>
            <a:chExt cx="2224000" cy="1370125"/>
          </a:xfrm>
        </p:grpSpPr>
        <p:sp>
          <p:nvSpPr>
            <p:cNvPr id="289" name="Google Shape;289;p38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</p:grpSp>
      <p:grpSp>
        <p:nvGrpSpPr>
          <p:cNvPr id="291" name="Google Shape;291;p38"/>
          <p:cNvGrpSpPr/>
          <p:nvPr/>
        </p:nvGrpSpPr>
        <p:grpSpPr>
          <a:xfrm>
            <a:off x="579608" y="3358800"/>
            <a:ext cx="294292" cy="290061"/>
            <a:chOff x="5446410" y="2899243"/>
            <a:chExt cx="392389" cy="386748"/>
          </a:xfrm>
        </p:grpSpPr>
        <p:sp>
          <p:nvSpPr>
            <p:cNvPr id="292" name="Google Shape;292;p38"/>
            <p:cNvSpPr/>
            <p:nvPr/>
          </p:nvSpPr>
          <p:spPr>
            <a:xfrm>
              <a:off x="5446410" y="3085966"/>
              <a:ext cx="180975" cy="200025"/>
            </a:xfrm>
            <a:custGeom>
              <a:rect b="b" l="l" r="r" t="t"/>
              <a:pathLst>
                <a:path extrusionOk="0" h="200025" w="180975">
                  <a:moveTo>
                    <a:pt x="115229" y="135008"/>
                  </a:moveTo>
                  <a:cubicBezTo>
                    <a:pt x="112847" y="133865"/>
                    <a:pt x="110657" y="132626"/>
                    <a:pt x="108275" y="131198"/>
                  </a:cubicBezTo>
                  <a:lnTo>
                    <a:pt x="89797" y="149676"/>
                  </a:lnTo>
                  <a:cubicBezTo>
                    <a:pt x="81129" y="158344"/>
                    <a:pt x="66937" y="158344"/>
                    <a:pt x="58269" y="149676"/>
                  </a:cubicBezTo>
                  <a:cubicBezTo>
                    <a:pt x="49602" y="141008"/>
                    <a:pt x="49602" y="126816"/>
                    <a:pt x="58269" y="118148"/>
                  </a:cubicBezTo>
                  <a:lnTo>
                    <a:pt x="116372" y="60046"/>
                  </a:lnTo>
                  <a:cubicBezTo>
                    <a:pt x="123515" y="52902"/>
                    <a:pt x="135041" y="51378"/>
                    <a:pt x="143518" y="56903"/>
                  </a:cubicBezTo>
                  <a:cubicBezTo>
                    <a:pt x="145137" y="57855"/>
                    <a:pt x="146375" y="58808"/>
                    <a:pt x="147614" y="60046"/>
                  </a:cubicBezTo>
                  <a:cubicBezTo>
                    <a:pt x="147804" y="60236"/>
                    <a:pt x="147804" y="60236"/>
                    <a:pt x="147899" y="60332"/>
                  </a:cubicBezTo>
                  <a:lnTo>
                    <a:pt x="181523" y="26708"/>
                  </a:lnTo>
                  <a:lnTo>
                    <a:pt x="181332" y="26518"/>
                  </a:lnTo>
                  <a:cubicBezTo>
                    <a:pt x="175808" y="20993"/>
                    <a:pt x="169712" y="16707"/>
                    <a:pt x="162854" y="13469"/>
                  </a:cubicBezTo>
                  <a:cubicBezTo>
                    <a:pt x="136755" y="1181"/>
                    <a:pt x="105799" y="7468"/>
                    <a:pt x="86654" y="26518"/>
                  </a:cubicBezTo>
                  <a:lnTo>
                    <a:pt x="26646" y="86525"/>
                  </a:lnTo>
                  <a:cubicBezTo>
                    <a:pt x="643" y="112529"/>
                    <a:pt x="643" y="155105"/>
                    <a:pt x="26646" y="181109"/>
                  </a:cubicBezTo>
                  <a:cubicBezTo>
                    <a:pt x="52649" y="207112"/>
                    <a:pt x="95226" y="207112"/>
                    <a:pt x="121229" y="181109"/>
                  </a:cubicBezTo>
                  <a:lnTo>
                    <a:pt x="158948" y="143390"/>
                  </a:lnTo>
                  <a:cubicBezTo>
                    <a:pt x="144280" y="144437"/>
                    <a:pt x="129326" y="141485"/>
                    <a:pt x="115229" y="1350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5567544" y="302428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1245" y="55054"/>
                  </a:moveTo>
                  <a:cubicBezTo>
                    <a:pt x="53626" y="56198"/>
                    <a:pt x="55817" y="57436"/>
                    <a:pt x="58198" y="58865"/>
                  </a:cubicBezTo>
                  <a:lnTo>
                    <a:pt x="58960" y="58103"/>
                  </a:lnTo>
                  <a:cubicBezTo>
                    <a:pt x="57721" y="56198"/>
                    <a:pt x="56388" y="54007"/>
                    <a:pt x="55340" y="51625"/>
                  </a:cubicBezTo>
                  <a:cubicBezTo>
                    <a:pt x="48578" y="37243"/>
                    <a:pt x="45529" y="22003"/>
                    <a:pt x="46863" y="7144"/>
                  </a:cubicBezTo>
                  <a:lnTo>
                    <a:pt x="7144" y="46863"/>
                  </a:lnTo>
                  <a:cubicBezTo>
                    <a:pt x="22003" y="45815"/>
                    <a:pt x="37052" y="48482"/>
                    <a:pt x="51245" y="550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5629249" y="2899243"/>
              <a:ext cx="209550" cy="190500"/>
            </a:xfrm>
            <a:custGeom>
              <a:rect b="b" l="l" r="r" t="t"/>
              <a:pathLst>
                <a:path extrusionOk="0" h="190500" w="209550">
                  <a:moveTo>
                    <a:pt x="185279" y="26646"/>
                  </a:moveTo>
                  <a:cubicBezTo>
                    <a:pt x="159275" y="643"/>
                    <a:pt x="116699" y="643"/>
                    <a:pt x="90696" y="26646"/>
                  </a:cubicBezTo>
                  <a:lnTo>
                    <a:pt x="26783" y="90559"/>
                  </a:lnTo>
                  <a:cubicBezTo>
                    <a:pt x="7161" y="110180"/>
                    <a:pt x="1160" y="140565"/>
                    <a:pt x="13733" y="166759"/>
                  </a:cubicBezTo>
                  <a:cubicBezTo>
                    <a:pt x="17067" y="173522"/>
                    <a:pt x="21258" y="179713"/>
                    <a:pt x="26783" y="185238"/>
                  </a:cubicBezTo>
                  <a:lnTo>
                    <a:pt x="60406" y="151614"/>
                  </a:lnTo>
                  <a:cubicBezTo>
                    <a:pt x="51929" y="143137"/>
                    <a:pt x="51167" y="129326"/>
                    <a:pt x="60215" y="120277"/>
                  </a:cubicBezTo>
                  <a:lnTo>
                    <a:pt x="122223" y="58269"/>
                  </a:lnTo>
                  <a:cubicBezTo>
                    <a:pt x="130891" y="49601"/>
                    <a:pt x="145083" y="49601"/>
                    <a:pt x="153751" y="58269"/>
                  </a:cubicBezTo>
                  <a:cubicBezTo>
                    <a:pt x="162418" y="66937"/>
                    <a:pt x="160895" y="82653"/>
                    <a:pt x="152227" y="91321"/>
                  </a:cubicBezTo>
                  <a:lnTo>
                    <a:pt x="133653" y="109895"/>
                  </a:lnTo>
                  <a:cubicBezTo>
                    <a:pt x="135272" y="112371"/>
                    <a:pt x="136511" y="114943"/>
                    <a:pt x="137558" y="117610"/>
                  </a:cubicBezTo>
                  <a:cubicBezTo>
                    <a:pt x="144226" y="130850"/>
                    <a:pt x="146893" y="145804"/>
                    <a:pt x="145940" y="160663"/>
                  </a:cubicBezTo>
                  <a:lnTo>
                    <a:pt x="185279" y="121325"/>
                  </a:lnTo>
                  <a:cubicBezTo>
                    <a:pt x="211282" y="95226"/>
                    <a:pt x="211282" y="52650"/>
                    <a:pt x="185279" y="266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5545541" y="2999898"/>
              <a:ext cx="209550" cy="209550"/>
            </a:xfrm>
            <a:custGeom>
              <a:rect b="b" l="l" r="r" t="t"/>
              <a:pathLst>
                <a:path extrusionOk="0" h="209550" w="209550">
                  <a:moveTo>
                    <a:pt x="200787" y="25717"/>
                  </a:moveTo>
                  <a:cubicBezTo>
                    <a:pt x="197929" y="19050"/>
                    <a:pt x="193358" y="12668"/>
                    <a:pt x="187833" y="7144"/>
                  </a:cubicBezTo>
                  <a:lnTo>
                    <a:pt x="154210" y="40767"/>
                  </a:lnTo>
                  <a:cubicBezTo>
                    <a:pt x="162973" y="49530"/>
                    <a:pt x="162973" y="63532"/>
                    <a:pt x="154400" y="72104"/>
                  </a:cubicBezTo>
                  <a:lnTo>
                    <a:pt x="70199" y="156305"/>
                  </a:lnTo>
                  <a:cubicBezTo>
                    <a:pt x="66294" y="160211"/>
                    <a:pt x="60770" y="162592"/>
                    <a:pt x="55245" y="162782"/>
                  </a:cubicBezTo>
                  <a:cubicBezTo>
                    <a:pt x="54769" y="162973"/>
                    <a:pt x="54293" y="162782"/>
                    <a:pt x="53816" y="162592"/>
                  </a:cubicBezTo>
                  <a:cubicBezTo>
                    <a:pt x="48292" y="162782"/>
                    <a:pt x="42958" y="160211"/>
                    <a:pt x="38957" y="156305"/>
                  </a:cubicBezTo>
                  <a:lnTo>
                    <a:pt x="7144" y="187833"/>
                  </a:lnTo>
                  <a:cubicBezTo>
                    <a:pt x="10001" y="190691"/>
                    <a:pt x="12668" y="193072"/>
                    <a:pt x="15812" y="195263"/>
                  </a:cubicBezTo>
                  <a:cubicBezTo>
                    <a:pt x="42005" y="213550"/>
                    <a:pt x="77914" y="211741"/>
                    <a:pt x="101727" y="187833"/>
                  </a:cubicBezTo>
                  <a:lnTo>
                    <a:pt x="187833" y="101727"/>
                  </a:lnTo>
                  <a:cubicBezTo>
                    <a:pt x="207169" y="82391"/>
                    <a:pt x="213551" y="51625"/>
                    <a:pt x="200787" y="25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7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7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6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/>
        </p:nvSpPr>
        <p:spPr>
          <a:xfrm>
            <a:off x="159300" y="263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SNEAK PEEK</a:t>
            </a:r>
            <a:endParaRPr sz="2500">
              <a:solidFill>
                <a:schemeClr val="lt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301" name="Google Shape;301;p39"/>
          <p:cNvSpPr/>
          <p:nvPr/>
        </p:nvSpPr>
        <p:spPr>
          <a:xfrm>
            <a:off x="3347596" y="1457776"/>
            <a:ext cx="4053206" cy="3202467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66C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3641543" y="2614363"/>
            <a:ext cx="893100" cy="805500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4622118" y="2614363"/>
            <a:ext cx="2483700" cy="805500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39"/>
          <p:cNvCxnSpPr/>
          <p:nvPr/>
        </p:nvCxnSpPr>
        <p:spPr>
          <a:xfrm>
            <a:off x="3644165" y="2753679"/>
            <a:ext cx="8880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9"/>
          <p:cNvCxnSpPr/>
          <p:nvPr/>
        </p:nvCxnSpPr>
        <p:spPr>
          <a:xfrm>
            <a:off x="3644165" y="2849996"/>
            <a:ext cx="8880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9"/>
          <p:cNvCxnSpPr/>
          <p:nvPr/>
        </p:nvCxnSpPr>
        <p:spPr>
          <a:xfrm>
            <a:off x="3644165" y="2941946"/>
            <a:ext cx="8880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9"/>
          <p:cNvCxnSpPr/>
          <p:nvPr/>
        </p:nvCxnSpPr>
        <p:spPr>
          <a:xfrm>
            <a:off x="3644165" y="3017143"/>
            <a:ext cx="8880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9"/>
          <p:cNvCxnSpPr/>
          <p:nvPr/>
        </p:nvCxnSpPr>
        <p:spPr>
          <a:xfrm>
            <a:off x="3644165" y="3095948"/>
            <a:ext cx="8880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3644165" y="3170363"/>
            <a:ext cx="8880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>
            <a:off x="3644165" y="3236045"/>
            <a:ext cx="8880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>
            <a:off x="3644165" y="3310346"/>
            <a:ext cx="8880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9"/>
          <p:cNvCxnSpPr/>
          <p:nvPr/>
        </p:nvCxnSpPr>
        <p:spPr>
          <a:xfrm>
            <a:off x="3637416" y="2682849"/>
            <a:ext cx="8880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9"/>
          <p:cNvSpPr txBox="1"/>
          <p:nvPr/>
        </p:nvSpPr>
        <p:spPr>
          <a:xfrm>
            <a:off x="8305071" y="1411354"/>
            <a:ext cx="1033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Register</a:t>
            </a:r>
            <a:endParaRPr sz="12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314" name="Google Shape;314;p39"/>
          <p:cNvCxnSpPr/>
          <p:nvPr/>
        </p:nvCxnSpPr>
        <p:spPr>
          <a:xfrm flipH="1" rot="10800000">
            <a:off x="7123871" y="1570511"/>
            <a:ext cx="1199100" cy="271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9"/>
          <p:cNvCxnSpPr/>
          <p:nvPr/>
        </p:nvCxnSpPr>
        <p:spPr>
          <a:xfrm>
            <a:off x="159300" y="810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66CC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39"/>
          <p:cNvSpPr/>
          <p:nvPr/>
        </p:nvSpPr>
        <p:spPr>
          <a:xfrm>
            <a:off x="6754237" y="1787453"/>
            <a:ext cx="307500" cy="122400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6384574" y="1787453"/>
            <a:ext cx="307500" cy="122400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6014910" y="1787453"/>
            <a:ext cx="307500" cy="122400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5645247" y="1787453"/>
            <a:ext cx="307500" cy="122400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5275583" y="1787453"/>
            <a:ext cx="307500" cy="122400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39"/>
          <p:cNvGrpSpPr/>
          <p:nvPr/>
        </p:nvGrpSpPr>
        <p:grpSpPr>
          <a:xfrm>
            <a:off x="3641534" y="3508360"/>
            <a:ext cx="2957832" cy="348599"/>
            <a:chOff x="1071175" y="3688175"/>
            <a:chExt cx="2780963" cy="379200"/>
          </a:xfrm>
        </p:grpSpPr>
        <p:sp>
          <p:nvSpPr>
            <p:cNvPr id="322" name="Google Shape;322;p39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rgbClr val="48FF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rgbClr val="48FF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rgbClr val="48FF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rgbClr val="48FF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rgbClr val="48FF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rgbClr val="48FF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39"/>
          <p:cNvSpPr/>
          <p:nvPr/>
        </p:nvSpPr>
        <p:spPr>
          <a:xfrm>
            <a:off x="4905601" y="1787453"/>
            <a:ext cx="307500" cy="122400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39"/>
          <p:cNvCxnSpPr/>
          <p:nvPr/>
        </p:nvCxnSpPr>
        <p:spPr>
          <a:xfrm rot="-5400000">
            <a:off x="6158830" y="1364004"/>
            <a:ext cx="363300" cy="343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9"/>
          <p:cNvCxnSpPr/>
          <p:nvPr/>
        </p:nvCxnSpPr>
        <p:spPr>
          <a:xfrm rot="-5400000">
            <a:off x="5418865" y="1364004"/>
            <a:ext cx="363300" cy="343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9"/>
          <p:cNvSpPr txBox="1"/>
          <p:nvPr/>
        </p:nvSpPr>
        <p:spPr>
          <a:xfrm>
            <a:off x="6238536" y="1120336"/>
            <a:ext cx="1033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Wishlist</a:t>
            </a:r>
            <a:endParaRPr sz="12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5287239" y="1101375"/>
            <a:ext cx="1033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Collection</a:t>
            </a:r>
            <a:endParaRPr sz="12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333" name="Google Shape;333;p39"/>
          <p:cNvCxnSpPr/>
          <p:nvPr/>
        </p:nvCxnSpPr>
        <p:spPr>
          <a:xfrm flipH="1" rot="5400000">
            <a:off x="4504755" y="1521827"/>
            <a:ext cx="444000" cy="209700"/>
          </a:xfrm>
          <a:prstGeom prst="bentConnector3">
            <a:avLst>
              <a:gd fmla="val -3406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39"/>
          <p:cNvSpPr txBox="1"/>
          <p:nvPr/>
        </p:nvSpPr>
        <p:spPr>
          <a:xfrm>
            <a:off x="4325285" y="1133573"/>
            <a:ext cx="1033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Home</a:t>
            </a:r>
            <a:endParaRPr sz="12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335" name="Google Shape;335;p39"/>
          <p:cNvCxnSpPr/>
          <p:nvPr/>
        </p:nvCxnSpPr>
        <p:spPr>
          <a:xfrm>
            <a:off x="6538393" y="1979949"/>
            <a:ext cx="1294500" cy="255000"/>
          </a:xfrm>
          <a:prstGeom prst="bentConnector3">
            <a:avLst>
              <a:gd fmla="val -429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39"/>
          <p:cNvSpPr txBox="1"/>
          <p:nvPr/>
        </p:nvSpPr>
        <p:spPr>
          <a:xfrm>
            <a:off x="7827587" y="2046964"/>
            <a:ext cx="1033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Login</a:t>
            </a:r>
            <a:endParaRPr sz="12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337" name="Google Shape;337;p39"/>
          <p:cNvCxnSpPr>
            <a:stCxn id="319" idx="2"/>
          </p:cNvCxnSpPr>
          <p:nvPr/>
        </p:nvCxnSpPr>
        <p:spPr>
          <a:xfrm rot="5400000">
            <a:off x="5181897" y="1578653"/>
            <a:ext cx="285900" cy="9483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39"/>
          <p:cNvSpPr txBox="1"/>
          <p:nvPr/>
        </p:nvSpPr>
        <p:spPr>
          <a:xfrm>
            <a:off x="4435403" y="2010561"/>
            <a:ext cx="1033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Cart</a:t>
            </a:r>
            <a:endParaRPr sz="12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39" name="Google Shape;339;p39"/>
          <p:cNvSpPr/>
          <p:nvPr/>
        </p:nvSpPr>
        <p:spPr>
          <a:xfrm>
            <a:off x="2276000" y="2511600"/>
            <a:ext cx="701400" cy="36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CC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9"/>
          <p:cNvSpPr txBox="1"/>
          <p:nvPr/>
        </p:nvSpPr>
        <p:spPr>
          <a:xfrm>
            <a:off x="360975" y="13836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Total pages: </a:t>
            </a:r>
            <a:endParaRPr/>
          </a:p>
        </p:txBody>
      </p:sp>
      <p:sp>
        <p:nvSpPr>
          <p:cNvPr id="341" name="Google Shape;341;p39"/>
          <p:cNvSpPr txBox="1"/>
          <p:nvPr/>
        </p:nvSpPr>
        <p:spPr>
          <a:xfrm>
            <a:off x="289200" y="1800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 SemiBold"/>
              <a:buChar char="●"/>
            </a:pPr>
            <a:r>
              <a:rPr lang="ko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Home</a:t>
            </a:r>
            <a:endParaRPr>
              <a:solidFill>
                <a:schemeClr val="lt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289200" y="21302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 SemiBold"/>
              <a:buChar char="●"/>
            </a:pPr>
            <a:r>
              <a:rPr lang="ko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Collection</a:t>
            </a:r>
            <a:endParaRPr/>
          </a:p>
        </p:txBody>
      </p:sp>
      <p:sp>
        <p:nvSpPr>
          <p:cNvPr id="343" name="Google Shape;343;p39"/>
          <p:cNvSpPr txBox="1"/>
          <p:nvPr/>
        </p:nvSpPr>
        <p:spPr>
          <a:xfrm>
            <a:off x="289200" y="2483750"/>
            <a:ext cx="16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 SemiBold"/>
              <a:buChar char="●"/>
            </a:pPr>
            <a:r>
              <a:rPr lang="ko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Cart</a:t>
            </a:r>
            <a:endParaRPr/>
          </a:p>
        </p:txBody>
      </p:sp>
      <p:sp>
        <p:nvSpPr>
          <p:cNvPr id="344" name="Google Shape;344;p39"/>
          <p:cNvSpPr txBox="1"/>
          <p:nvPr/>
        </p:nvSpPr>
        <p:spPr>
          <a:xfrm>
            <a:off x="289200" y="2848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 SemiBold"/>
              <a:buChar char="●"/>
            </a:pPr>
            <a:r>
              <a:rPr lang="ko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Wishlist</a:t>
            </a:r>
            <a:endParaRPr/>
          </a:p>
        </p:txBody>
      </p:sp>
      <p:sp>
        <p:nvSpPr>
          <p:cNvPr id="345" name="Google Shape;345;p39"/>
          <p:cNvSpPr txBox="1"/>
          <p:nvPr/>
        </p:nvSpPr>
        <p:spPr>
          <a:xfrm>
            <a:off x="289200" y="3242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 SemiBold"/>
              <a:buChar char="●"/>
            </a:pPr>
            <a:r>
              <a:rPr lang="ko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Login</a:t>
            </a:r>
            <a:endParaRPr/>
          </a:p>
        </p:txBody>
      </p:sp>
      <p:sp>
        <p:nvSpPr>
          <p:cNvPr id="346" name="Google Shape;346;p39"/>
          <p:cNvSpPr txBox="1"/>
          <p:nvPr/>
        </p:nvSpPr>
        <p:spPr>
          <a:xfrm>
            <a:off x="289200" y="3610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 SemiBold"/>
              <a:buChar char="●"/>
            </a:pPr>
            <a:r>
              <a:rPr lang="ko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Register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/>
        </p:nvSpPr>
        <p:spPr>
          <a:xfrm>
            <a:off x="159300" y="263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SNEAK PEEK</a:t>
            </a:r>
            <a:endParaRPr sz="2500">
              <a:solidFill>
                <a:schemeClr val="lt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cxnSp>
        <p:nvCxnSpPr>
          <p:cNvPr id="352" name="Google Shape;352;p40"/>
          <p:cNvCxnSpPr/>
          <p:nvPr/>
        </p:nvCxnSpPr>
        <p:spPr>
          <a:xfrm>
            <a:off x="159300" y="810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66CC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40"/>
          <p:cNvSpPr/>
          <p:nvPr/>
        </p:nvSpPr>
        <p:spPr>
          <a:xfrm flipH="1">
            <a:off x="4257200" y="2511600"/>
            <a:ext cx="701400" cy="36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CC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0"/>
          <p:cNvSpPr txBox="1"/>
          <p:nvPr/>
        </p:nvSpPr>
        <p:spPr>
          <a:xfrm>
            <a:off x="5085375" y="12312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Total pages: </a:t>
            </a:r>
            <a:endParaRPr/>
          </a:p>
        </p:txBody>
      </p:sp>
      <p:sp>
        <p:nvSpPr>
          <p:cNvPr id="355" name="Google Shape;355;p40"/>
          <p:cNvSpPr txBox="1"/>
          <p:nvPr/>
        </p:nvSpPr>
        <p:spPr>
          <a:xfrm>
            <a:off x="5089800" y="1648550"/>
            <a:ext cx="47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1. How many people can Earth handle?</a:t>
            </a:r>
            <a:endParaRPr>
              <a:solidFill>
                <a:schemeClr val="lt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5089800" y="1977850"/>
            <a:ext cx="37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2. Countdown to Extinction</a:t>
            </a:r>
            <a:endParaRPr/>
          </a:p>
        </p:txBody>
      </p:sp>
      <p:sp>
        <p:nvSpPr>
          <p:cNvPr id="357" name="Google Shape;357;p40"/>
          <p:cNvSpPr txBox="1"/>
          <p:nvPr/>
        </p:nvSpPr>
        <p:spPr>
          <a:xfrm>
            <a:off x="5089800" y="2331350"/>
            <a:ext cx="4358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3. Finding Earth's Twin In Space </a:t>
            </a:r>
            <a:endParaRPr>
              <a:solidFill>
                <a:schemeClr val="lt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May Be  Impossible!</a:t>
            </a:r>
            <a:endParaRPr/>
          </a:p>
        </p:txBody>
      </p:sp>
      <p:sp>
        <p:nvSpPr>
          <p:cNvPr id="358" name="Google Shape;358;p40"/>
          <p:cNvSpPr txBox="1"/>
          <p:nvPr/>
        </p:nvSpPr>
        <p:spPr>
          <a:xfrm>
            <a:off x="5089800" y="2924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4. Unnatural Calamities</a:t>
            </a:r>
            <a:endParaRPr/>
          </a:p>
        </p:txBody>
      </p:sp>
      <p:sp>
        <p:nvSpPr>
          <p:cNvPr id="359" name="Google Shape;359;p40"/>
          <p:cNvSpPr txBox="1"/>
          <p:nvPr/>
        </p:nvSpPr>
        <p:spPr>
          <a:xfrm>
            <a:off x="5090400" y="3281400"/>
            <a:ext cx="4009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5. The air and water that keeps us alive is making us sick</a:t>
            </a:r>
            <a:endParaRPr/>
          </a:p>
        </p:txBody>
      </p:sp>
      <p:sp>
        <p:nvSpPr>
          <p:cNvPr id="360" name="Google Shape;360;p40"/>
          <p:cNvSpPr txBox="1"/>
          <p:nvPr/>
        </p:nvSpPr>
        <p:spPr>
          <a:xfrm>
            <a:off x="5090400" y="3834600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6. Sustainable Development: The Way for Future</a:t>
            </a:r>
            <a:endParaRPr/>
          </a:p>
        </p:txBody>
      </p:sp>
      <p:sp>
        <p:nvSpPr>
          <p:cNvPr id="361" name="Google Shape;361;p40"/>
          <p:cNvSpPr/>
          <p:nvPr/>
        </p:nvSpPr>
        <p:spPr>
          <a:xfrm>
            <a:off x="335900" y="1610175"/>
            <a:ext cx="3712297" cy="2879467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66C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>
            <a:off x="605110" y="2650061"/>
            <a:ext cx="818100" cy="724200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"/>
          <p:cNvSpPr/>
          <p:nvPr/>
        </p:nvSpPr>
        <p:spPr>
          <a:xfrm>
            <a:off x="1503165" y="2650061"/>
            <a:ext cx="2274600" cy="724200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40"/>
          <p:cNvCxnSpPr/>
          <p:nvPr/>
        </p:nvCxnSpPr>
        <p:spPr>
          <a:xfrm>
            <a:off x="607511" y="2775320"/>
            <a:ext cx="8133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0"/>
          <p:cNvCxnSpPr/>
          <p:nvPr/>
        </p:nvCxnSpPr>
        <p:spPr>
          <a:xfrm>
            <a:off x="607511" y="2861918"/>
            <a:ext cx="8133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0"/>
          <p:cNvCxnSpPr/>
          <p:nvPr/>
        </p:nvCxnSpPr>
        <p:spPr>
          <a:xfrm>
            <a:off x="607511" y="2944591"/>
            <a:ext cx="8133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40"/>
          <p:cNvCxnSpPr/>
          <p:nvPr/>
        </p:nvCxnSpPr>
        <p:spPr>
          <a:xfrm>
            <a:off x="607511" y="3012200"/>
            <a:ext cx="8133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40"/>
          <p:cNvCxnSpPr/>
          <p:nvPr/>
        </p:nvCxnSpPr>
        <p:spPr>
          <a:xfrm>
            <a:off x="607511" y="3083053"/>
            <a:ext cx="8133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40"/>
          <p:cNvCxnSpPr/>
          <p:nvPr/>
        </p:nvCxnSpPr>
        <p:spPr>
          <a:xfrm>
            <a:off x="607511" y="3149960"/>
            <a:ext cx="8133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40"/>
          <p:cNvCxnSpPr/>
          <p:nvPr/>
        </p:nvCxnSpPr>
        <p:spPr>
          <a:xfrm>
            <a:off x="607511" y="3209014"/>
            <a:ext cx="8133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40"/>
          <p:cNvCxnSpPr/>
          <p:nvPr/>
        </p:nvCxnSpPr>
        <p:spPr>
          <a:xfrm>
            <a:off x="607511" y="3275818"/>
            <a:ext cx="8133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40"/>
          <p:cNvCxnSpPr/>
          <p:nvPr/>
        </p:nvCxnSpPr>
        <p:spPr>
          <a:xfrm>
            <a:off x="601330" y="2711636"/>
            <a:ext cx="8133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40"/>
          <p:cNvSpPr txBox="1"/>
          <p:nvPr/>
        </p:nvSpPr>
        <p:spPr>
          <a:xfrm>
            <a:off x="3979196" y="1072317"/>
            <a:ext cx="1033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Register</a:t>
            </a:r>
            <a:endParaRPr sz="12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374" name="Google Shape;374;p40"/>
          <p:cNvCxnSpPr/>
          <p:nvPr/>
        </p:nvCxnSpPr>
        <p:spPr>
          <a:xfrm rot="-5400000">
            <a:off x="3770621" y="1417061"/>
            <a:ext cx="577800" cy="576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40"/>
          <p:cNvSpPr/>
          <p:nvPr/>
        </p:nvSpPr>
        <p:spPr>
          <a:xfrm>
            <a:off x="3401437" y="1939853"/>
            <a:ext cx="307500" cy="122400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0"/>
          <p:cNvSpPr/>
          <p:nvPr/>
        </p:nvSpPr>
        <p:spPr>
          <a:xfrm>
            <a:off x="3031774" y="1939853"/>
            <a:ext cx="307500" cy="122400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0"/>
          <p:cNvSpPr/>
          <p:nvPr/>
        </p:nvSpPr>
        <p:spPr>
          <a:xfrm>
            <a:off x="2662110" y="1939853"/>
            <a:ext cx="307500" cy="122400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0"/>
          <p:cNvSpPr/>
          <p:nvPr/>
        </p:nvSpPr>
        <p:spPr>
          <a:xfrm>
            <a:off x="2292447" y="1939853"/>
            <a:ext cx="307500" cy="122400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0"/>
          <p:cNvSpPr/>
          <p:nvPr/>
        </p:nvSpPr>
        <p:spPr>
          <a:xfrm>
            <a:off x="1922783" y="1939853"/>
            <a:ext cx="307500" cy="122400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1552801" y="1939853"/>
            <a:ext cx="307500" cy="122400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" name="Google Shape;381;p40"/>
          <p:cNvCxnSpPr/>
          <p:nvPr/>
        </p:nvCxnSpPr>
        <p:spPr>
          <a:xfrm rot="-5400000">
            <a:off x="2806030" y="1516404"/>
            <a:ext cx="363300" cy="343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40"/>
          <p:cNvCxnSpPr/>
          <p:nvPr/>
        </p:nvCxnSpPr>
        <p:spPr>
          <a:xfrm rot="-5400000">
            <a:off x="2066065" y="1516404"/>
            <a:ext cx="363300" cy="343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40"/>
          <p:cNvSpPr txBox="1"/>
          <p:nvPr/>
        </p:nvSpPr>
        <p:spPr>
          <a:xfrm>
            <a:off x="2885736" y="1196536"/>
            <a:ext cx="1033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Wishlist</a:t>
            </a:r>
            <a:endParaRPr sz="12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84" name="Google Shape;384;p40"/>
          <p:cNvSpPr txBox="1"/>
          <p:nvPr/>
        </p:nvSpPr>
        <p:spPr>
          <a:xfrm>
            <a:off x="1934439" y="1177575"/>
            <a:ext cx="1033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Collection</a:t>
            </a:r>
            <a:endParaRPr sz="12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385" name="Google Shape;385;p40"/>
          <p:cNvCxnSpPr/>
          <p:nvPr/>
        </p:nvCxnSpPr>
        <p:spPr>
          <a:xfrm flipH="1" rot="5400000">
            <a:off x="1151955" y="1674227"/>
            <a:ext cx="444000" cy="209700"/>
          </a:xfrm>
          <a:prstGeom prst="bentConnector3">
            <a:avLst>
              <a:gd fmla="val -3406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40"/>
          <p:cNvSpPr/>
          <p:nvPr/>
        </p:nvSpPr>
        <p:spPr>
          <a:xfrm>
            <a:off x="833709" y="3453700"/>
            <a:ext cx="394803" cy="313409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1297624" y="3453700"/>
            <a:ext cx="394803" cy="313409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1761539" y="3453700"/>
            <a:ext cx="394803" cy="313409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2225454" y="3453700"/>
            <a:ext cx="394803" cy="313409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2689370" y="3453700"/>
            <a:ext cx="394803" cy="313409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3147842" y="3453700"/>
            <a:ext cx="394803" cy="313409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 txBox="1"/>
          <p:nvPr/>
        </p:nvSpPr>
        <p:spPr>
          <a:xfrm>
            <a:off x="972485" y="1285973"/>
            <a:ext cx="1033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Home</a:t>
            </a:r>
            <a:endParaRPr sz="12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393" name="Google Shape;393;p40"/>
          <p:cNvCxnSpPr/>
          <p:nvPr/>
        </p:nvCxnSpPr>
        <p:spPr>
          <a:xfrm>
            <a:off x="3185593" y="2132349"/>
            <a:ext cx="1294500" cy="255000"/>
          </a:xfrm>
          <a:prstGeom prst="bentConnector3">
            <a:avLst>
              <a:gd fmla="val -429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40"/>
          <p:cNvSpPr txBox="1"/>
          <p:nvPr/>
        </p:nvSpPr>
        <p:spPr>
          <a:xfrm>
            <a:off x="4480112" y="2190014"/>
            <a:ext cx="1033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Login</a:t>
            </a:r>
            <a:endParaRPr sz="12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395" name="Google Shape;395;p40"/>
          <p:cNvCxnSpPr>
            <a:stCxn id="378" idx="2"/>
          </p:cNvCxnSpPr>
          <p:nvPr/>
        </p:nvCxnSpPr>
        <p:spPr>
          <a:xfrm rot="5400000">
            <a:off x="1829097" y="1731053"/>
            <a:ext cx="285900" cy="9483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40"/>
          <p:cNvSpPr txBox="1"/>
          <p:nvPr/>
        </p:nvSpPr>
        <p:spPr>
          <a:xfrm>
            <a:off x="1082603" y="2162961"/>
            <a:ext cx="1033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Cart</a:t>
            </a:r>
            <a:endParaRPr sz="12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97" name="Google Shape;397;p40"/>
          <p:cNvSpPr txBox="1"/>
          <p:nvPr/>
        </p:nvSpPr>
        <p:spPr>
          <a:xfrm>
            <a:off x="1364575" y="3379350"/>
            <a:ext cx="34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1" sz="2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8" name="Google Shape;398;p40"/>
          <p:cNvSpPr txBox="1"/>
          <p:nvPr/>
        </p:nvSpPr>
        <p:spPr>
          <a:xfrm>
            <a:off x="1803175" y="3379350"/>
            <a:ext cx="2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1" sz="2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9" name="Google Shape;399;p40"/>
          <p:cNvSpPr txBox="1"/>
          <p:nvPr/>
        </p:nvSpPr>
        <p:spPr>
          <a:xfrm>
            <a:off x="2278975" y="3379350"/>
            <a:ext cx="34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1" sz="2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0" name="Google Shape;400;p40"/>
          <p:cNvSpPr txBox="1"/>
          <p:nvPr/>
        </p:nvSpPr>
        <p:spPr>
          <a:xfrm>
            <a:off x="2717575" y="3379350"/>
            <a:ext cx="2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sz="2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1" name="Google Shape;401;p40"/>
          <p:cNvSpPr txBox="1"/>
          <p:nvPr/>
        </p:nvSpPr>
        <p:spPr>
          <a:xfrm>
            <a:off x="3193375" y="3379350"/>
            <a:ext cx="2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b="1" sz="2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2" name="Google Shape;402;p40"/>
          <p:cNvSpPr txBox="1"/>
          <p:nvPr/>
        </p:nvSpPr>
        <p:spPr>
          <a:xfrm>
            <a:off x="907375" y="3379350"/>
            <a:ext cx="34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1" sz="2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/>
          <p:nvPr/>
        </p:nvSpPr>
        <p:spPr>
          <a:xfrm>
            <a:off x="392525" y="504150"/>
            <a:ext cx="8265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E6C39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THE HOMEPAGE</a:t>
            </a:r>
            <a:endParaRPr sz="30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408" name="Google Shape;408;p41"/>
          <p:cNvCxnSpPr/>
          <p:nvPr/>
        </p:nvCxnSpPr>
        <p:spPr>
          <a:xfrm flipH="1" rot="10800000">
            <a:off x="621375" y="1039250"/>
            <a:ext cx="7982400" cy="17700"/>
          </a:xfrm>
          <a:prstGeom prst="straightConnector1">
            <a:avLst/>
          </a:prstGeom>
          <a:noFill/>
          <a:ln cap="flat" cmpd="sng" w="9525">
            <a:solidFill>
              <a:srgbClr val="1289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41"/>
          <p:cNvSpPr/>
          <p:nvPr/>
        </p:nvSpPr>
        <p:spPr>
          <a:xfrm>
            <a:off x="751900" y="2419650"/>
            <a:ext cx="3726900" cy="2295600"/>
          </a:xfrm>
          <a:prstGeom prst="rect">
            <a:avLst/>
          </a:prstGeom>
          <a:solidFill>
            <a:srgbClr val="0E6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1"/>
          <p:cNvSpPr txBox="1"/>
          <p:nvPr/>
        </p:nvSpPr>
        <p:spPr>
          <a:xfrm>
            <a:off x="882673" y="2716125"/>
            <a:ext cx="3454500" cy="20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A1E37A"/>
                </a:solidFill>
                <a:latin typeface="Quicksand"/>
                <a:ea typeface="Quicksand"/>
                <a:cs typeface="Quicksand"/>
                <a:sym typeface="Quicksand"/>
              </a:rPr>
              <a:t>Shop from our range of eco-friendly products with excellent benefits.</a:t>
            </a:r>
            <a:endParaRPr b="1" sz="1800">
              <a:solidFill>
                <a:srgbClr val="A1E37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1E37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1E37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1" name="Google Shape;411;p41"/>
          <p:cNvSpPr txBox="1"/>
          <p:nvPr/>
        </p:nvSpPr>
        <p:spPr>
          <a:xfrm>
            <a:off x="2143051" y="2745450"/>
            <a:ext cx="1104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 u="sng">
                <a:solidFill>
                  <a:srgbClr val="A1E37A"/>
                </a:solidFill>
                <a:latin typeface="Quicksand"/>
                <a:ea typeface="Quicksand"/>
                <a:cs typeface="Quicksand"/>
                <a:sym typeface="Quicksand"/>
              </a:rPr>
              <a:t>Shop </a:t>
            </a:r>
            <a:endParaRPr b="1" sz="1600" u="sng">
              <a:solidFill>
                <a:srgbClr val="A1E37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2" name="Google Shape;412;p41"/>
          <p:cNvSpPr/>
          <p:nvPr/>
        </p:nvSpPr>
        <p:spPr>
          <a:xfrm>
            <a:off x="2143275" y="1373850"/>
            <a:ext cx="933300" cy="933300"/>
          </a:xfrm>
          <a:prstGeom prst="ellipse">
            <a:avLst/>
          </a:prstGeom>
          <a:solidFill>
            <a:srgbClr val="0E6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1E37A"/>
              </a:solidFill>
            </a:endParaRPr>
          </a:p>
        </p:txBody>
      </p:sp>
      <p:grpSp>
        <p:nvGrpSpPr>
          <p:cNvPr id="413" name="Google Shape;413;p41"/>
          <p:cNvGrpSpPr/>
          <p:nvPr/>
        </p:nvGrpSpPr>
        <p:grpSpPr>
          <a:xfrm>
            <a:off x="2337890" y="1643786"/>
            <a:ext cx="459648" cy="389210"/>
            <a:chOff x="6798957" y="5589841"/>
            <a:chExt cx="390525" cy="343947"/>
          </a:xfrm>
        </p:grpSpPr>
        <p:sp>
          <p:nvSpPr>
            <p:cNvPr id="414" name="Google Shape;414;p41"/>
            <p:cNvSpPr/>
            <p:nvPr/>
          </p:nvSpPr>
          <p:spPr>
            <a:xfrm>
              <a:off x="6798957" y="5589841"/>
              <a:ext cx="390525" cy="276225"/>
            </a:xfrm>
            <a:custGeom>
              <a:rect b="b" l="l" r="r" t="t"/>
              <a:pathLst>
                <a:path extrusionOk="0" h="276225" w="390525">
                  <a:moveTo>
                    <a:pt x="130471" y="230124"/>
                  </a:moveTo>
                  <a:lnTo>
                    <a:pt x="331830" y="230124"/>
                  </a:lnTo>
                  <a:cubicBezTo>
                    <a:pt x="336782" y="230124"/>
                    <a:pt x="341164" y="226790"/>
                    <a:pt x="342498" y="222028"/>
                  </a:cubicBezTo>
                  <a:lnTo>
                    <a:pt x="387075" y="66008"/>
                  </a:lnTo>
                  <a:cubicBezTo>
                    <a:pt x="388027" y="62675"/>
                    <a:pt x="387360" y="59055"/>
                    <a:pt x="385265" y="56198"/>
                  </a:cubicBezTo>
                  <a:cubicBezTo>
                    <a:pt x="383169" y="53435"/>
                    <a:pt x="379836" y="51721"/>
                    <a:pt x="376407" y="51721"/>
                  </a:cubicBezTo>
                  <a:lnTo>
                    <a:pt x="104754" y="51721"/>
                  </a:lnTo>
                  <a:lnTo>
                    <a:pt x="96753" y="15907"/>
                  </a:lnTo>
                  <a:cubicBezTo>
                    <a:pt x="95609" y="10763"/>
                    <a:pt x="91133" y="7144"/>
                    <a:pt x="85894" y="7144"/>
                  </a:cubicBezTo>
                  <a:lnTo>
                    <a:pt x="18552" y="7144"/>
                  </a:lnTo>
                  <a:cubicBezTo>
                    <a:pt x="12838" y="7144"/>
                    <a:pt x="7789" y="11335"/>
                    <a:pt x="7218" y="17050"/>
                  </a:cubicBezTo>
                  <a:cubicBezTo>
                    <a:pt x="6455" y="23813"/>
                    <a:pt x="11694" y="29433"/>
                    <a:pt x="18266" y="29433"/>
                  </a:cubicBezTo>
                  <a:lnTo>
                    <a:pt x="76941" y="29433"/>
                  </a:lnTo>
                  <a:lnTo>
                    <a:pt x="117231" y="210503"/>
                  </a:lnTo>
                  <a:cubicBezTo>
                    <a:pt x="104754" y="215932"/>
                    <a:pt x="96276" y="228600"/>
                    <a:pt x="97134" y="243269"/>
                  </a:cubicBezTo>
                  <a:cubicBezTo>
                    <a:pt x="98181" y="260985"/>
                    <a:pt x="113326" y="274606"/>
                    <a:pt x="131043" y="274606"/>
                  </a:cubicBezTo>
                  <a:lnTo>
                    <a:pt x="331544" y="274606"/>
                  </a:lnTo>
                  <a:cubicBezTo>
                    <a:pt x="337259" y="274606"/>
                    <a:pt x="342307" y="270415"/>
                    <a:pt x="342879" y="264700"/>
                  </a:cubicBezTo>
                  <a:cubicBezTo>
                    <a:pt x="343641" y="257937"/>
                    <a:pt x="338402" y="252317"/>
                    <a:pt x="331830" y="252317"/>
                  </a:cubicBezTo>
                  <a:lnTo>
                    <a:pt x="130471" y="252317"/>
                  </a:lnTo>
                  <a:cubicBezTo>
                    <a:pt x="124375" y="252317"/>
                    <a:pt x="119327" y="247365"/>
                    <a:pt x="119327" y="241173"/>
                  </a:cubicBezTo>
                  <a:cubicBezTo>
                    <a:pt x="119327" y="234982"/>
                    <a:pt x="124375" y="230124"/>
                    <a:pt x="130471" y="230124"/>
                  </a:cubicBezTo>
                  <a:close/>
                </a:path>
              </a:pathLst>
            </a:custGeom>
            <a:solidFill>
              <a:srgbClr val="EFFCC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6911141" y="5857588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144" y="40577"/>
                  </a:move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solidFill>
              <a:srgbClr val="EFFCC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7067922" y="5857588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144" y="40577"/>
                  </a:move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solidFill>
              <a:srgbClr val="EFFCC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7" name="Google Shape;417;p41"/>
          <p:cNvSpPr/>
          <p:nvPr/>
        </p:nvSpPr>
        <p:spPr>
          <a:xfrm>
            <a:off x="4866700" y="2419650"/>
            <a:ext cx="3726900" cy="2295600"/>
          </a:xfrm>
          <a:prstGeom prst="rect">
            <a:avLst/>
          </a:prstGeom>
          <a:solidFill>
            <a:srgbClr val="0E6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1"/>
          <p:cNvSpPr txBox="1"/>
          <p:nvPr/>
        </p:nvSpPr>
        <p:spPr>
          <a:xfrm>
            <a:off x="4997473" y="2792325"/>
            <a:ext cx="3454500" cy="20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A1E37A"/>
                </a:solidFill>
                <a:latin typeface="Quicksand"/>
                <a:ea typeface="Quicksand"/>
                <a:cs typeface="Quicksand"/>
                <a:sym typeface="Quicksand"/>
              </a:rPr>
              <a:t>Save the environment by learning from our selection of environmental and </a:t>
            </a:r>
            <a:r>
              <a:rPr b="1" lang="ko" sz="1700">
                <a:solidFill>
                  <a:srgbClr val="A1E37A"/>
                </a:solidFill>
                <a:latin typeface="Quicksand"/>
                <a:ea typeface="Quicksand"/>
                <a:cs typeface="Quicksand"/>
                <a:sym typeface="Quicksand"/>
              </a:rPr>
              <a:t>sustainable</a:t>
            </a:r>
            <a:r>
              <a:rPr b="1" lang="ko" sz="1700">
                <a:solidFill>
                  <a:srgbClr val="A1E37A"/>
                </a:solidFill>
                <a:latin typeface="Quicksand"/>
                <a:ea typeface="Quicksand"/>
                <a:cs typeface="Quicksand"/>
                <a:sym typeface="Quicksand"/>
              </a:rPr>
              <a:t>  modules.</a:t>
            </a:r>
            <a:endParaRPr b="1" sz="1700">
              <a:solidFill>
                <a:srgbClr val="A1E37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A1E37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9" name="Google Shape;419;p41"/>
          <p:cNvSpPr txBox="1"/>
          <p:nvPr/>
        </p:nvSpPr>
        <p:spPr>
          <a:xfrm>
            <a:off x="6257851" y="2745450"/>
            <a:ext cx="1104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 u="sng">
                <a:solidFill>
                  <a:srgbClr val="A1E37A"/>
                </a:solidFill>
                <a:latin typeface="Quicksand"/>
                <a:ea typeface="Quicksand"/>
                <a:cs typeface="Quicksand"/>
                <a:sym typeface="Quicksand"/>
              </a:rPr>
              <a:t>Learn</a:t>
            </a:r>
            <a:endParaRPr b="1" sz="1600" u="sng">
              <a:solidFill>
                <a:srgbClr val="A1E37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0" name="Google Shape;420;p41"/>
          <p:cNvSpPr/>
          <p:nvPr/>
        </p:nvSpPr>
        <p:spPr>
          <a:xfrm>
            <a:off x="6258075" y="1373850"/>
            <a:ext cx="933300" cy="933300"/>
          </a:xfrm>
          <a:prstGeom prst="ellipse">
            <a:avLst/>
          </a:prstGeom>
          <a:solidFill>
            <a:srgbClr val="0E6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1E37A"/>
              </a:solidFill>
            </a:endParaRPr>
          </a:p>
        </p:txBody>
      </p:sp>
      <p:grpSp>
        <p:nvGrpSpPr>
          <p:cNvPr id="421" name="Google Shape;421;p41"/>
          <p:cNvGrpSpPr/>
          <p:nvPr/>
        </p:nvGrpSpPr>
        <p:grpSpPr>
          <a:xfrm>
            <a:off x="6452690" y="1643786"/>
            <a:ext cx="459648" cy="389210"/>
            <a:chOff x="6798957" y="5589841"/>
            <a:chExt cx="390525" cy="343947"/>
          </a:xfrm>
        </p:grpSpPr>
        <p:sp>
          <p:nvSpPr>
            <p:cNvPr id="422" name="Google Shape;422;p41"/>
            <p:cNvSpPr/>
            <p:nvPr/>
          </p:nvSpPr>
          <p:spPr>
            <a:xfrm>
              <a:off x="6798957" y="5589841"/>
              <a:ext cx="390525" cy="276225"/>
            </a:xfrm>
            <a:custGeom>
              <a:rect b="b" l="l" r="r" t="t"/>
              <a:pathLst>
                <a:path extrusionOk="0" h="276225" w="390525">
                  <a:moveTo>
                    <a:pt x="130471" y="230124"/>
                  </a:moveTo>
                  <a:lnTo>
                    <a:pt x="331830" y="230124"/>
                  </a:lnTo>
                  <a:cubicBezTo>
                    <a:pt x="336782" y="230124"/>
                    <a:pt x="341164" y="226790"/>
                    <a:pt x="342498" y="222028"/>
                  </a:cubicBezTo>
                  <a:lnTo>
                    <a:pt x="387075" y="66008"/>
                  </a:lnTo>
                  <a:cubicBezTo>
                    <a:pt x="388027" y="62675"/>
                    <a:pt x="387360" y="59055"/>
                    <a:pt x="385265" y="56198"/>
                  </a:cubicBezTo>
                  <a:cubicBezTo>
                    <a:pt x="383169" y="53435"/>
                    <a:pt x="379836" y="51721"/>
                    <a:pt x="376407" y="51721"/>
                  </a:cubicBezTo>
                  <a:lnTo>
                    <a:pt x="104754" y="51721"/>
                  </a:lnTo>
                  <a:lnTo>
                    <a:pt x="96753" y="15907"/>
                  </a:lnTo>
                  <a:cubicBezTo>
                    <a:pt x="95609" y="10763"/>
                    <a:pt x="91133" y="7144"/>
                    <a:pt x="85894" y="7144"/>
                  </a:cubicBezTo>
                  <a:lnTo>
                    <a:pt x="18552" y="7144"/>
                  </a:lnTo>
                  <a:cubicBezTo>
                    <a:pt x="12838" y="7144"/>
                    <a:pt x="7789" y="11335"/>
                    <a:pt x="7218" y="17050"/>
                  </a:cubicBezTo>
                  <a:cubicBezTo>
                    <a:pt x="6455" y="23813"/>
                    <a:pt x="11694" y="29433"/>
                    <a:pt x="18266" y="29433"/>
                  </a:cubicBezTo>
                  <a:lnTo>
                    <a:pt x="76941" y="29433"/>
                  </a:lnTo>
                  <a:lnTo>
                    <a:pt x="117231" y="210503"/>
                  </a:lnTo>
                  <a:cubicBezTo>
                    <a:pt x="104754" y="215932"/>
                    <a:pt x="96276" y="228600"/>
                    <a:pt x="97134" y="243269"/>
                  </a:cubicBezTo>
                  <a:cubicBezTo>
                    <a:pt x="98181" y="260985"/>
                    <a:pt x="113326" y="274606"/>
                    <a:pt x="131043" y="274606"/>
                  </a:cubicBezTo>
                  <a:lnTo>
                    <a:pt x="331544" y="274606"/>
                  </a:lnTo>
                  <a:cubicBezTo>
                    <a:pt x="337259" y="274606"/>
                    <a:pt x="342307" y="270415"/>
                    <a:pt x="342879" y="264700"/>
                  </a:cubicBezTo>
                  <a:cubicBezTo>
                    <a:pt x="343641" y="257937"/>
                    <a:pt x="338402" y="252317"/>
                    <a:pt x="331830" y="252317"/>
                  </a:cubicBezTo>
                  <a:lnTo>
                    <a:pt x="130471" y="252317"/>
                  </a:lnTo>
                  <a:cubicBezTo>
                    <a:pt x="124375" y="252317"/>
                    <a:pt x="119327" y="247365"/>
                    <a:pt x="119327" y="241173"/>
                  </a:cubicBezTo>
                  <a:cubicBezTo>
                    <a:pt x="119327" y="234982"/>
                    <a:pt x="124375" y="230124"/>
                    <a:pt x="130471" y="230124"/>
                  </a:cubicBezTo>
                  <a:close/>
                </a:path>
              </a:pathLst>
            </a:custGeom>
            <a:solidFill>
              <a:srgbClr val="EFFCC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6911141" y="5857588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144" y="40577"/>
                  </a:move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solidFill>
              <a:srgbClr val="EFFCC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7067922" y="5857588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144" y="40577"/>
                  </a:move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solidFill>
              <a:srgbClr val="EFFCC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/>
          <p:nvPr/>
        </p:nvSpPr>
        <p:spPr>
          <a:xfrm>
            <a:off x="882850" y="1311725"/>
            <a:ext cx="3079200" cy="3483000"/>
          </a:xfrm>
          <a:prstGeom prst="roundRect">
            <a:avLst>
              <a:gd fmla="val 8590" name="adj"/>
            </a:avLst>
          </a:prstGeom>
          <a:solidFill>
            <a:srgbClr val="00273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rgbClr val="EFFCC2"/>
                </a:solidFill>
                <a:latin typeface="Quicksand"/>
                <a:ea typeface="Quicksand"/>
                <a:cs typeface="Quicksand"/>
                <a:sym typeface="Quicksand"/>
              </a:rPr>
              <a:t>SHOP</a:t>
            </a:r>
            <a:endParaRPr b="1">
              <a:solidFill>
                <a:srgbClr val="EFFCC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CC2"/>
              </a:buClr>
              <a:buSzPts val="1400"/>
              <a:buFont typeface="Quicksand SemiBold"/>
              <a:buAutoNum type="arabicPeriod"/>
            </a:pPr>
            <a:r>
              <a:rPr lang="ko">
                <a:solidFill>
                  <a:srgbClr val="EFFCC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Plants</a:t>
            </a:r>
            <a:endParaRPr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CC2"/>
              </a:buClr>
              <a:buSzPts val="1400"/>
              <a:buFont typeface="Quicksand SemiBold"/>
              <a:buAutoNum type="arabicPeriod"/>
            </a:pPr>
            <a:r>
              <a:rPr lang="ko">
                <a:solidFill>
                  <a:srgbClr val="EFFCC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Eco-friendly Storage, Containers</a:t>
            </a:r>
            <a:endParaRPr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CC2"/>
              </a:buClr>
              <a:buSzPts val="1400"/>
              <a:buFont typeface="Quicksand SemiBold"/>
              <a:buAutoNum type="arabicPeriod"/>
            </a:pPr>
            <a:r>
              <a:rPr lang="ko">
                <a:solidFill>
                  <a:srgbClr val="EFFCC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Bags</a:t>
            </a:r>
            <a:endParaRPr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CC2"/>
              </a:buClr>
              <a:buSzPts val="1400"/>
              <a:buFont typeface="Quicksand SemiBold"/>
              <a:buAutoNum type="arabicPeriod"/>
            </a:pPr>
            <a:r>
              <a:rPr lang="ko">
                <a:solidFill>
                  <a:srgbClr val="EFFCC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Eco Floor Mats</a:t>
            </a:r>
            <a:endParaRPr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CC2"/>
              </a:buClr>
              <a:buSzPts val="1400"/>
              <a:buFont typeface="Quicksand SemiBold"/>
              <a:buAutoNum type="arabicPeriod"/>
            </a:pPr>
            <a:r>
              <a:rPr lang="ko">
                <a:solidFill>
                  <a:srgbClr val="EFFCC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Eco-friendly Stationery</a:t>
            </a:r>
            <a:endParaRPr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CC2"/>
              </a:buClr>
              <a:buSzPts val="1400"/>
              <a:buFont typeface="Quicksand SemiBold"/>
              <a:buAutoNum type="arabicPeriod"/>
            </a:pPr>
            <a:r>
              <a:rPr lang="ko">
                <a:solidFill>
                  <a:srgbClr val="EFFCC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Recycled Plastic Products</a:t>
            </a:r>
            <a:endParaRPr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CC2"/>
              </a:buClr>
              <a:buSzPts val="1400"/>
              <a:buFont typeface="Quicksand SemiBold"/>
              <a:buAutoNum type="arabicPeriod"/>
            </a:pPr>
            <a:r>
              <a:rPr lang="ko">
                <a:solidFill>
                  <a:srgbClr val="EFFCC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Eco-friendly Serveware &amp; Tableware</a:t>
            </a:r>
            <a:endParaRPr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CC2"/>
              </a:buClr>
              <a:buSzPts val="1400"/>
              <a:buFont typeface="Quicksand SemiBold"/>
              <a:buAutoNum type="arabicPeriod"/>
            </a:pPr>
            <a:r>
              <a:rPr lang="ko">
                <a:solidFill>
                  <a:srgbClr val="EFFCC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Eco-friendly Candles-Diyas</a:t>
            </a:r>
            <a:endParaRPr sz="5400"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430" name="Google Shape;430;p42"/>
          <p:cNvSpPr txBox="1"/>
          <p:nvPr/>
        </p:nvSpPr>
        <p:spPr>
          <a:xfrm>
            <a:off x="392525" y="504150"/>
            <a:ext cx="8265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A1E37A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THE CATEGORIES</a:t>
            </a:r>
            <a:endParaRPr sz="3000">
              <a:solidFill>
                <a:srgbClr val="A1E37A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431" name="Google Shape;431;p42"/>
          <p:cNvCxnSpPr/>
          <p:nvPr/>
        </p:nvCxnSpPr>
        <p:spPr>
          <a:xfrm flipH="1" rot="10800000">
            <a:off x="621375" y="1039250"/>
            <a:ext cx="7982400" cy="17700"/>
          </a:xfrm>
          <a:prstGeom prst="straightConnector1">
            <a:avLst/>
          </a:prstGeom>
          <a:noFill/>
          <a:ln cap="flat" cmpd="sng" w="9525">
            <a:solidFill>
              <a:srgbClr val="A1E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42"/>
          <p:cNvSpPr/>
          <p:nvPr/>
        </p:nvSpPr>
        <p:spPr>
          <a:xfrm>
            <a:off x="4616650" y="1311725"/>
            <a:ext cx="3240300" cy="3483000"/>
          </a:xfrm>
          <a:prstGeom prst="roundRect">
            <a:avLst>
              <a:gd fmla="val 8590" name="adj"/>
            </a:avLst>
          </a:prstGeom>
          <a:solidFill>
            <a:srgbClr val="00273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rgbClr val="EFFCC2"/>
                </a:solidFill>
                <a:latin typeface="Quicksand"/>
                <a:ea typeface="Quicksand"/>
                <a:cs typeface="Quicksand"/>
                <a:sym typeface="Quicksand"/>
              </a:rPr>
              <a:t>LEARN</a:t>
            </a:r>
            <a:endParaRPr b="1">
              <a:solidFill>
                <a:srgbClr val="EFFCC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CC2"/>
              </a:buClr>
              <a:buSzPts val="1400"/>
              <a:buFont typeface="Quicksand SemiBold"/>
              <a:buAutoNum type="arabicPeriod"/>
            </a:pPr>
            <a:r>
              <a:rPr lang="ko">
                <a:solidFill>
                  <a:srgbClr val="EFFCC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How many people can Earth handle?</a:t>
            </a:r>
            <a:endParaRPr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CC2"/>
              </a:buClr>
              <a:buSzPts val="1400"/>
              <a:buFont typeface="Quicksand SemiBold"/>
              <a:buAutoNum type="arabicPeriod"/>
            </a:pPr>
            <a:r>
              <a:rPr lang="ko">
                <a:solidFill>
                  <a:srgbClr val="EFFCC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Countdown to Extinction </a:t>
            </a:r>
            <a:endParaRPr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CC2"/>
              </a:buClr>
              <a:buSzPts val="1400"/>
              <a:buFont typeface="Quicksand SemiBold"/>
              <a:buAutoNum type="arabicPeriod"/>
            </a:pPr>
            <a:r>
              <a:rPr lang="ko">
                <a:solidFill>
                  <a:srgbClr val="EFFCC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Finding Earth's Twin In Space May Be Impossible</a:t>
            </a:r>
            <a:endParaRPr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CC2"/>
              </a:buClr>
              <a:buSzPts val="1400"/>
              <a:buFont typeface="Quicksand SemiBold"/>
              <a:buAutoNum type="arabicPeriod"/>
            </a:pPr>
            <a:r>
              <a:rPr lang="ko">
                <a:solidFill>
                  <a:srgbClr val="EFFCC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Unnatural Calamities</a:t>
            </a:r>
            <a:endParaRPr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CC2"/>
              </a:buClr>
              <a:buSzPts val="1400"/>
              <a:buFont typeface="Quicksand SemiBold"/>
              <a:buAutoNum type="arabicPeriod"/>
            </a:pPr>
            <a:r>
              <a:rPr lang="ko">
                <a:solidFill>
                  <a:srgbClr val="EFFCC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The air and water that keeps us alive is making us sick</a:t>
            </a:r>
            <a:endParaRPr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FCC2"/>
              </a:buClr>
              <a:buSzPts val="1400"/>
              <a:buFont typeface="Quicksand SemiBold"/>
              <a:buAutoNum type="arabicPeriod"/>
            </a:pPr>
            <a:r>
              <a:rPr lang="ko">
                <a:solidFill>
                  <a:srgbClr val="EFFCC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Sustainable Development: The Way for Future.</a:t>
            </a:r>
            <a:endParaRPr>
              <a:solidFill>
                <a:srgbClr val="EFFCC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7647" y="1206241"/>
            <a:ext cx="1207294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3"/>
          <p:cNvSpPr/>
          <p:nvPr/>
        </p:nvSpPr>
        <p:spPr>
          <a:xfrm>
            <a:off x="622675" y="1360502"/>
            <a:ext cx="2436900" cy="2436900"/>
          </a:xfrm>
          <a:prstGeom prst="donut">
            <a:avLst>
              <a:gd fmla="val 16447" name="adj"/>
            </a:avLst>
          </a:prstGeom>
          <a:solidFill>
            <a:srgbClr val="66CC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3"/>
          <p:cNvSpPr/>
          <p:nvPr/>
        </p:nvSpPr>
        <p:spPr>
          <a:xfrm>
            <a:off x="4857354" y="919818"/>
            <a:ext cx="3631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2739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A cleaner and greener Earth where humans and nature can thrive together in harmony.</a:t>
            </a:r>
            <a:endParaRPr sz="1200">
              <a:solidFill>
                <a:srgbClr val="002739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2739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We are striving to create a sustainable future by reducing our impact on the environment.</a:t>
            </a:r>
            <a:endParaRPr sz="1200">
              <a:solidFill>
                <a:srgbClr val="002739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2739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2739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440" name="Google Shape;440;p43"/>
          <p:cNvSpPr/>
          <p:nvPr/>
        </p:nvSpPr>
        <p:spPr>
          <a:xfrm>
            <a:off x="4857354" y="1810147"/>
            <a:ext cx="38280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2739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We are working to reduce our emissions and our reliance on fossil fuels by investing in renewable energy sources, using electric vehicles and incentivizing our employees to go green.</a:t>
            </a:r>
            <a:endParaRPr sz="1200">
              <a:solidFill>
                <a:srgbClr val="002739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441" name="Google Shape;441;p43"/>
          <p:cNvSpPr/>
          <p:nvPr/>
        </p:nvSpPr>
        <p:spPr>
          <a:xfrm>
            <a:off x="4857350" y="2700520"/>
            <a:ext cx="3631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2739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We wish to create a world standing on eco-friendly foundations where sustainability and innovation go hand in hand.</a:t>
            </a:r>
            <a:endParaRPr sz="1200">
              <a:solidFill>
                <a:srgbClr val="002739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442" name="Google Shape;442;p43"/>
          <p:cNvSpPr/>
          <p:nvPr/>
        </p:nvSpPr>
        <p:spPr>
          <a:xfrm>
            <a:off x="4857351" y="3590876"/>
            <a:ext cx="2956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2739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It’s only when we care for our environment will our future generation have a safe world to live in.</a:t>
            </a:r>
            <a:endParaRPr sz="1200">
              <a:solidFill>
                <a:srgbClr val="002739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2739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2739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443" name="Google Shape;443;p43"/>
          <p:cNvSpPr txBox="1"/>
          <p:nvPr/>
        </p:nvSpPr>
        <p:spPr>
          <a:xfrm>
            <a:off x="1017373" y="2251929"/>
            <a:ext cx="1643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2739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Our Vision and Mission</a:t>
            </a:r>
            <a:endParaRPr sz="1800">
              <a:solidFill>
                <a:srgbClr val="002739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grpSp>
        <p:nvGrpSpPr>
          <p:cNvPr id="444" name="Google Shape;444;p43"/>
          <p:cNvGrpSpPr/>
          <p:nvPr/>
        </p:nvGrpSpPr>
        <p:grpSpPr>
          <a:xfrm>
            <a:off x="4334755" y="2755307"/>
            <a:ext cx="452798" cy="449473"/>
            <a:chOff x="-21322300" y="3693325"/>
            <a:chExt cx="306400" cy="304150"/>
          </a:xfrm>
        </p:grpSpPr>
        <p:sp>
          <p:nvSpPr>
            <p:cNvPr id="445" name="Google Shape;445;p43"/>
            <p:cNvSpPr/>
            <p:nvPr/>
          </p:nvSpPr>
          <p:spPr>
            <a:xfrm>
              <a:off x="-21142725" y="3868400"/>
              <a:ext cx="111850" cy="69325"/>
            </a:xfrm>
            <a:custGeom>
              <a:rect b="b" l="l" r="r" t="t"/>
              <a:pathLst>
                <a:path extrusionOk="0" h="2773" w="4474">
                  <a:moveTo>
                    <a:pt x="4474" y="0"/>
                  </a:moveTo>
                  <a:lnTo>
                    <a:pt x="4474" y="0"/>
                  </a:lnTo>
                  <a:cubicBezTo>
                    <a:pt x="4317" y="189"/>
                    <a:pt x="4159" y="378"/>
                    <a:pt x="4001" y="536"/>
                  </a:cubicBezTo>
                  <a:cubicBezTo>
                    <a:pt x="2899" y="1639"/>
                    <a:pt x="1418" y="2174"/>
                    <a:pt x="0" y="2426"/>
                  </a:cubicBezTo>
                  <a:cubicBezTo>
                    <a:pt x="473" y="2678"/>
                    <a:pt x="945" y="2773"/>
                    <a:pt x="1450" y="2773"/>
                  </a:cubicBezTo>
                  <a:cubicBezTo>
                    <a:pt x="2269" y="2773"/>
                    <a:pt x="3088" y="2458"/>
                    <a:pt x="3749" y="1828"/>
                  </a:cubicBezTo>
                  <a:cubicBezTo>
                    <a:pt x="4254" y="1324"/>
                    <a:pt x="4474" y="662"/>
                    <a:pt x="4474" y="0"/>
                  </a:cubicBezTo>
                  <a:close/>
                </a:path>
              </a:pathLst>
            </a:custGeom>
            <a:solidFill>
              <a:srgbClr val="66C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-21141950" y="3693325"/>
              <a:ext cx="126050" cy="120750"/>
            </a:xfrm>
            <a:custGeom>
              <a:rect b="b" l="l" r="r" t="t"/>
              <a:pathLst>
                <a:path extrusionOk="0" h="4830" w="5042">
                  <a:moveTo>
                    <a:pt x="1828" y="1214"/>
                  </a:moveTo>
                  <a:cubicBezTo>
                    <a:pt x="1915" y="1214"/>
                    <a:pt x="2001" y="1254"/>
                    <a:pt x="2080" y="1333"/>
                  </a:cubicBezTo>
                  <a:cubicBezTo>
                    <a:pt x="2238" y="1490"/>
                    <a:pt x="2238" y="1679"/>
                    <a:pt x="2080" y="1837"/>
                  </a:cubicBezTo>
                  <a:cubicBezTo>
                    <a:pt x="2001" y="1915"/>
                    <a:pt x="1915" y="1955"/>
                    <a:pt x="1828" y="1955"/>
                  </a:cubicBezTo>
                  <a:cubicBezTo>
                    <a:pt x="1742" y="1955"/>
                    <a:pt x="1655" y="1915"/>
                    <a:pt x="1576" y="1837"/>
                  </a:cubicBezTo>
                  <a:cubicBezTo>
                    <a:pt x="1419" y="1679"/>
                    <a:pt x="1419" y="1490"/>
                    <a:pt x="1576" y="1333"/>
                  </a:cubicBezTo>
                  <a:cubicBezTo>
                    <a:pt x="1655" y="1254"/>
                    <a:pt x="1742" y="1214"/>
                    <a:pt x="1828" y="1214"/>
                  </a:cubicBezTo>
                  <a:close/>
                  <a:moveTo>
                    <a:pt x="2301" y="0"/>
                  </a:moveTo>
                  <a:cubicBezTo>
                    <a:pt x="1786" y="0"/>
                    <a:pt x="1193" y="72"/>
                    <a:pt x="599" y="230"/>
                  </a:cubicBezTo>
                  <a:cubicBezTo>
                    <a:pt x="1" y="1427"/>
                    <a:pt x="221" y="2908"/>
                    <a:pt x="1230" y="3884"/>
                  </a:cubicBezTo>
                  <a:cubicBezTo>
                    <a:pt x="1797" y="4483"/>
                    <a:pt x="2647" y="4830"/>
                    <a:pt x="3498" y="4830"/>
                  </a:cubicBezTo>
                  <a:cubicBezTo>
                    <a:pt x="3970" y="4830"/>
                    <a:pt x="4443" y="4704"/>
                    <a:pt x="4884" y="4515"/>
                  </a:cubicBezTo>
                  <a:cubicBezTo>
                    <a:pt x="5042" y="3443"/>
                    <a:pt x="5042" y="2498"/>
                    <a:pt x="4947" y="1931"/>
                  </a:cubicBezTo>
                  <a:cubicBezTo>
                    <a:pt x="4884" y="1522"/>
                    <a:pt x="4601" y="1207"/>
                    <a:pt x="4254" y="1081"/>
                  </a:cubicBezTo>
                  <a:cubicBezTo>
                    <a:pt x="4160" y="1049"/>
                    <a:pt x="4065" y="1049"/>
                    <a:pt x="3970" y="1049"/>
                  </a:cubicBezTo>
                  <a:cubicBezTo>
                    <a:pt x="3970" y="955"/>
                    <a:pt x="3939" y="860"/>
                    <a:pt x="3939" y="765"/>
                  </a:cubicBezTo>
                  <a:cubicBezTo>
                    <a:pt x="3813" y="387"/>
                    <a:pt x="3498" y="104"/>
                    <a:pt x="3120" y="72"/>
                  </a:cubicBezTo>
                  <a:cubicBezTo>
                    <a:pt x="2885" y="25"/>
                    <a:pt x="2607" y="0"/>
                    <a:pt x="2301" y="0"/>
                  </a:cubicBezTo>
                  <a:close/>
                </a:path>
              </a:pathLst>
            </a:custGeom>
            <a:solidFill>
              <a:srgbClr val="66C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-21263225" y="3707725"/>
              <a:ext cx="69325" cy="112650"/>
            </a:xfrm>
            <a:custGeom>
              <a:rect b="b" l="l" r="r" t="t"/>
              <a:pathLst>
                <a:path extrusionOk="0" h="4506" w="2773">
                  <a:moveTo>
                    <a:pt x="2773" y="0"/>
                  </a:moveTo>
                  <a:cubicBezTo>
                    <a:pt x="2079" y="0"/>
                    <a:pt x="1418" y="252"/>
                    <a:pt x="945" y="757"/>
                  </a:cubicBezTo>
                  <a:cubicBezTo>
                    <a:pt x="347" y="1355"/>
                    <a:pt x="0" y="2174"/>
                    <a:pt x="0" y="3025"/>
                  </a:cubicBezTo>
                  <a:cubicBezTo>
                    <a:pt x="0" y="3560"/>
                    <a:pt x="126" y="4065"/>
                    <a:pt x="347" y="4506"/>
                  </a:cubicBezTo>
                  <a:cubicBezTo>
                    <a:pt x="630" y="3025"/>
                    <a:pt x="1197" y="1513"/>
                    <a:pt x="2205" y="473"/>
                  </a:cubicBezTo>
                  <a:cubicBezTo>
                    <a:pt x="2363" y="315"/>
                    <a:pt x="2552" y="158"/>
                    <a:pt x="2773" y="0"/>
                  </a:cubicBezTo>
                  <a:close/>
                </a:path>
              </a:pathLst>
            </a:custGeom>
            <a:solidFill>
              <a:srgbClr val="66C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-21322300" y="3703775"/>
              <a:ext cx="294600" cy="293700"/>
            </a:xfrm>
            <a:custGeom>
              <a:rect b="b" l="l" r="r" t="t"/>
              <a:pathLst>
                <a:path extrusionOk="0" h="11748" w="11784">
                  <a:moveTo>
                    <a:pt x="6604" y="3797"/>
                  </a:moveTo>
                  <a:cubicBezTo>
                    <a:pt x="6773" y="3797"/>
                    <a:pt x="6905" y="3909"/>
                    <a:pt x="6931" y="4065"/>
                  </a:cubicBezTo>
                  <a:cubicBezTo>
                    <a:pt x="7026" y="4254"/>
                    <a:pt x="6900" y="4443"/>
                    <a:pt x="6711" y="4506"/>
                  </a:cubicBezTo>
                  <a:lnTo>
                    <a:pt x="6270" y="4664"/>
                  </a:lnTo>
                  <a:cubicBezTo>
                    <a:pt x="6018" y="4727"/>
                    <a:pt x="5955" y="5042"/>
                    <a:pt x="6112" y="5231"/>
                  </a:cubicBezTo>
                  <a:lnTo>
                    <a:pt x="6490" y="5640"/>
                  </a:lnTo>
                  <a:cubicBezTo>
                    <a:pt x="6575" y="5713"/>
                    <a:pt x="6674" y="5748"/>
                    <a:pt x="6767" y="5748"/>
                  </a:cubicBezTo>
                  <a:cubicBezTo>
                    <a:pt x="6916" y="5748"/>
                    <a:pt x="7050" y="5657"/>
                    <a:pt x="7089" y="5483"/>
                  </a:cubicBezTo>
                  <a:lnTo>
                    <a:pt x="7246" y="5042"/>
                  </a:lnTo>
                  <a:cubicBezTo>
                    <a:pt x="7321" y="4892"/>
                    <a:pt x="7455" y="4802"/>
                    <a:pt x="7586" y="4802"/>
                  </a:cubicBezTo>
                  <a:cubicBezTo>
                    <a:pt x="7620" y="4802"/>
                    <a:pt x="7655" y="4808"/>
                    <a:pt x="7687" y="4821"/>
                  </a:cubicBezTo>
                  <a:cubicBezTo>
                    <a:pt x="7908" y="4884"/>
                    <a:pt x="8002" y="5073"/>
                    <a:pt x="7971" y="5262"/>
                  </a:cubicBezTo>
                  <a:lnTo>
                    <a:pt x="7813" y="5703"/>
                  </a:lnTo>
                  <a:cubicBezTo>
                    <a:pt x="7655" y="6177"/>
                    <a:pt x="7212" y="6453"/>
                    <a:pt x="6764" y="6453"/>
                  </a:cubicBezTo>
                  <a:cubicBezTo>
                    <a:pt x="6498" y="6453"/>
                    <a:pt x="6229" y="6356"/>
                    <a:pt x="6018" y="6144"/>
                  </a:cubicBezTo>
                  <a:lnTo>
                    <a:pt x="5640" y="5766"/>
                  </a:lnTo>
                  <a:cubicBezTo>
                    <a:pt x="5073" y="5199"/>
                    <a:pt x="5293" y="4223"/>
                    <a:pt x="6081" y="3971"/>
                  </a:cubicBezTo>
                  <a:lnTo>
                    <a:pt x="6490" y="3813"/>
                  </a:lnTo>
                  <a:cubicBezTo>
                    <a:pt x="6529" y="3802"/>
                    <a:pt x="6567" y="3797"/>
                    <a:pt x="6604" y="3797"/>
                  </a:cubicBezTo>
                  <a:close/>
                  <a:moveTo>
                    <a:pt x="6900" y="1"/>
                  </a:moveTo>
                  <a:lnTo>
                    <a:pt x="6900" y="1"/>
                  </a:lnTo>
                  <a:cubicBezTo>
                    <a:pt x="6238" y="253"/>
                    <a:pt x="5608" y="600"/>
                    <a:pt x="5136" y="1104"/>
                  </a:cubicBezTo>
                  <a:cubicBezTo>
                    <a:pt x="3434" y="2805"/>
                    <a:pt x="3088" y="6176"/>
                    <a:pt x="3088" y="7657"/>
                  </a:cubicBezTo>
                  <a:cubicBezTo>
                    <a:pt x="2726" y="7476"/>
                    <a:pt x="2328" y="7387"/>
                    <a:pt x="1930" y="7387"/>
                  </a:cubicBezTo>
                  <a:cubicBezTo>
                    <a:pt x="1287" y="7387"/>
                    <a:pt x="644" y="7619"/>
                    <a:pt x="158" y="8066"/>
                  </a:cubicBezTo>
                  <a:cubicBezTo>
                    <a:pt x="0" y="8224"/>
                    <a:pt x="32" y="8539"/>
                    <a:pt x="252" y="8665"/>
                  </a:cubicBezTo>
                  <a:cubicBezTo>
                    <a:pt x="1449" y="9295"/>
                    <a:pt x="2489" y="10334"/>
                    <a:pt x="3119" y="11532"/>
                  </a:cubicBezTo>
                  <a:cubicBezTo>
                    <a:pt x="3191" y="11676"/>
                    <a:pt x="3304" y="11748"/>
                    <a:pt x="3429" y="11748"/>
                  </a:cubicBezTo>
                  <a:cubicBezTo>
                    <a:pt x="3523" y="11748"/>
                    <a:pt x="3623" y="11707"/>
                    <a:pt x="3718" y="11626"/>
                  </a:cubicBezTo>
                  <a:cubicBezTo>
                    <a:pt x="4505" y="10839"/>
                    <a:pt x="4663" y="9641"/>
                    <a:pt x="4127" y="8696"/>
                  </a:cubicBezTo>
                  <a:lnTo>
                    <a:pt x="4190" y="8696"/>
                  </a:lnTo>
                  <a:cubicBezTo>
                    <a:pt x="5640" y="8696"/>
                    <a:pt x="8979" y="8350"/>
                    <a:pt x="10680" y="6648"/>
                  </a:cubicBezTo>
                  <a:cubicBezTo>
                    <a:pt x="11184" y="6144"/>
                    <a:pt x="11531" y="5514"/>
                    <a:pt x="11783" y="4853"/>
                  </a:cubicBezTo>
                  <a:lnTo>
                    <a:pt x="11783" y="4853"/>
                  </a:lnTo>
                  <a:cubicBezTo>
                    <a:pt x="11374" y="4979"/>
                    <a:pt x="11027" y="5042"/>
                    <a:pt x="10649" y="5042"/>
                  </a:cubicBezTo>
                  <a:cubicBezTo>
                    <a:pt x="9578" y="5042"/>
                    <a:pt x="8601" y="4664"/>
                    <a:pt x="7876" y="3908"/>
                  </a:cubicBezTo>
                  <a:cubicBezTo>
                    <a:pt x="6805" y="2836"/>
                    <a:pt x="6490" y="1356"/>
                    <a:pt x="6900" y="1"/>
                  </a:cubicBezTo>
                  <a:close/>
                </a:path>
              </a:pathLst>
            </a:custGeom>
            <a:solidFill>
              <a:srgbClr val="66C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43"/>
          <p:cNvGrpSpPr/>
          <p:nvPr/>
        </p:nvGrpSpPr>
        <p:grpSpPr>
          <a:xfrm>
            <a:off x="4284571" y="1959981"/>
            <a:ext cx="486566" cy="414708"/>
            <a:chOff x="-19835275" y="3330250"/>
            <a:chExt cx="329250" cy="280625"/>
          </a:xfrm>
        </p:grpSpPr>
        <p:sp>
          <p:nvSpPr>
            <p:cNvPr id="450" name="Google Shape;450;p43"/>
            <p:cNvSpPr/>
            <p:nvPr/>
          </p:nvSpPr>
          <p:spPr>
            <a:xfrm>
              <a:off x="-19768325" y="3361750"/>
              <a:ext cx="197725" cy="249125"/>
            </a:xfrm>
            <a:custGeom>
              <a:rect b="b" l="l" r="r" t="t"/>
              <a:pathLst>
                <a:path extrusionOk="0" h="9965" w="7909">
                  <a:moveTo>
                    <a:pt x="3927" y="1"/>
                  </a:moveTo>
                  <a:cubicBezTo>
                    <a:pt x="3797" y="1"/>
                    <a:pt x="3671" y="56"/>
                    <a:pt x="3624" y="166"/>
                  </a:cubicBezTo>
                  <a:lnTo>
                    <a:pt x="1103" y="5302"/>
                  </a:lnTo>
                  <a:cubicBezTo>
                    <a:pt x="1" y="7412"/>
                    <a:pt x="1607" y="9964"/>
                    <a:pt x="3970" y="9964"/>
                  </a:cubicBezTo>
                  <a:cubicBezTo>
                    <a:pt x="6333" y="9964"/>
                    <a:pt x="7908" y="7412"/>
                    <a:pt x="6837" y="5302"/>
                  </a:cubicBezTo>
                  <a:lnTo>
                    <a:pt x="4254" y="166"/>
                  </a:lnTo>
                  <a:cubicBezTo>
                    <a:pt x="4191" y="56"/>
                    <a:pt x="4057" y="1"/>
                    <a:pt x="3927" y="1"/>
                  </a:cubicBezTo>
                  <a:close/>
                </a:path>
              </a:pathLst>
            </a:custGeom>
            <a:solidFill>
              <a:srgbClr val="66C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-19622625" y="3330250"/>
              <a:ext cx="116600" cy="189250"/>
            </a:xfrm>
            <a:custGeom>
              <a:rect b="b" l="l" r="r" t="t"/>
              <a:pathLst>
                <a:path extrusionOk="0" h="7570" w="4664">
                  <a:moveTo>
                    <a:pt x="1683" y="1"/>
                  </a:moveTo>
                  <a:cubicBezTo>
                    <a:pt x="1553" y="1"/>
                    <a:pt x="1419" y="56"/>
                    <a:pt x="1356" y="166"/>
                  </a:cubicBezTo>
                  <a:lnTo>
                    <a:pt x="1" y="2939"/>
                  </a:lnTo>
                  <a:lnTo>
                    <a:pt x="1608" y="6215"/>
                  </a:lnTo>
                  <a:cubicBezTo>
                    <a:pt x="1828" y="6625"/>
                    <a:pt x="1954" y="7097"/>
                    <a:pt x="1986" y="7570"/>
                  </a:cubicBezTo>
                  <a:cubicBezTo>
                    <a:pt x="3687" y="7381"/>
                    <a:pt x="4664" y="5585"/>
                    <a:pt x="3876" y="4010"/>
                  </a:cubicBezTo>
                  <a:lnTo>
                    <a:pt x="1986" y="166"/>
                  </a:lnTo>
                  <a:cubicBezTo>
                    <a:pt x="1938" y="56"/>
                    <a:pt x="1812" y="1"/>
                    <a:pt x="1683" y="1"/>
                  </a:cubicBezTo>
                  <a:close/>
                </a:path>
              </a:pathLst>
            </a:custGeom>
            <a:solidFill>
              <a:srgbClr val="66C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-19835275" y="3330250"/>
              <a:ext cx="116600" cy="189250"/>
            </a:xfrm>
            <a:custGeom>
              <a:rect b="b" l="l" r="r" t="t"/>
              <a:pathLst>
                <a:path extrusionOk="0" h="7570" w="4664">
                  <a:moveTo>
                    <a:pt x="2982" y="1"/>
                  </a:moveTo>
                  <a:cubicBezTo>
                    <a:pt x="2852" y="1"/>
                    <a:pt x="2726" y="56"/>
                    <a:pt x="2679" y="166"/>
                  </a:cubicBezTo>
                  <a:lnTo>
                    <a:pt x="788" y="4010"/>
                  </a:lnTo>
                  <a:cubicBezTo>
                    <a:pt x="1" y="5522"/>
                    <a:pt x="977" y="7381"/>
                    <a:pt x="2679" y="7570"/>
                  </a:cubicBezTo>
                  <a:cubicBezTo>
                    <a:pt x="2710" y="7097"/>
                    <a:pt x="2868" y="6593"/>
                    <a:pt x="3057" y="6152"/>
                  </a:cubicBezTo>
                  <a:lnTo>
                    <a:pt x="4663" y="2876"/>
                  </a:lnTo>
                  <a:lnTo>
                    <a:pt x="3309" y="166"/>
                  </a:lnTo>
                  <a:cubicBezTo>
                    <a:pt x="3246" y="56"/>
                    <a:pt x="3112" y="1"/>
                    <a:pt x="2982" y="1"/>
                  </a:cubicBezTo>
                  <a:close/>
                </a:path>
              </a:pathLst>
            </a:custGeom>
            <a:solidFill>
              <a:srgbClr val="66C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43"/>
          <p:cNvSpPr/>
          <p:nvPr/>
        </p:nvSpPr>
        <p:spPr>
          <a:xfrm>
            <a:off x="4356140" y="982745"/>
            <a:ext cx="343404" cy="446998"/>
          </a:xfrm>
          <a:custGeom>
            <a:rect b="b" l="l" r="r" t="t"/>
            <a:pathLst>
              <a:path extrusionOk="0" h="12099" w="9295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66C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43"/>
          <p:cNvGrpSpPr/>
          <p:nvPr/>
        </p:nvGrpSpPr>
        <p:grpSpPr>
          <a:xfrm>
            <a:off x="4302624" y="3658322"/>
            <a:ext cx="450470" cy="448180"/>
            <a:chOff x="-19020075" y="4084200"/>
            <a:chExt cx="304825" cy="303275"/>
          </a:xfrm>
        </p:grpSpPr>
        <p:sp>
          <p:nvSpPr>
            <p:cNvPr id="455" name="Google Shape;455;p43"/>
            <p:cNvSpPr/>
            <p:nvPr/>
          </p:nvSpPr>
          <p:spPr>
            <a:xfrm>
              <a:off x="-18962575" y="4274800"/>
              <a:ext cx="103975" cy="94550"/>
            </a:xfrm>
            <a:custGeom>
              <a:rect b="b" l="l" r="r" t="t"/>
              <a:pathLst>
                <a:path extrusionOk="0" h="3782" w="4159">
                  <a:moveTo>
                    <a:pt x="3403" y="1"/>
                  </a:moveTo>
                  <a:cubicBezTo>
                    <a:pt x="3151" y="1356"/>
                    <a:pt x="1985" y="2364"/>
                    <a:pt x="599" y="2364"/>
                  </a:cubicBezTo>
                  <a:cubicBezTo>
                    <a:pt x="410" y="2364"/>
                    <a:pt x="221" y="2332"/>
                    <a:pt x="0" y="2301"/>
                  </a:cubicBezTo>
                  <a:lnTo>
                    <a:pt x="0" y="2301"/>
                  </a:lnTo>
                  <a:cubicBezTo>
                    <a:pt x="284" y="3151"/>
                    <a:pt x="1071" y="3781"/>
                    <a:pt x="2048" y="3781"/>
                  </a:cubicBezTo>
                  <a:cubicBezTo>
                    <a:pt x="3214" y="3781"/>
                    <a:pt x="4159" y="2836"/>
                    <a:pt x="4159" y="1671"/>
                  </a:cubicBezTo>
                  <a:cubicBezTo>
                    <a:pt x="4159" y="978"/>
                    <a:pt x="3875" y="410"/>
                    <a:pt x="3403" y="1"/>
                  </a:cubicBezTo>
                  <a:close/>
                </a:path>
              </a:pathLst>
            </a:custGeom>
            <a:solidFill>
              <a:srgbClr val="66C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-18883025" y="4281900"/>
              <a:ext cx="78000" cy="105575"/>
            </a:xfrm>
            <a:custGeom>
              <a:rect b="b" l="l" r="r" t="t"/>
              <a:pathLst>
                <a:path extrusionOk="0" h="4223" w="3120">
                  <a:moveTo>
                    <a:pt x="1323" y="0"/>
                  </a:moveTo>
                  <a:lnTo>
                    <a:pt x="1323" y="0"/>
                  </a:lnTo>
                  <a:cubicBezTo>
                    <a:pt x="1544" y="442"/>
                    <a:pt x="1670" y="914"/>
                    <a:pt x="1670" y="1387"/>
                  </a:cubicBezTo>
                  <a:cubicBezTo>
                    <a:pt x="1670" y="2552"/>
                    <a:pt x="977" y="3529"/>
                    <a:pt x="0" y="3970"/>
                  </a:cubicBezTo>
                  <a:cubicBezTo>
                    <a:pt x="284" y="4128"/>
                    <a:pt x="599" y="4222"/>
                    <a:pt x="977" y="4222"/>
                  </a:cubicBezTo>
                  <a:cubicBezTo>
                    <a:pt x="2142" y="4222"/>
                    <a:pt x="3088" y="3277"/>
                    <a:pt x="3088" y="2080"/>
                  </a:cubicBezTo>
                  <a:cubicBezTo>
                    <a:pt x="3119" y="1072"/>
                    <a:pt x="2331" y="189"/>
                    <a:pt x="1323" y="0"/>
                  </a:cubicBezTo>
                  <a:close/>
                </a:path>
              </a:pathLst>
            </a:custGeom>
            <a:solidFill>
              <a:srgbClr val="66C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-18809000" y="4281100"/>
              <a:ext cx="57525" cy="88250"/>
            </a:xfrm>
            <a:custGeom>
              <a:rect b="b" l="l" r="r" t="t"/>
              <a:pathLst>
                <a:path extrusionOk="0" h="3530" w="2301">
                  <a:moveTo>
                    <a:pt x="536" y="1"/>
                  </a:moveTo>
                  <a:cubicBezTo>
                    <a:pt x="316" y="1"/>
                    <a:pt x="158" y="32"/>
                    <a:pt x="1" y="64"/>
                  </a:cubicBezTo>
                  <a:cubicBezTo>
                    <a:pt x="568" y="568"/>
                    <a:pt x="883" y="1324"/>
                    <a:pt x="883" y="2112"/>
                  </a:cubicBezTo>
                  <a:cubicBezTo>
                    <a:pt x="883" y="2616"/>
                    <a:pt x="725" y="3088"/>
                    <a:pt x="473" y="3529"/>
                  </a:cubicBezTo>
                  <a:lnTo>
                    <a:pt x="536" y="3529"/>
                  </a:lnTo>
                  <a:cubicBezTo>
                    <a:pt x="1513" y="3529"/>
                    <a:pt x="2300" y="2742"/>
                    <a:pt x="2300" y="1765"/>
                  </a:cubicBezTo>
                  <a:cubicBezTo>
                    <a:pt x="2300" y="820"/>
                    <a:pt x="1513" y="1"/>
                    <a:pt x="536" y="1"/>
                  </a:cubicBezTo>
                  <a:close/>
                </a:path>
              </a:pathLst>
            </a:custGeom>
            <a:solidFill>
              <a:srgbClr val="66C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-18770400" y="4263000"/>
              <a:ext cx="55150" cy="66975"/>
            </a:xfrm>
            <a:custGeom>
              <a:rect b="b" l="l" r="r" t="t"/>
              <a:pathLst>
                <a:path extrusionOk="0" h="2679" w="2206">
                  <a:moveTo>
                    <a:pt x="756" y="0"/>
                  </a:moveTo>
                  <a:cubicBezTo>
                    <a:pt x="473" y="0"/>
                    <a:pt x="189" y="95"/>
                    <a:pt x="0" y="252"/>
                  </a:cubicBezTo>
                  <a:cubicBezTo>
                    <a:pt x="882" y="630"/>
                    <a:pt x="1450" y="1513"/>
                    <a:pt x="1450" y="2521"/>
                  </a:cubicBezTo>
                  <a:lnTo>
                    <a:pt x="1450" y="2678"/>
                  </a:lnTo>
                  <a:cubicBezTo>
                    <a:pt x="1891" y="2458"/>
                    <a:pt x="2206" y="1985"/>
                    <a:pt x="2206" y="1450"/>
                  </a:cubicBezTo>
                  <a:cubicBezTo>
                    <a:pt x="2174" y="662"/>
                    <a:pt x="1544" y="0"/>
                    <a:pt x="756" y="0"/>
                  </a:cubicBezTo>
                  <a:close/>
                </a:path>
              </a:pathLst>
            </a:custGeom>
            <a:solidFill>
              <a:srgbClr val="66C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-18768050" y="4227550"/>
              <a:ext cx="52025" cy="31525"/>
            </a:xfrm>
            <a:custGeom>
              <a:rect b="b" l="l" r="r" t="t"/>
              <a:pathLst>
                <a:path extrusionOk="0" h="1261" w="2081">
                  <a:moveTo>
                    <a:pt x="1009" y="1"/>
                  </a:moveTo>
                  <a:cubicBezTo>
                    <a:pt x="505" y="1"/>
                    <a:pt x="64" y="347"/>
                    <a:pt x="1" y="820"/>
                  </a:cubicBezTo>
                  <a:cubicBezTo>
                    <a:pt x="221" y="757"/>
                    <a:pt x="410" y="725"/>
                    <a:pt x="662" y="725"/>
                  </a:cubicBezTo>
                  <a:cubicBezTo>
                    <a:pt x="1198" y="725"/>
                    <a:pt x="1671" y="946"/>
                    <a:pt x="2080" y="1261"/>
                  </a:cubicBezTo>
                  <a:lnTo>
                    <a:pt x="2080" y="1072"/>
                  </a:lnTo>
                  <a:cubicBezTo>
                    <a:pt x="2080" y="473"/>
                    <a:pt x="1608" y="1"/>
                    <a:pt x="1009" y="1"/>
                  </a:cubicBezTo>
                  <a:close/>
                </a:path>
              </a:pathLst>
            </a:custGeom>
            <a:solidFill>
              <a:srgbClr val="66C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-19000400" y="4262200"/>
              <a:ext cx="106350" cy="52800"/>
            </a:xfrm>
            <a:custGeom>
              <a:rect b="b" l="l" r="r" t="t"/>
              <a:pathLst>
                <a:path extrusionOk="0" h="2112" w="4254">
                  <a:moveTo>
                    <a:pt x="1" y="1"/>
                  </a:moveTo>
                  <a:cubicBezTo>
                    <a:pt x="1" y="1167"/>
                    <a:pt x="946" y="2112"/>
                    <a:pt x="2112" y="2112"/>
                  </a:cubicBezTo>
                  <a:cubicBezTo>
                    <a:pt x="3309" y="2112"/>
                    <a:pt x="4254" y="1230"/>
                    <a:pt x="4254" y="32"/>
                  </a:cubicBezTo>
                  <a:lnTo>
                    <a:pt x="4254" y="32"/>
                  </a:lnTo>
                  <a:cubicBezTo>
                    <a:pt x="3655" y="473"/>
                    <a:pt x="2899" y="757"/>
                    <a:pt x="2112" y="757"/>
                  </a:cubicBezTo>
                  <a:cubicBezTo>
                    <a:pt x="1324" y="757"/>
                    <a:pt x="568" y="473"/>
                    <a:pt x="1" y="1"/>
                  </a:cubicBezTo>
                  <a:close/>
                </a:path>
              </a:pathLst>
            </a:custGeom>
            <a:solidFill>
              <a:srgbClr val="66C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-18912175" y="4173200"/>
              <a:ext cx="18125" cy="35475"/>
            </a:xfrm>
            <a:custGeom>
              <a:rect b="b" l="l" r="r" t="t"/>
              <a:pathLst>
                <a:path extrusionOk="0" h="1419" w="725">
                  <a:moveTo>
                    <a:pt x="378" y="1"/>
                  </a:moveTo>
                  <a:cubicBezTo>
                    <a:pt x="189" y="1"/>
                    <a:pt x="0" y="284"/>
                    <a:pt x="0" y="725"/>
                  </a:cubicBezTo>
                  <a:cubicBezTo>
                    <a:pt x="0" y="1166"/>
                    <a:pt x="189" y="1418"/>
                    <a:pt x="378" y="1418"/>
                  </a:cubicBezTo>
                  <a:cubicBezTo>
                    <a:pt x="536" y="1418"/>
                    <a:pt x="725" y="1166"/>
                    <a:pt x="725" y="725"/>
                  </a:cubicBezTo>
                  <a:cubicBezTo>
                    <a:pt x="725" y="284"/>
                    <a:pt x="536" y="1"/>
                    <a:pt x="378" y="1"/>
                  </a:cubicBezTo>
                  <a:close/>
                </a:path>
              </a:pathLst>
            </a:custGeom>
            <a:solidFill>
              <a:srgbClr val="66C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-19001975" y="4173200"/>
              <a:ext cx="18150" cy="35475"/>
            </a:xfrm>
            <a:custGeom>
              <a:rect b="b" l="l" r="r" t="t"/>
              <a:pathLst>
                <a:path extrusionOk="0" h="1419" w="726">
                  <a:moveTo>
                    <a:pt x="379" y="1"/>
                  </a:moveTo>
                  <a:cubicBezTo>
                    <a:pt x="221" y="1"/>
                    <a:pt x="1" y="284"/>
                    <a:pt x="1" y="725"/>
                  </a:cubicBezTo>
                  <a:cubicBezTo>
                    <a:pt x="1" y="1166"/>
                    <a:pt x="221" y="1418"/>
                    <a:pt x="379" y="1418"/>
                  </a:cubicBezTo>
                  <a:cubicBezTo>
                    <a:pt x="536" y="1418"/>
                    <a:pt x="725" y="1166"/>
                    <a:pt x="725" y="725"/>
                  </a:cubicBezTo>
                  <a:cubicBezTo>
                    <a:pt x="725" y="284"/>
                    <a:pt x="536" y="1"/>
                    <a:pt x="379" y="1"/>
                  </a:cubicBezTo>
                  <a:close/>
                </a:path>
              </a:pathLst>
            </a:custGeom>
            <a:solidFill>
              <a:srgbClr val="66C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-19020075" y="4084200"/>
              <a:ext cx="143375" cy="178025"/>
            </a:xfrm>
            <a:custGeom>
              <a:rect b="b" l="l" r="r" t="t"/>
              <a:pathLst>
                <a:path extrusionOk="0" h="7121" w="5735">
                  <a:moveTo>
                    <a:pt x="1418" y="1"/>
                  </a:moveTo>
                  <a:cubicBezTo>
                    <a:pt x="630" y="1"/>
                    <a:pt x="0" y="662"/>
                    <a:pt x="0" y="1450"/>
                  </a:cubicBezTo>
                  <a:cubicBezTo>
                    <a:pt x="0" y="1923"/>
                    <a:pt x="221" y="2301"/>
                    <a:pt x="567" y="2584"/>
                  </a:cubicBezTo>
                  <a:cubicBezTo>
                    <a:pt x="315" y="2962"/>
                    <a:pt x="95" y="3435"/>
                    <a:pt x="32" y="3907"/>
                  </a:cubicBezTo>
                  <a:cubicBezTo>
                    <a:pt x="158" y="3277"/>
                    <a:pt x="536" y="2868"/>
                    <a:pt x="1040" y="2868"/>
                  </a:cubicBezTo>
                  <a:cubicBezTo>
                    <a:pt x="1638" y="2868"/>
                    <a:pt x="2111" y="3498"/>
                    <a:pt x="2111" y="4285"/>
                  </a:cubicBezTo>
                  <a:cubicBezTo>
                    <a:pt x="2111" y="5073"/>
                    <a:pt x="1638" y="5703"/>
                    <a:pt x="1040" y="5703"/>
                  </a:cubicBezTo>
                  <a:cubicBezTo>
                    <a:pt x="567" y="5703"/>
                    <a:pt x="158" y="5262"/>
                    <a:pt x="32" y="4632"/>
                  </a:cubicBezTo>
                  <a:lnTo>
                    <a:pt x="32" y="4632"/>
                  </a:lnTo>
                  <a:cubicBezTo>
                    <a:pt x="189" y="6050"/>
                    <a:pt x="1418" y="7121"/>
                    <a:pt x="2867" y="7121"/>
                  </a:cubicBezTo>
                  <a:cubicBezTo>
                    <a:pt x="4316" y="7121"/>
                    <a:pt x="5514" y="6018"/>
                    <a:pt x="5703" y="4632"/>
                  </a:cubicBezTo>
                  <a:lnTo>
                    <a:pt x="5703" y="4632"/>
                  </a:lnTo>
                  <a:cubicBezTo>
                    <a:pt x="5577" y="5262"/>
                    <a:pt x="5199" y="5703"/>
                    <a:pt x="4694" y="5703"/>
                  </a:cubicBezTo>
                  <a:cubicBezTo>
                    <a:pt x="4096" y="5703"/>
                    <a:pt x="3623" y="5073"/>
                    <a:pt x="3623" y="4285"/>
                  </a:cubicBezTo>
                  <a:cubicBezTo>
                    <a:pt x="3623" y="3498"/>
                    <a:pt x="4096" y="2868"/>
                    <a:pt x="4694" y="2868"/>
                  </a:cubicBezTo>
                  <a:cubicBezTo>
                    <a:pt x="5199" y="2868"/>
                    <a:pt x="5577" y="3277"/>
                    <a:pt x="5703" y="3907"/>
                  </a:cubicBezTo>
                  <a:cubicBezTo>
                    <a:pt x="5608" y="3403"/>
                    <a:pt x="5419" y="2962"/>
                    <a:pt x="5136" y="2584"/>
                  </a:cubicBezTo>
                  <a:cubicBezTo>
                    <a:pt x="5514" y="2301"/>
                    <a:pt x="5734" y="1923"/>
                    <a:pt x="5734" y="1450"/>
                  </a:cubicBezTo>
                  <a:cubicBezTo>
                    <a:pt x="5734" y="662"/>
                    <a:pt x="5104" y="1"/>
                    <a:pt x="4316" y="1"/>
                  </a:cubicBezTo>
                  <a:cubicBezTo>
                    <a:pt x="4127" y="1"/>
                    <a:pt x="3970" y="127"/>
                    <a:pt x="3970" y="347"/>
                  </a:cubicBezTo>
                  <a:cubicBezTo>
                    <a:pt x="3970" y="536"/>
                    <a:pt x="4127" y="694"/>
                    <a:pt x="4316" y="694"/>
                  </a:cubicBezTo>
                  <a:cubicBezTo>
                    <a:pt x="4726" y="694"/>
                    <a:pt x="5041" y="1040"/>
                    <a:pt x="5041" y="1450"/>
                  </a:cubicBezTo>
                  <a:cubicBezTo>
                    <a:pt x="5041" y="1702"/>
                    <a:pt x="4883" y="1954"/>
                    <a:pt x="4631" y="2080"/>
                  </a:cubicBezTo>
                  <a:cubicBezTo>
                    <a:pt x="4159" y="1670"/>
                    <a:pt x="3529" y="1450"/>
                    <a:pt x="2867" y="1450"/>
                  </a:cubicBezTo>
                  <a:cubicBezTo>
                    <a:pt x="2206" y="1450"/>
                    <a:pt x="1607" y="1670"/>
                    <a:pt x="1103" y="2080"/>
                  </a:cubicBezTo>
                  <a:cubicBezTo>
                    <a:pt x="851" y="1954"/>
                    <a:pt x="693" y="1702"/>
                    <a:pt x="693" y="1450"/>
                  </a:cubicBezTo>
                  <a:cubicBezTo>
                    <a:pt x="693" y="1040"/>
                    <a:pt x="1008" y="694"/>
                    <a:pt x="1418" y="694"/>
                  </a:cubicBezTo>
                  <a:cubicBezTo>
                    <a:pt x="1607" y="694"/>
                    <a:pt x="1764" y="536"/>
                    <a:pt x="1764" y="347"/>
                  </a:cubicBezTo>
                  <a:cubicBezTo>
                    <a:pt x="1764" y="127"/>
                    <a:pt x="1607" y="1"/>
                    <a:pt x="1418" y="1"/>
                  </a:cubicBezTo>
                  <a:close/>
                </a:path>
              </a:pathLst>
            </a:custGeom>
            <a:solidFill>
              <a:srgbClr val="66C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