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F6824-F2BE-4DD6-B94B-1C3FA54484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E-HealthCare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DE3786-05AF-499A-887D-4E0389F316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0" y="5908080"/>
            <a:ext cx="10572000" cy="434974"/>
          </a:xfrm>
        </p:spPr>
        <p:txBody>
          <a:bodyPr/>
          <a:lstStyle/>
          <a:p>
            <a:r>
              <a:rPr lang="en-US" dirty="0"/>
              <a:t>Pritesh Chauhan</a:t>
            </a:r>
          </a:p>
        </p:txBody>
      </p:sp>
    </p:spTree>
    <p:extLst>
      <p:ext uri="{BB962C8B-B14F-4D97-AF65-F5344CB8AC3E}">
        <p14:creationId xmlns:p14="http://schemas.microsoft.com/office/powerpoint/2010/main" val="2234651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F1E5C-D17D-451A-9247-E1547B63A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Roles and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EF684-BEA3-4A27-8BDD-AB65E3A9F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Administrator: </a:t>
            </a:r>
            <a:r>
              <a:rPr lang="en-US" dirty="0"/>
              <a:t>Able to update and delete the patient, doctor and pharmacist</a:t>
            </a:r>
          </a:p>
          <a:p>
            <a:r>
              <a:rPr lang="en-US" dirty="0"/>
              <a:t>Patient:</a:t>
            </a:r>
          </a:p>
          <a:p>
            <a:pPr lvl="1"/>
            <a:r>
              <a:rPr lang="en-US" dirty="0"/>
              <a:t>Re-Visiting Patient: Can select the doctor that he/ she has visited or make a new doctor selection</a:t>
            </a:r>
          </a:p>
          <a:p>
            <a:pPr lvl="1"/>
            <a:r>
              <a:rPr lang="en-US" dirty="0"/>
              <a:t>New Patient: Can make the selection from the list of available doctors</a:t>
            </a:r>
          </a:p>
          <a:p>
            <a:r>
              <a:rPr lang="en-US" dirty="0"/>
              <a:t>Doctor: Attend the visiting patient and prescribe the medicines and get history data</a:t>
            </a:r>
          </a:p>
          <a:p>
            <a:r>
              <a:rPr lang="en-US" dirty="0"/>
              <a:t>Pharmacist: Can place the orders of the medicine and add them if out of stock</a:t>
            </a:r>
          </a:p>
        </p:txBody>
      </p:sp>
    </p:spTree>
    <p:extLst>
      <p:ext uri="{BB962C8B-B14F-4D97-AF65-F5344CB8AC3E}">
        <p14:creationId xmlns:p14="http://schemas.microsoft.com/office/powerpoint/2010/main" val="1606359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AB88E-0513-4E8F-A515-E8946D83F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F5E98-C496-488E-8B2F-C8EBA0140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822849"/>
            <a:ext cx="11561885" cy="3931381"/>
          </a:xfrm>
        </p:spPr>
        <p:txBody>
          <a:bodyPr>
            <a:normAutofit/>
          </a:bodyPr>
          <a:lstStyle/>
          <a:p>
            <a:r>
              <a:rPr lang="en-US" sz="2000" dirty="0"/>
              <a:t>URL Mapping </a:t>
            </a:r>
          </a:p>
          <a:p>
            <a:pPr lvl="1"/>
            <a:r>
              <a:rPr lang="en-US" sz="1400" dirty="0"/>
              <a:t>XML Mapping</a:t>
            </a:r>
          </a:p>
          <a:p>
            <a:pPr lvl="1"/>
            <a:r>
              <a:rPr lang="en-US" sz="1400" dirty="0"/>
              <a:t>Annotation @</a:t>
            </a:r>
            <a:r>
              <a:rPr lang="en-US" sz="1400" dirty="0" err="1"/>
              <a:t>WebServlet</a:t>
            </a:r>
            <a:endParaRPr lang="en-US" sz="1400" dirty="0"/>
          </a:p>
          <a:p>
            <a:r>
              <a:rPr lang="en-US" sz="2000" dirty="0"/>
              <a:t>Database Query</a:t>
            </a:r>
          </a:p>
          <a:p>
            <a:pPr lvl="1"/>
            <a:r>
              <a:rPr lang="en-US" sz="1400" dirty="0"/>
              <a:t>JDBC Statement </a:t>
            </a:r>
          </a:p>
          <a:p>
            <a:pPr lvl="1"/>
            <a:r>
              <a:rPr lang="en-US" sz="1400" dirty="0"/>
              <a:t>JDBC </a:t>
            </a:r>
            <a:r>
              <a:rPr lang="en-US" sz="1400" dirty="0" err="1"/>
              <a:t>PreparedStatement</a:t>
            </a:r>
            <a:endParaRPr lang="en-US" sz="1400" dirty="0"/>
          </a:p>
          <a:p>
            <a:r>
              <a:rPr lang="en-US" sz="2000" dirty="0"/>
              <a:t>Session Management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0FB2589-873E-4460-9E85-36AF02E4B50D}"/>
              </a:ext>
            </a:extLst>
          </p:cNvPr>
          <p:cNvSpPr txBox="1">
            <a:spLocks/>
          </p:cNvSpPr>
          <p:nvPr/>
        </p:nvSpPr>
        <p:spPr>
          <a:xfrm>
            <a:off x="6590942" y="1938100"/>
            <a:ext cx="12723067" cy="458925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Exporting Data Using CSVJDBC driver</a:t>
            </a:r>
          </a:p>
          <a:p>
            <a:r>
              <a:rPr lang="en-US" sz="2000" dirty="0"/>
              <a:t>Sending Emails</a:t>
            </a:r>
          </a:p>
          <a:p>
            <a:r>
              <a:rPr lang="en-US" sz="2000" dirty="0"/>
              <a:t>Error Handling</a:t>
            </a:r>
          </a:p>
          <a:p>
            <a:r>
              <a:rPr lang="en-US" sz="2000" dirty="0"/>
              <a:t>JSTL library</a:t>
            </a:r>
          </a:p>
          <a:p>
            <a:r>
              <a:rPr lang="en-US" sz="2000" dirty="0"/>
              <a:t>MVC Design Pattern</a:t>
            </a:r>
          </a:p>
          <a:p>
            <a:r>
              <a:rPr lang="en-US" sz="2000" dirty="0"/>
              <a:t>CRUD Operations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61439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B1820F-E24F-4CC1-8736-F8EE1EBC7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3" y="1082842"/>
            <a:ext cx="3575737" cy="13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>
                <a:solidFill>
                  <a:srgbClr val="FFFFFF"/>
                </a:solidFill>
              </a:rPr>
              <a:t>Login </a:t>
            </a:r>
            <a:endParaRPr lang="en-US" sz="3200" dirty="0">
              <a:solidFill>
                <a:srgbClr val="FFFFFF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AFBB94-3DC3-4928-91CB-8242D1E6D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7454" y="643467"/>
            <a:ext cx="5974415" cy="527242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8464CB20-FA8E-474C-A924-D15DC2D50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632" y="2212169"/>
            <a:ext cx="3575737" cy="3994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Concepts covered</a:t>
            </a:r>
          </a:p>
          <a:p>
            <a:r>
              <a:rPr lang="en-US" sz="1600" dirty="0">
                <a:solidFill>
                  <a:srgbClr val="FFFFFF"/>
                </a:solidFill>
              </a:rPr>
              <a:t>MVC Design Pattern</a:t>
            </a:r>
          </a:p>
          <a:p>
            <a:r>
              <a:rPr lang="en-US" sz="1600" dirty="0">
                <a:solidFill>
                  <a:srgbClr val="FFFFFF"/>
                </a:solidFill>
              </a:rPr>
              <a:t>JDBC Statement</a:t>
            </a:r>
          </a:p>
          <a:p>
            <a:r>
              <a:rPr lang="en-US" sz="1600" dirty="0">
                <a:solidFill>
                  <a:srgbClr val="FFFFFF"/>
                </a:solidFill>
              </a:rPr>
              <a:t>Session Management</a:t>
            </a:r>
          </a:p>
          <a:p>
            <a:r>
              <a:rPr lang="en-US" sz="1600" dirty="0">
                <a:solidFill>
                  <a:srgbClr val="FFFFFF"/>
                </a:solidFill>
              </a:rPr>
              <a:t>Error Handling</a:t>
            </a:r>
          </a:p>
        </p:txBody>
      </p:sp>
    </p:spTree>
    <p:extLst>
      <p:ext uri="{BB962C8B-B14F-4D97-AF65-F5344CB8AC3E}">
        <p14:creationId xmlns:p14="http://schemas.microsoft.com/office/powerpoint/2010/main" val="1579578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2725B6-C901-4083-AE9F-FC8B7A2F1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3" y="1098885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Admin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DB68D7-9522-4263-93C4-EEECD0D26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790" y="1916444"/>
            <a:ext cx="6267743" cy="272646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354FDB11-D530-4A1E-BCC5-4483A5F31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632" y="2212169"/>
            <a:ext cx="3575737" cy="3994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Concepts covered</a:t>
            </a:r>
          </a:p>
          <a:p>
            <a:r>
              <a:rPr lang="en-US" sz="1600" dirty="0">
                <a:solidFill>
                  <a:srgbClr val="FFFFFF"/>
                </a:solidFill>
              </a:rPr>
              <a:t>Servlet XML Mapping</a:t>
            </a:r>
          </a:p>
          <a:p>
            <a:r>
              <a:rPr lang="en-US" sz="1600" dirty="0">
                <a:solidFill>
                  <a:srgbClr val="FFFFFF"/>
                </a:solidFill>
              </a:rPr>
              <a:t>JDBC </a:t>
            </a:r>
            <a:r>
              <a:rPr lang="en-US" sz="1600" dirty="0" err="1">
                <a:solidFill>
                  <a:srgbClr val="FFFFFF"/>
                </a:solidFill>
              </a:rPr>
              <a:t>PreparedStatement</a:t>
            </a:r>
            <a:endParaRPr lang="en-US" sz="1600" dirty="0">
              <a:solidFill>
                <a:srgbClr val="FFFFFF"/>
              </a:solidFill>
            </a:endParaRPr>
          </a:p>
          <a:p>
            <a:r>
              <a:rPr lang="en-US" sz="1600" dirty="0">
                <a:solidFill>
                  <a:srgbClr val="FFFFFF"/>
                </a:solidFill>
              </a:rPr>
              <a:t>Session Management</a:t>
            </a:r>
          </a:p>
          <a:p>
            <a:r>
              <a:rPr lang="en-US" sz="1600" dirty="0">
                <a:solidFill>
                  <a:srgbClr val="FFFFFF"/>
                </a:solidFill>
              </a:rPr>
              <a:t>Error Handling</a:t>
            </a:r>
          </a:p>
        </p:txBody>
      </p:sp>
    </p:spTree>
    <p:extLst>
      <p:ext uri="{BB962C8B-B14F-4D97-AF65-F5344CB8AC3E}">
        <p14:creationId xmlns:p14="http://schemas.microsoft.com/office/powerpoint/2010/main" val="1901916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A64208-E09E-4DB9-AEAB-86D1A7881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346" y="1082843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Patient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E1A8A8-5FC5-4E64-93F8-84F6772CD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892" y="796085"/>
            <a:ext cx="6636963" cy="525979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E5C42785-505E-420F-BABA-52DBADCE4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633" y="2210779"/>
            <a:ext cx="3575737" cy="3994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Concepts covered</a:t>
            </a:r>
          </a:p>
          <a:p>
            <a:r>
              <a:rPr lang="en-US" sz="1600" dirty="0">
                <a:solidFill>
                  <a:srgbClr val="FFFFFF"/>
                </a:solidFill>
              </a:rPr>
              <a:t>Annotations using Web Servlet</a:t>
            </a:r>
          </a:p>
          <a:p>
            <a:r>
              <a:rPr lang="en-US" sz="1600" dirty="0">
                <a:solidFill>
                  <a:srgbClr val="FFFFFF"/>
                </a:solidFill>
              </a:rPr>
              <a:t>Session Management</a:t>
            </a:r>
          </a:p>
          <a:p>
            <a:r>
              <a:rPr lang="en-US" sz="1600" dirty="0">
                <a:solidFill>
                  <a:srgbClr val="FFFFFF"/>
                </a:solidFill>
              </a:rPr>
              <a:t>Error Handling</a:t>
            </a:r>
          </a:p>
          <a:p>
            <a:r>
              <a:rPr lang="en-US" sz="1600" dirty="0">
                <a:solidFill>
                  <a:srgbClr val="FFFFFF"/>
                </a:solidFill>
              </a:rPr>
              <a:t>JDBC Statement </a:t>
            </a:r>
          </a:p>
          <a:p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719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749DE-2277-430F-830A-04E973B77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355" y="1163054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Doctor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C26772-91B9-4173-AAE0-856813F0B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247" y="520254"/>
            <a:ext cx="5744772" cy="581749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2C2D9102-3B5A-4058-BFAB-FF4EA182F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633" y="2223690"/>
            <a:ext cx="3575737" cy="3994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Concepts covered</a:t>
            </a:r>
          </a:p>
          <a:p>
            <a:r>
              <a:rPr lang="en-US" sz="1600" dirty="0">
                <a:solidFill>
                  <a:srgbClr val="FFFFFF"/>
                </a:solidFill>
              </a:rPr>
              <a:t>Annotations using Web Servlet</a:t>
            </a:r>
          </a:p>
          <a:p>
            <a:r>
              <a:rPr lang="en-US" sz="1600" dirty="0">
                <a:solidFill>
                  <a:srgbClr val="FFFFFF"/>
                </a:solidFill>
              </a:rPr>
              <a:t>Session Management</a:t>
            </a:r>
          </a:p>
          <a:p>
            <a:r>
              <a:rPr lang="en-US" sz="1600" dirty="0">
                <a:solidFill>
                  <a:srgbClr val="FFFFFF"/>
                </a:solidFill>
              </a:rPr>
              <a:t>Error Handling</a:t>
            </a:r>
          </a:p>
          <a:p>
            <a:r>
              <a:rPr lang="en-US" sz="1600" dirty="0">
                <a:solidFill>
                  <a:srgbClr val="FFFFFF"/>
                </a:solidFill>
              </a:rPr>
              <a:t>Exporting Data Using CSVJDBC driver</a:t>
            </a:r>
          </a:p>
          <a:p>
            <a:r>
              <a:rPr lang="en-US" sz="1600" dirty="0">
                <a:solidFill>
                  <a:srgbClr val="FFFFFF"/>
                </a:solidFill>
              </a:rPr>
              <a:t>Sending Emails</a:t>
            </a:r>
          </a:p>
          <a:p>
            <a:r>
              <a:rPr lang="en-US" sz="1600" dirty="0">
                <a:solidFill>
                  <a:srgbClr val="FFFFFF"/>
                </a:solidFill>
              </a:rPr>
              <a:t>JDBC </a:t>
            </a:r>
          </a:p>
        </p:txBody>
      </p:sp>
    </p:spTree>
    <p:extLst>
      <p:ext uri="{BB962C8B-B14F-4D97-AF65-F5344CB8AC3E}">
        <p14:creationId xmlns:p14="http://schemas.microsoft.com/office/powerpoint/2010/main" val="22789711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78585-0488-4337-BB51-D5A491F9B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3" y="1179096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Pharmacist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AD5118D-05E8-4D4D-885D-D0C1686E2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099" y="925531"/>
            <a:ext cx="6584268" cy="500693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B526D418-A29B-4CA6-9F7D-6B76199D6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633" y="2227283"/>
            <a:ext cx="3575737" cy="3994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Concepts covered</a:t>
            </a:r>
          </a:p>
          <a:p>
            <a:r>
              <a:rPr lang="en-US" sz="1600" dirty="0">
                <a:solidFill>
                  <a:srgbClr val="FFFFFF"/>
                </a:solidFill>
              </a:rPr>
              <a:t>JDBC </a:t>
            </a:r>
            <a:r>
              <a:rPr lang="en-US" sz="1600" dirty="0" err="1">
                <a:solidFill>
                  <a:srgbClr val="FFFFFF"/>
                </a:solidFill>
              </a:rPr>
              <a:t>PreparedStatement</a:t>
            </a:r>
            <a:endParaRPr lang="en-US" sz="1600" dirty="0">
              <a:solidFill>
                <a:srgbClr val="FFFFFF"/>
              </a:solidFill>
            </a:endParaRPr>
          </a:p>
          <a:p>
            <a:r>
              <a:rPr lang="en-US" sz="1600" dirty="0">
                <a:solidFill>
                  <a:srgbClr val="FFFFFF"/>
                </a:solidFill>
              </a:rPr>
              <a:t>Session Management</a:t>
            </a:r>
          </a:p>
          <a:p>
            <a:r>
              <a:rPr lang="en-US" sz="1600" dirty="0">
                <a:solidFill>
                  <a:srgbClr val="FFFFFF"/>
                </a:solidFill>
              </a:rPr>
              <a:t>Error Handling</a:t>
            </a:r>
          </a:p>
          <a:p>
            <a:r>
              <a:rPr lang="en-US" sz="1600" dirty="0">
                <a:solidFill>
                  <a:srgbClr val="FFFFFF"/>
                </a:solidFill>
              </a:rPr>
              <a:t>JDBC Statement </a:t>
            </a:r>
          </a:p>
          <a:p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2082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610F818-219E-491F-887F-B078103BA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3739895"/>
            <a:ext cx="12192000" cy="3118104"/>
          </a:xfrm>
          <a:custGeom>
            <a:avLst/>
            <a:gdLst>
              <a:gd name="connsiteX0" fmla="*/ 0 w 12192000"/>
              <a:gd name="connsiteY0" fmla="*/ 0 h 3118104"/>
              <a:gd name="connsiteX1" fmla="*/ 3676329 w 12192000"/>
              <a:gd name="connsiteY1" fmla="*/ 0 h 3118104"/>
              <a:gd name="connsiteX2" fmla="*/ 5595257 w 12192000"/>
              <a:gd name="connsiteY2" fmla="*/ 0 h 3118104"/>
              <a:gd name="connsiteX3" fmla="*/ 5672349 w 12192000"/>
              <a:gd name="connsiteY3" fmla="*/ 0 h 3118104"/>
              <a:gd name="connsiteX4" fmla="*/ 6053347 w 12192000"/>
              <a:gd name="connsiteY4" fmla="*/ 263783 h 3118104"/>
              <a:gd name="connsiteX5" fmla="*/ 6061813 w 12192000"/>
              <a:gd name="connsiteY5" fmla="*/ 266713 h 3118104"/>
              <a:gd name="connsiteX6" fmla="*/ 6074513 w 12192000"/>
              <a:gd name="connsiteY6" fmla="*/ 271110 h 3118104"/>
              <a:gd name="connsiteX7" fmla="*/ 6087212 w 12192000"/>
              <a:gd name="connsiteY7" fmla="*/ 275506 h 3118104"/>
              <a:gd name="connsiteX8" fmla="*/ 6097797 w 12192000"/>
              <a:gd name="connsiteY8" fmla="*/ 275506 h 3118104"/>
              <a:gd name="connsiteX9" fmla="*/ 6110496 w 12192000"/>
              <a:gd name="connsiteY9" fmla="*/ 275506 h 3118104"/>
              <a:gd name="connsiteX10" fmla="*/ 6121079 w 12192000"/>
              <a:gd name="connsiteY10" fmla="*/ 271110 h 3118104"/>
              <a:gd name="connsiteX11" fmla="*/ 6133779 w 12192000"/>
              <a:gd name="connsiteY11" fmla="*/ 266713 h 3118104"/>
              <a:gd name="connsiteX12" fmla="*/ 6142246 w 12192000"/>
              <a:gd name="connsiteY12" fmla="*/ 263783 h 3118104"/>
              <a:gd name="connsiteX13" fmla="*/ 6523247 w 12192000"/>
              <a:gd name="connsiteY13" fmla="*/ 0 h 3118104"/>
              <a:gd name="connsiteX14" fmla="*/ 6596743 w 12192000"/>
              <a:gd name="connsiteY14" fmla="*/ 0 h 3118104"/>
              <a:gd name="connsiteX15" fmla="*/ 12186115 w 12192000"/>
              <a:gd name="connsiteY15" fmla="*/ 0 h 3118104"/>
              <a:gd name="connsiteX16" fmla="*/ 12192000 w 12192000"/>
              <a:gd name="connsiteY16" fmla="*/ 0 h 3118104"/>
              <a:gd name="connsiteX17" fmla="*/ 12192000 w 12192000"/>
              <a:gd name="connsiteY17" fmla="*/ 3118104 h 3118104"/>
              <a:gd name="connsiteX18" fmla="*/ 7728858 w 12192000"/>
              <a:gd name="connsiteY18" fmla="*/ 3118104 h 3118104"/>
              <a:gd name="connsiteX19" fmla="*/ 6596743 w 12192000"/>
              <a:gd name="connsiteY19" fmla="*/ 3118104 h 3118104"/>
              <a:gd name="connsiteX20" fmla="*/ 5595257 w 12192000"/>
              <a:gd name="connsiteY20" fmla="*/ 3118104 h 3118104"/>
              <a:gd name="connsiteX21" fmla="*/ 2906487 w 12192000"/>
              <a:gd name="connsiteY21" fmla="*/ 3118104 h 3118104"/>
              <a:gd name="connsiteX22" fmla="*/ 0 w 12192000"/>
              <a:gd name="connsiteY22" fmla="*/ 3118104 h 3118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2000" h="3118104">
                <a:moveTo>
                  <a:pt x="0" y="0"/>
                </a:moveTo>
                <a:lnTo>
                  <a:pt x="3676329" y="0"/>
                </a:lnTo>
                <a:lnTo>
                  <a:pt x="5595257" y="0"/>
                </a:lnTo>
                <a:lnTo>
                  <a:pt x="5672349" y="0"/>
                </a:lnTo>
                <a:lnTo>
                  <a:pt x="6053347" y="263783"/>
                </a:lnTo>
                <a:lnTo>
                  <a:pt x="6061813" y="266713"/>
                </a:lnTo>
                <a:lnTo>
                  <a:pt x="6074513" y="271110"/>
                </a:lnTo>
                <a:lnTo>
                  <a:pt x="6087212" y="275506"/>
                </a:lnTo>
                <a:lnTo>
                  <a:pt x="6097797" y="275506"/>
                </a:lnTo>
                <a:lnTo>
                  <a:pt x="6110496" y="275506"/>
                </a:lnTo>
                <a:lnTo>
                  <a:pt x="6121079" y="271110"/>
                </a:lnTo>
                <a:lnTo>
                  <a:pt x="6133779" y="266713"/>
                </a:lnTo>
                <a:lnTo>
                  <a:pt x="6142246" y="263783"/>
                </a:lnTo>
                <a:lnTo>
                  <a:pt x="6523247" y="0"/>
                </a:lnTo>
                <a:lnTo>
                  <a:pt x="6596743" y="0"/>
                </a:lnTo>
                <a:lnTo>
                  <a:pt x="12186115" y="0"/>
                </a:lnTo>
                <a:lnTo>
                  <a:pt x="12192000" y="0"/>
                </a:lnTo>
                <a:lnTo>
                  <a:pt x="12192000" y="3118104"/>
                </a:lnTo>
                <a:lnTo>
                  <a:pt x="7728858" y="3118104"/>
                </a:lnTo>
                <a:lnTo>
                  <a:pt x="6596743" y="3118104"/>
                </a:lnTo>
                <a:lnTo>
                  <a:pt x="5595257" y="3118104"/>
                </a:lnTo>
                <a:lnTo>
                  <a:pt x="2906487" y="3118104"/>
                </a:lnTo>
                <a:lnTo>
                  <a:pt x="0" y="3118104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AD133D-7B7F-4DAF-ABD3-153288A4D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080386"/>
            <a:ext cx="10572000" cy="13887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5" name="Rounded Rectangle 16">
            <a:extLst>
              <a:ext uri="{FF2B5EF4-FFF2-40B4-BE49-F238E27FC236}">
                <a16:creationId xmlns:a16="http://schemas.microsoft.com/office/drawing/2014/main" id="{5A086AAD-1108-41EB-A7C9-5E22CA942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10472" y="643464"/>
            <a:ext cx="7757804" cy="2817491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phic 27" descr="Smiling Face with No Fill">
            <a:extLst>
              <a:ext uri="{FF2B5EF4-FFF2-40B4-BE49-F238E27FC236}">
                <a16:creationId xmlns:a16="http://schemas.microsoft.com/office/drawing/2014/main" id="{E2E30F43-01AD-444C-B453-8044C3A0B4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1377" y="884810"/>
            <a:ext cx="2320054" cy="232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8314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187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Quotable</vt:lpstr>
      <vt:lpstr>E-HealthCare System</vt:lpstr>
      <vt:lpstr>User Roles and Functionality</vt:lpstr>
      <vt:lpstr>Features Used</vt:lpstr>
      <vt:lpstr>Login </vt:lpstr>
      <vt:lpstr>Admin</vt:lpstr>
      <vt:lpstr>Patient</vt:lpstr>
      <vt:lpstr>Doctor</vt:lpstr>
      <vt:lpstr>Pharmacist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E-HealthCare System</dc:title>
  <dc:creator>pritesh.chauhan095@gmail.com</dc:creator>
  <cp:lastModifiedBy>pritesh.chauhan095@gmail.com</cp:lastModifiedBy>
  <cp:revision>8</cp:revision>
  <dcterms:created xsi:type="dcterms:W3CDTF">2020-04-19T19:11:52Z</dcterms:created>
  <dcterms:modified xsi:type="dcterms:W3CDTF">2020-04-21T00:54:30Z</dcterms:modified>
</cp:coreProperties>
</file>