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6F4C-F400-4122-B30A-0F80B4E0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57AA5-DF55-4A0C-85EA-DCF0196EC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854E-F1F7-4B21-B963-98EE8EF7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3F83-CD7B-4F38-8C0D-90DE4C0D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648F-D8A3-40CA-BD80-1317267E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E8E0-0924-498C-9AF5-7B0D07DE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8195E-B77D-4B99-9AB2-AABAD876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E3A3-B8B2-47ED-9B04-72A6747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8D4A-15FD-4E0E-9793-8F10AED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9F8E3-4625-446D-AF42-25CFE6B6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4416D-4BC9-4C93-99F1-F99F1F237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58AF1-8B4B-4E80-BA2D-243F37ADA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0FE6-4AFD-401B-BEE7-64E27DE6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5CD2-7B89-426E-984F-158EBBC2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74AE-8E03-400D-9D8F-DBEFDAB1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261E-C61F-48BB-9082-DB9CCFAC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0845-0976-4A42-BEFA-A0E1B5E6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1013-5BEE-400B-A1E0-2F09B3B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42F0-7C3E-4971-B8E7-AE73727F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FE9B-6829-4FE9-AD3D-492C05B4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76AC-3978-4388-B8D9-7997FBAB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4FDE6-4307-4C38-8C1B-CF20ABEC0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4115-8D48-4267-B707-3F58E196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F89B-99B6-4BDA-8C47-F556C641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8870D-CEE7-41DA-A39E-5A70E4F2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82F4-3067-42F7-A87A-2B85363B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309A-2755-4313-BCD9-234BCCBF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F5FA0-1396-4539-991A-EC7E94093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C20D-A64D-4D71-A113-03C4FCDB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E917-2745-4139-8615-95CF40BB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6881A-F75B-433F-AD28-D25E0D54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BAC9-90E5-4149-BB44-685F9CD5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17DA3-4C7F-4EDA-824B-F6C6F4B4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7BC8-97C8-4400-8039-09DD27A63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35101-BA26-47DF-BCC1-59EB11DD4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B13E2-E5C3-4EC0-8172-407711EBA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ABA51-FE8F-4737-8F4C-1D99097F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AA351-351B-4194-847C-70E6D625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1CE15-9193-42E1-9D3D-4C6CDFA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4038-61B7-45A4-AC4F-79E81B95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4AF3C-CB93-49A7-B6A4-7B21D3B3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5CEE5-88AC-4742-9E12-FB6BA7F5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5B414-699B-40CB-918F-C840A42E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D83AF-2460-4A47-BC90-D991F7B3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E271-BE59-4D4E-A2A7-E8DB4FA8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C2DE2-2222-4168-832B-FD0EE4EF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3D3-DFEB-493E-8C6E-4E50ADD9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B373-B10B-4ECB-A514-0D6708C1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9278-6F4E-40C5-9B12-50BDC654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69B1D-FF22-4C02-A1C3-745B241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00BF-4768-4212-B022-2E1D065C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F7E58-C02B-4D84-86B1-AA0307DE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8580-7A00-4F85-97E4-302AF9E8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44BBC-140F-4F88-BBF7-E0644CDFC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E88D-8314-48C6-994F-51720CEA3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EA4C1-3F80-4ED8-B0AF-3FF23BD9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8611-779D-42E2-A38F-6461104D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A00EE-9579-4208-8B20-B5511ECC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DD1E0-38AE-4274-B56A-EB5F8291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4F479-6913-4214-A371-8422D1AC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BE8D-C3AC-4665-B231-2FB822E88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AC97-ACFC-4A63-8383-C8E7A4E2B3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0007-42F4-4F49-9E6E-31384580D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8637-21F8-4F86-BC72-30658E036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5651-C47A-4BDC-8CAB-B01E8D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B7790-9134-474F-9208-B1DEC1CE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IN" sz="5400">
                <a:solidFill>
                  <a:srgbClr val="FFFFFF"/>
                </a:solidFill>
              </a:rPr>
              <a:t>OU Prediction Challenge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FE251-4E6E-44A0-BAE9-67288E6D0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FFFFFF"/>
                </a:solidFill>
              </a:rPr>
              <a:t>Team - </a:t>
            </a:r>
            <a:r>
              <a:rPr lang="en-IN" dirty="0" err="1">
                <a:solidFill>
                  <a:srgbClr val="FFFFFF"/>
                </a:solidFill>
              </a:rPr>
              <a:t>Abraca</a:t>
            </a:r>
            <a:r>
              <a:rPr lang="en-IN" dirty="0">
                <a:solidFill>
                  <a:srgbClr val="FFFFFF"/>
                </a:solidFill>
              </a:rPr>
              <a:t>-data</a:t>
            </a:r>
          </a:p>
          <a:p>
            <a:pPr algn="l"/>
            <a:r>
              <a:rPr lang="en-IN" dirty="0">
                <a:solidFill>
                  <a:srgbClr val="FFFFFF"/>
                </a:solidFill>
              </a:rPr>
              <a:t>Pritesh </a:t>
            </a:r>
            <a:r>
              <a:rPr lang="en-IN">
                <a:solidFill>
                  <a:srgbClr val="FFFFFF"/>
                </a:solidFill>
              </a:rPr>
              <a:t>Bhomick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A3FD9-C3E1-46D7-93AF-04E62C46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72" y="2528888"/>
            <a:ext cx="1388474" cy="1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9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341C8-568B-4D7C-A68A-9DBF2259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Steps followed for part (I)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8A4D-DD45-4E5F-B0FF-2422D719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1500">
                <a:solidFill>
                  <a:srgbClr val="000000"/>
                </a:solidFill>
              </a:rPr>
              <a:t>Read train data</a:t>
            </a:r>
          </a:p>
          <a:p>
            <a:r>
              <a:rPr lang="en-IN" sz="1500">
                <a:solidFill>
                  <a:srgbClr val="000000"/>
                </a:solidFill>
              </a:rPr>
              <a:t>Remove columns custID, year, date, month as they are not useful for prediction. Make sure to not use sessionId for prediction</a:t>
            </a:r>
          </a:p>
          <a:p>
            <a:r>
              <a:rPr lang="en-IN" sz="1500">
                <a:solidFill>
                  <a:srgbClr val="000000"/>
                </a:solidFill>
              </a:rPr>
              <a:t>Find missingness in the remaining dataset</a:t>
            </a:r>
          </a:p>
          <a:p>
            <a:r>
              <a:rPr lang="en-IN" sz="1500">
                <a:solidFill>
                  <a:srgbClr val="000000"/>
                </a:solidFill>
              </a:rPr>
              <a:t>Remove columns with greater than 20% missingness</a:t>
            </a:r>
          </a:p>
          <a:p>
            <a:r>
              <a:rPr lang="en-IN" sz="1500">
                <a:solidFill>
                  <a:srgbClr val="000000"/>
                </a:solidFill>
              </a:rPr>
              <a:t>Impute the remaining columns with missing values using kNN</a:t>
            </a:r>
          </a:p>
          <a:p>
            <a:r>
              <a:rPr lang="en-IN" sz="1500">
                <a:solidFill>
                  <a:srgbClr val="000000"/>
                </a:solidFill>
              </a:rPr>
              <a:t>Generate dummy variables for factor variables</a:t>
            </a:r>
          </a:p>
          <a:p>
            <a:r>
              <a:rPr lang="en-IN" sz="1500">
                <a:solidFill>
                  <a:srgbClr val="000000"/>
                </a:solidFill>
              </a:rPr>
              <a:t>Remove columns with near zero variance for the dataset</a:t>
            </a:r>
          </a:p>
          <a:p>
            <a:r>
              <a:rPr lang="en-IN" sz="1500">
                <a:solidFill>
                  <a:srgbClr val="000000"/>
                </a:solidFill>
              </a:rPr>
              <a:t>Remove columns having &gt; 0.9 or &lt; -0.9 variance between them</a:t>
            </a:r>
          </a:p>
          <a:p>
            <a:r>
              <a:rPr lang="en-IN" sz="1500">
                <a:solidFill>
                  <a:srgbClr val="000000"/>
                </a:solidFill>
              </a:rPr>
              <a:t>Left with 25 numeric and dummy variables as predictors</a:t>
            </a:r>
          </a:p>
          <a:p>
            <a:r>
              <a:rPr lang="en-IN" sz="1500">
                <a:solidFill>
                  <a:srgbClr val="000000"/>
                </a:solidFill>
              </a:rPr>
              <a:t>Convert revenue to positiveTransaction and make it a factor variable</a:t>
            </a:r>
          </a:p>
          <a:p>
            <a:r>
              <a:rPr lang="en-IN" sz="1500">
                <a:solidFill>
                  <a:srgbClr val="000000"/>
                </a:solidFill>
              </a:rPr>
              <a:t>Apply random forest to the remaining columns to predict the positiveTransaction and create model</a:t>
            </a:r>
          </a:p>
          <a:p>
            <a:r>
              <a:rPr lang="en-IN" sz="1500">
                <a:solidFill>
                  <a:srgbClr val="000000"/>
                </a:solidFill>
              </a:rPr>
              <a:t>Apply the model to the test data and submit the results</a:t>
            </a:r>
          </a:p>
          <a:p>
            <a:endParaRPr lang="en-US" sz="150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8964D-83E5-4164-BC1A-A42496A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377" y="410863"/>
            <a:ext cx="678788" cy="8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3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341C8-568B-4D7C-A68A-9DBF2259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Steps followed for part (II)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8A4D-DD45-4E5F-B0FF-2422D719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1500">
                <a:solidFill>
                  <a:srgbClr val="000000"/>
                </a:solidFill>
              </a:rPr>
              <a:t>Read train data</a:t>
            </a:r>
          </a:p>
          <a:p>
            <a:r>
              <a:rPr lang="en-IN" sz="1500">
                <a:solidFill>
                  <a:srgbClr val="000000"/>
                </a:solidFill>
              </a:rPr>
              <a:t>Remove columns sessionID, year, date, month as they are not useful for prediction. Make sure to not use custId for prediction</a:t>
            </a:r>
          </a:p>
          <a:p>
            <a:r>
              <a:rPr lang="en-IN" sz="1500">
                <a:solidFill>
                  <a:srgbClr val="000000"/>
                </a:solidFill>
              </a:rPr>
              <a:t>Find missingness in the remaining dataset</a:t>
            </a:r>
          </a:p>
          <a:p>
            <a:r>
              <a:rPr lang="en-IN" sz="1500">
                <a:solidFill>
                  <a:srgbClr val="000000"/>
                </a:solidFill>
              </a:rPr>
              <a:t>Remove columns with greater than 20% missingness</a:t>
            </a:r>
          </a:p>
          <a:p>
            <a:r>
              <a:rPr lang="en-IN" sz="1500">
                <a:solidFill>
                  <a:srgbClr val="000000"/>
                </a:solidFill>
              </a:rPr>
              <a:t>Impute the remaining columns with missing values using kNN</a:t>
            </a:r>
          </a:p>
          <a:p>
            <a:r>
              <a:rPr lang="en-IN" sz="1500">
                <a:solidFill>
                  <a:srgbClr val="000000"/>
                </a:solidFill>
              </a:rPr>
              <a:t>Generate dummy variables for factor variables</a:t>
            </a:r>
          </a:p>
          <a:p>
            <a:r>
              <a:rPr lang="en-IN" sz="1500">
                <a:solidFill>
                  <a:srgbClr val="000000"/>
                </a:solidFill>
              </a:rPr>
              <a:t>Remove columns with near zero variance for the dataset</a:t>
            </a:r>
          </a:p>
          <a:p>
            <a:r>
              <a:rPr lang="en-IN" sz="1500">
                <a:solidFill>
                  <a:srgbClr val="000000"/>
                </a:solidFill>
              </a:rPr>
              <a:t>Remove columns having &gt; 0.9 or &lt; -0.9 variance between them</a:t>
            </a:r>
          </a:p>
          <a:p>
            <a:r>
              <a:rPr lang="en-IN" sz="1500">
                <a:solidFill>
                  <a:srgbClr val="000000"/>
                </a:solidFill>
              </a:rPr>
              <a:t>Left with 25 numeric and dummy variables as predictors</a:t>
            </a:r>
          </a:p>
          <a:p>
            <a:r>
              <a:rPr lang="en-IN" sz="1500">
                <a:solidFill>
                  <a:srgbClr val="000000"/>
                </a:solidFill>
              </a:rPr>
              <a:t>Apply random forest to the remaining columns to predict the revenue and create model</a:t>
            </a:r>
          </a:p>
          <a:p>
            <a:r>
              <a:rPr lang="en-IN" sz="1500">
                <a:solidFill>
                  <a:srgbClr val="000000"/>
                </a:solidFill>
              </a:rPr>
              <a:t>Apply the model to the test data</a:t>
            </a:r>
          </a:p>
          <a:p>
            <a:r>
              <a:rPr lang="en-IN" sz="1500">
                <a:solidFill>
                  <a:srgbClr val="000000"/>
                </a:solidFill>
              </a:rPr>
              <a:t>Merge duplicate custIds to add up the revenues generated by each</a:t>
            </a:r>
          </a:p>
          <a:p>
            <a:r>
              <a:rPr lang="en-IN" sz="1500">
                <a:solidFill>
                  <a:srgbClr val="000000"/>
                </a:solidFill>
              </a:rPr>
              <a:t>Submit the predicted revenue from each custId</a:t>
            </a:r>
          </a:p>
          <a:p>
            <a:endParaRPr lang="en-US" sz="150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116A7-E7D6-491E-8624-A5F254B9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377" y="410863"/>
            <a:ext cx="678788" cy="8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341C8-568B-4D7C-A68A-9DBF2259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Missingness in the train data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5B9505-9625-4538-AF91-1696277B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03666"/>
            <a:ext cx="5455917" cy="384394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8AB8002-F175-4838-AF50-2F6A6C768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17" y="2426818"/>
            <a:ext cx="4608228" cy="3997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41DA4-A471-4C76-AF3B-AA87677A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377" y="410863"/>
            <a:ext cx="678788" cy="8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341C8-568B-4D7C-A68A-9DBF2259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in the data after handling missingness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2B3270-4818-4AAA-92AD-DEB97C637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23" y="132253"/>
            <a:ext cx="5671077" cy="6874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DE15B-B57F-4869-8A73-2CFF4F0F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377" y="410863"/>
            <a:ext cx="678788" cy="8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341C8-568B-4D7C-A68A-9DBF2259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Prediction performance  on 30% test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CA356-4109-41A4-ABD9-3FB71400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rgbClr val="000000"/>
                </a:solidFill>
              </a:rPr>
              <a:t>Part (i)</a:t>
            </a:r>
          </a:p>
          <a:p>
            <a:pPr lvl="1"/>
            <a:r>
              <a:rPr lang="en-IN">
                <a:solidFill>
                  <a:srgbClr val="000000"/>
                </a:solidFill>
              </a:rPr>
              <a:t>Best F1 = 0.95291</a:t>
            </a:r>
            <a:endParaRPr lang="en-US">
              <a:solidFill>
                <a:srgbClr val="000000"/>
              </a:solidFill>
            </a:endParaRPr>
          </a:p>
          <a:p>
            <a:r>
              <a:rPr lang="en-IN" sz="2400">
                <a:solidFill>
                  <a:srgbClr val="000000"/>
                </a:solidFill>
              </a:rPr>
              <a:t>P</a:t>
            </a:r>
            <a:r>
              <a:rPr lang="en-US" sz="2400">
                <a:solidFill>
                  <a:srgbClr val="000000"/>
                </a:solidFill>
              </a:rPr>
              <a:t>art (ii)</a:t>
            </a:r>
          </a:p>
          <a:p>
            <a:pPr lvl="1"/>
            <a:r>
              <a:rPr lang="en-IN">
                <a:solidFill>
                  <a:srgbClr val="000000"/>
                </a:solidFill>
              </a:rPr>
              <a:t>B</a:t>
            </a:r>
            <a:r>
              <a:rPr lang="en-US">
                <a:solidFill>
                  <a:srgbClr val="000000"/>
                </a:solidFill>
              </a:rPr>
              <a:t>est RMSE = 743.17156</a:t>
            </a:r>
            <a:endParaRPr lang="en-IN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9A173-067D-4B68-82CD-049F8B34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377" y="410863"/>
            <a:ext cx="678788" cy="8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5984-4478-411D-9752-22F560A3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D68D-66BC-4514-99F4-40DD08C6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OU Prediction Challenge</vt:lpstr>
      <vt:lpstr>Steps followed for part (I)</vt:lpstr>
      <vt:lpstr>Steps followed for part (II)</vt:lpstr>
      <vt:lpstr>Missingness in the train data</vt:lpstr>
      <vt:lpstr>Correlation in the data after handling missingness</vt:lpstr>
      <vt:lpstr>Prediction performance  on 30% test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 Prediction Challenge</dc:title>
  <dc:creator>Pritesh Bhoumick</dc:creator>
  <cp:lastModifiedBy>Pritesh Bhoumick</cp:lastModifiedBy>
  <cp:revision>3</cp:revision>
  <dcterms:created xsi:type="dcterms:W3CDTF">2018-10-19T02:27:08Z</dcterms:created>
  <dcterms:modified xsi:type="dcterms:W3CDTF">2018-12-03T02:02:49Z</dcterms:modified>
</cp:coreProperties>
</file>