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heme/themeOverride1.xml" ContentType="application/vnd.openxmlformats-officedocument.themeOverr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74" r:id="rId3"/>
    <p:sldId id="273" r:id="rId4"/>
    <p:sldId id="259" r:id="rId5"/>
    <p:sldId id="278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6T06:16:39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30940 2290 491 0,'-17'17'122'0,"8"-9"32"16,5-8-151-16,2 3-54 15,1-3-22-15,1 0 1 16,0 0 5-16,0 0 11 16,1 0 45-16,18 3 18 15,6-1 1-15,49-5 4 16,-30-9-1-16,19-11 3 15,4-2 2-15,18-9 11 16,-3 4 2-16,8-6 9 16,-13 8 2-16,8-5-4 15,-17 7-11-15,8-2-7 16,-9 9-11-16,11-4-4 0,-5 4-2 16,12-3 0-16,-8 5 0 15,15-7-1-15,-12 9 1 16,-2-6 0-16,-18 9-1 15,-2-4 1-15,-21 5 0 16,-6-1 0-16,-11 5 4 16,0-1 10-16,-6 6 2 0,2 0 4 15,-1 0 0-15,3 5-3 16,-3-7-9-16,-1 2-1 16,-2 5-2-16,-2-6 1 15,-3 3 3-15,-2 2 4 16,-4-2 2-16,-1-1 11 15,0 1 5-15,0 0 13 16,-1 0 3-16,1 0 17 16,0 0-3-16,0 0 8 15,0-1-11-15,0 0-3 16,0 1-19-16,0 0-8 16,-1 0-15-16,0 0-7 15,1 0-6-15,0 0-5 16,-2 0-14-16,2 0-98 15,-1 0-97-15,0 1-78 0,-1 0-100 16</inkml:trace>
  <inkml:trace contextRef="#ctx0" brushRef="#br0" timeOffset="1621.52">17302 13414 884 0,'12'-11'209'15,"-4"15"69"-15,14-22-247 16,8 3-43-16,16-2 1 16,11-1 2-16,26-10 2 15,9-2 3-15,38-15 1 16,4-1 2-16,33-14 0 16,1 1 2-16,30-10-1 15,-18 6-2-15,25-16-1 16,-20 7 1-16,24-10-2 15,-22 8 1-15,26-9 3 16,-22 13 0-16,26-9 0 16,-32 11 2-16,14-3 1 15,-35 11-1-15,9 3 0 16,-37 15-1-16,0 2-1 16,-27 16 0-16,-4 4-25 15,-28 9-38-15,-8 9-116 0,-22 9-83 16,-19 16-9-16,-26 8-116 15</inkml:trace>
  <inkml:trace contextRef="#ctx0" brushRef="#br0" timeOffset="2029.589">18891 13803 808 0,'5'22'172'0,"13"-18"63"15,10-10-208-15,28-16-64 16,17-7 15-16,37-12 19 16,7-4 3-16,29-11-2 15,-6 6-1-15,30-7 1 16,-14 4 2-16,34-6-1 15,-18 2 2-15,32-11-1 16,-21 4 2-16,28-10 0 16,-23 5-1-16,27-3 1 15,-26 11 0-15,25-11-1 0,-20 9 1 16,19-5 0-16,-26 7-2 16,16-2 4-16,-37 16-1 15,-2 1-1-15,-41 12 2 16,-9 5 0-16,-40 7-2 15,-8 7 0-15,-27 8 2 16,-5 0-156-16,-9 8-90 16,-10 2-20-16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6T07:28:46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30940 2290 491 0,'-17'17'122'0,"8"-9"32"16,5-8-151-16,2 3-54 15,1-3-22-15,1 0 1 16,0 0 5-16,0 0 11 16,1 0 45-16,18 3 18 15,6-1 1-15,49-5 4 16,-30-9-1-16,19-11 3 15,4-2 2-15,18-9 11 16,-3 4 2-16,8-6 9 16,-13 8 2-16,8-5-4 15,-17 7-11-15,8-2-7 16,-9 9-11-16,11-4-4 0,-5 4-2 16,12-3 0-16,-8 5 0 15,15-7-1-15,-12 9 1 16,-2-6 0-16,-18 9-1 15,-2-4 1-15,-21 5 0 16,-6-1 0-16,-11 5 4 16,0-1 10-16,-6 6 2 0,2 0 4 15,-1 0 0-15,3 5-3 16,-3-7-9-16,-1 2-1 16,-2 5-2-16,-2-6 1 15,-3 3 3-15,-2 2 4 16,-4-2 2-16,-1-1 11 15,0 1 5-15,0 0 13 16,-1 0 3-16,1 0 17 16,0 0-3-16,0 0 8 15,0-1-11-15,0 0-3 16,0 1-19-16,0 0-8 16,-1 0-15-16,0 0-7 15,1 0-6-15,0 0-5 16,-2 0-14-16,2 0-98 15,-1 0-97-15,0 1-78 0,-1 0-100 16</inkml:trace>
  <inkml:trace contextRef="#ctx0" brushRef="#br0" timeOffset="1">17302 13414 884 0,'12'-11'209'15,"-4"15"69"-15,14-22-247 16,8 3-43-16,16-2 1 16,11-1 2-16,26-10 2 15,9-2 3-15,38-15 1 16,4-1 2-16,33-14 0 16,1 1 2-16,30-10-1 15,-18 6-2-15,25-16-1 16,-20 7 1-16,24-10-2 15,-22 8 1-15,26-9 3 16,-22 13 0-16,26-9 0 16,-32 11 2-16,14-3 1 15,-35 11-1-15,9 3 0 16,-37 15-1-16,0 2-1 16,-27 16 0-16,-4 4-25 15,-28 9-38-15,-8 9-116 0,-22 9-83 16,-19 16-9-16,-26 8-116 15</inkml:trace>
  <inkml:trace contextRef="#ctx0" brushRef="#br0" timeOffset="2">18891 13803 808 0,'5'22'172'0,"13"-18"63"15,10-10-208-15,28-16-64 16,17-7 15-16,37-12 19 16,7-4 3-16,29-11-2 15,-6 6-1-15,30-7 1 16,-14 4 2-16,34-6-1 15,-18 2 2-15,32-11-1 16,-21 4 2-16,28-10 0 16,-23 5-1-16,27-3 1 15,-26 11 0-15,25-11-1 0,-20 9 1 16,19-5 0-16,-26 7-2 16,16-2 4-16,-37 16-1 15,-2 1-1-15,-41 12 2 16,-9 5 0-16,-40 7-2 15,-8 7 0-15,-27 8 2 16,-5 0-156-16,-9 8-90 16,-10 2-20-16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6T06:18:05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7090 8659 425 0,'-2'-3'118'0,"0"3"23"16,5 1-123-16,-3-1-9 15,0 0-13-15,0 1 1 16,1 0 5-16,0 0 3 15,6 9 4-15,13-2 12 16,34 32 6-16,-27-35 8 16,-1-3-1-16,7-2-4 15,-3-1-12-15,7 0-7 16,-2-1-9-16,9 0 1 16,-3-1 2-16,8-1 0 15,-7 0 0-15,4 0-1 0,-6 1-2 16,6 2-4-16,-4-1 2 15,13-1-1-15,-4 2 2 16,12-3 0-16,-9 1 1 16,6-2 2-16,-9 4 0 15,6-2 0-15,-11-2 0 16,10 2 5-16,-7-2-1 16,12-1 1-16,-6 2 0 0,6 4-1 15,-11-3-3-15,8 3-1 16,-10 1-1-16,8 1 2 15,-8-2 5-15,14 0 12 16,-7-4 3-16,7-2 1 16,-7 3 0-16,3 1 8 15,-12-1-6-15,-5 0 5 16,-9 1 1-16,-7 0 2 16,-9 1-14-16,-4 0-7 15,-4 2-10-15,1 3-6 16,2-2-22-16,8 5-114 15,3 6-127-15,10 6-14 16</inkml:trace>
  <inkml:trace contextRef="#ctx0" brushRef="#br0" timeOffset="802.882">9707 8854 793 0,'-9'-5'178'0,"3"-3"65"16,4 1-245-16,4 3-27 0,4 4-7 16,-6-1-2-16,1 0 6 15,24-2 11-15,42-6 20 16,-19 1 2-16,-2-1 2 16,11-1-1-16,0 1 1 15,13 0 0-15,-8 2 0 16,16 1-3-16,-7 4 0 15,9 0-3-15,-8 2-2 16,10-1 0-16,-7-2 0 0,15 1 3 16,-5 1 2-16,8-1-1 15,-10 0 1-15,8 4-1 16,-14 1 1-16,11 0 1 16,-12 2 1-16,9 3-2 15,-12-1 1-15,7 0-3 16,-9 0 1-16,13-1 2 15,-7-2 0-15,6 2 1 16,-9-1 1-16,6-3-1 16,-14 1-1-16,6 0 4 15,-5-1 18-15,2-3 8 16,-8 2 3-16,6-1 10 16,-11-3 0-16,-3 0-10 15,-10 1-3-15,1-2 8 16,-10 0-3-16,-1-1 0 15,-9 2-10-15,-1 0-5 0,-8 1-12 16,-3 2-12-16,-2 2-28 16,-1 3-78-16,4 0-55 15,6 3-130-15,9-1-47 16</inkml:trace>
  <inkml:trace contextRef="#ctx0" brushRef="#br0" timeOffset="1447.802">13780 8879 236 0,'-9'2'153'16,"4"-4"8"-16,1-1-20 15,0 1-49-15,4 2-10 16,0 0 5-16,0 0-34 16,0 0-13-16,0 0-21 15,1-2 1-15,8 0-7 0,21-5-4 16,43-9-3-16,-21 10-3 16,2-1-5-16,20 1 1 15,2-1 2-15,22-3 0 16,-2 1 0-16,19-2 0 15,-10 3-1-15,18-5 1 16,-12 2 1-16,13 3 4 16,-15 2 3-16,10-1 5 15,-17 3 2-15,6 1 1 16,-21 0 1-16,-1 0 8 16,-21 3 1-16,-5-1 10 15,-17 1 7-15,-7 0 15 16,-16 0-5-16,-5-1 2 15,-8-1-9-15,-2 0-3 16,-6 2-19-16,1 0-10 0,0-1-21 16,0 1-195-16,0 0-127 15,0 1-3-15,1 0-227 16</inkml:trace>
  <inkml:trace contextRef="#ctx0" brushRef="#br0" timeOffset="11962.276">12670 13347 433 0,'3'6'149'0,"-1"-8"12"15,-2 2-116-15,0-1-28 16,1 0-17-16,1 0-3 15,22-7-1-15,47-19-1 16,-34 12-1-16,12-2 1 16,1-6 2-16,15-6 1 15,-1-1 1-15,15-6 1 16,-3 6 0-16,11-8 1 16,-9 4 0-16,11-4 2 15,-9 1 3-15,13-5 2 16,-11 7 4-16,7-5 9 15,-12 9 0-15,1-1 4 16,-18 6-1-16,-1 2-2 16,-14 11-8-16,-5 1 0 0,-12 8-4 15,-4-1-4-15,-7 6-2 16,3-1-2-16,-1 2-5 16,7 3-191-16,10-2 61 15</inkml:trace>
  <inkml:trace contextRef="#ctx0" brushRef="#br0" timeOffset="15300.77">4044 14925 653 0,'1'-6'133'0,"4"-1"52"16,5 0-190-16,11-2-19 15,7-1 3-15,10-1 0 16,2 2 11-16,6 3-1 15,-4 1 4-15,9-2 2 16,-6 2 4-16,5-4-2 16,-2 2 3-16,7 2 1 15,-9 0 0-15,8 1 4 16,-10 2 7-16,0-3 13 0,-10 1 7 16,-4 3 17-16,-11-5 2 15,-7 3 18-15,-3 2 6 16,-7-1 20-16,-2 0-13 15,-1 2-3-15,0 0-24 16,1 0-38-16,0 0-72 16,0 0-200-16,0 0-44 15,0 1-9-15,8 16-188 16</inkml:trace>
  <inkml:trace contextRef="#ctx0" brushRef="#br0" timeOffset="16130.552">6822 14975 584 0,'-3'-10'204'16,"1"3"23"-16,8-2-153 15,3 2-62-15,12-2-13 16,4 0-17-16,14-3-3 16,0 2 5-16,14 5 0 15,-3 0 5-15,13-1 1 16,-3 2 2-16,12 1 2 15,-8-4 4-15,10 0 3 16,-12 2 5-16,3 0 12 16,-14-1 5-16,-3 0 11 15,-12 2 7-15,-4-2 16 16,-9 5-5-16,-5-3 0 16,-8 2-12-16,-2 2-7 15,-7 1-20-15,0 0-23 0,-1-1-43 16,0 0-88-16,0 1-41 15,0 3-93-15,10 20-51 16</inkml:trace>
  <inkml:trace contextRef="#ctx0" brushRef="#br0" timeOffset="16728.572">8816 15085 689 0,'-7'7'301'0,"2"-8"-10"15,3-4-148-15,3 3-163 16,-1 1-10-16,1 0-4 16,28-6 0-16,46-16 17 0,-23 7 13 15,-2 0 5-15,10-4 3 16,-7 3 4-16,4-3 10 15,-4 2 6-15,-1-1 6 16,-10 5 1-16,-5 2 0 16,-13 4-11-16,-7 1-6 15,-7 3-9-15,-1 2-8 16,-4 2-8-16,2 1-36 16,2 4-22-16,9 5-87 15,2 0-50-15,14 5-79 16,7 2-43-16</inkml:trace>
  <inkml:trace contextRef="#ctx0" brushRef="#br0" timeOffset="17496.46">10519 14918 220 0,'-28'5'132'16,"17"-6"-22"-16,5 1-30 16,4 1-87-16,0 0-29 15,2-1 10-15,0 0 20 16,2 0 10-16,22 4 27 0,51 9 29 15,-15-11-2-15,6-2-19 16,24 0-7-16,0-2-19 16,29-1-4-16,-1-1-7 15,28-3 1-15,-12-3-1 16,27-2 3-16,-18 3 2 0,13-3 9 16,-21 2 5-16,23-1 4 15,-26 6-1-15,23-1-1 16,-16 6-9-16,23-2-5 15,-21 3-6-15,16 0 0 16,-21 1-1 0,7-2 2-16,-19 3-1 0,8 2 4 15,-24-2 3-15,7-1 8 16,-20 0 5-16,1 0 20 16,-21-6 4-16,3 4 12 15,-19-2-1-15,-1 0 10 16,-18 1-11-16,-4-2 13 15,-17-2-7-15,0 0 8 16,-9 4-7-16,-5-2 2 16,-3 2-15-16,-1 0-1 15,-1 1-15-15,0-1-7 16,0 1-13-16,0-1-7 0,0 1-10 16,0 0-11-16,0 0-16 15,0 0-58-15,0 0-68 16,0 0-120-16,1 1-69 15,24 8-71-15</inkml:trace>
  <inkml:trace contextRef="#ctx0" brushRef="#br0" timeOffset="19830.989">18908 9540 1328 0,'-37'-38'293'0,"-7"10"130"15,9 6-394-15,9 4-21 16,17 8-13-16,7 3-43 16,10 9-14-16,13 12-28 0,11 10 5 15,21 17-9-15,7 15 19 16,18 22-12-16,0 9 26 15,16 26-1-15,-7 1 18 16,14 24 14-16,-9-9 25 16,6 14 3-16,-17-23 5 15,-4 0-5-15,-21-30-14 16,-9-7-81-16,-17-25-46 16,-6-10-126-16,-14-15-46 15</inkml:trace>
  <inkml:trace contextRef="#ctx0" brushRef="#br0" timeOffset="20206.023">19780 9247 956 0,'-3'-23'202'0,"0"6"100"15,-3 12-287-15,2 2-17 16,2 5-4-16,1-2-10 15,-1 12-10-15,-4 28-8 16,-17 95 10-16,0-22-5 16,-1 7 0-16,-7 21-4 15,1-19 9-15,-5-5 4 16,5-28 12-16,-3-14 25 0,10-37 28 16,1-10 25-16,10-17 10 15,5-6-5-15,9-8-21 16,8-4-26-16,5-4-29 15,8-6-11-15,8-3-2 16,18-2 4-16,0 5 7 16,19 4 0-16,1 6 1 0,18 5 0 15,-10 4-22-15,11 5-70 16,-12 0-70-16,9 0-145 16,-15-2-43-16</inkml:trace>
  <inkml:trace contextRef="#ctx0" brushRef="#br0" timeOffset="21161.899">20516 9601 901 0,'-11'-30'236'0,"1"9"80"16,0 13-272-16,6 5-17 16,4 2-35-16,8 8-19 15,3 8-11-15,7 9 0 16,5 5 10-16,8 8-1 15,-1-5-6-15,3-3-3 16,-6-13 3-16,-4-5 4 0,-9-7 19 16,-4-12 15-16,-5-11 8 15,-3-17 2-15,-2-8 2 16,-8-20 11-16,-6-2 1 16,-8-4 21-16,-2 10 14 15,-8 2 3-15,5 17 4 16,1 10 5-16,4 14-24 15,-4 8-29-15,7 16-12 0,-8 20-27 16,1 13-14 0,1 20-4-16,10 6 2 0,13 4-9 15,18-10 6-15,15-3-3 16,13-19 4-16,15-3 4 16,2-11 12-16,12-8-3 15,2-9-3-15,12-11-10 16,-11-10 2-16,10-16 2 15,-17-10 8-15,-3-19 9 16,-21-7 14-16,-9-10 24 16,-17 5 14-16,-11-9 23 15,-11 18 4-15,-7 1 23 16,-2 18 1-16,0 12 7 16,4 16-25-16,3 7-18 15,3 12-36-15,-1 22-23 16,1 16-17-16,5 22-6 0,1 8 8 15,10 13-1-15,8-15-3 16,12-11-10-16,1-20 2 16,10-8 4-16,-6-17 11 15,2-14 7-15,-8-12 12 16,-4-28 6-16,-8-13 6 16,-2-26 6-16,-1-5-1 15,-8-10 12-15,2 20 3 16,-4 8 3-16,-5 25-5 0,-1 14-13 15,-2 16-25-15,9 9-12 16,3 12-10-16,16 18-3 16,9 12 9-16,20 31 8 15,5 9 3-15,18 31-1 16,-1 0 7-16,19 33-1 16,-4-6 7-16,15 27 1 15,-10-11 4-15,10 31 0 16,-18-21-5-16,-5 17-20 15,-22-30-5-15,-17-12 1 16,-24-42 3-16,-17-21 28 16,-16-45 19-16,-25-16-20 15,-10-21-16-15,-22-17-41 16,-9-13-17-16,-8-24 46 16,10-5 48-16,9-18 28 0,22 2 37 15,18-5 1 1,19 9-47-16,19-18-25 0,12 11-13 15,15-11-5-15,3 8-19 16,12-4-92-16,-2 10-220 16,7-11 0-16,-10 14-163 15</inkml:trace>
  <inkml:trace contextRef="#ctx0" brushRef="#br0" timeOffset="21327.228">22595 9133 1221 0,'1'-23'285'16,"2"11"94"-16,13-18-350 15,9-6-61-15,25-22-77 16,10-11-117-16,23-10-153 16,-9 4-58-16</inkml:trace>
  <inkml:trace contextRef="#ctx0" brushRef="#br0" timeOffset="21762.095">23305 8199 1319 0,'7'-17'258'0,"-21"12"125"16,11-2-423-16,5 6-29 15,10 5-18-15,3 5-6 0,12 14-10 16,9 8 14-16,16 19 24 16,1 5 15-16,13 12 8 15,-3-8 16-15,13-1 14 16,-10-13 5-16,1-8 5 16,-18-18 3-16,-4-12 38 15,-18-12 19-15,-8-24 29 16,-6-12 4-16,-2-33 6 15,-3-14-33-15,-8-28-20 16,-4-6-26-16,-6-28-2 16,-5 17-4-16,-8-20 18 15,1 16 0-15,1 4 6 16,4 35-6-16,4 9-4 16,7 34-20-16,4 15-13 15,1 20-24-15,3 5-92 16,6 10-17-16,12 18-42 0,5 13-25 15,18 32-63-15,8 26-1 16,13 47-12-16</inkml:trace>
  <inkml:trace contextRef="#ctx0" brushRef="#br0" timeOffset="22856.804">24750 7962 499 0,'41'-14'231'0,"-19"-10"28"16,0-14-139-16,-2-5 3 0,-3-9-28 15,-8-1-53-15,-9-8-11 16,-10 9-2-16,-7 2 21 16,-10 10-8-16,-10 9-14 15,0 22-11-15,-18 19-15 16,1 14-29-16,-10 19-2 16,11 10 10-16,5 10 5 15,19-3 5-15,12 6-3 16,16-7-2-16,13 0-13 15,11-10-9-15,13-6-11 16,6-15 5-16,16-6 1 16,1-12 15-16,9-9 9 15,-6-8 14-15,1-15 3 16,-17-9 5-16,-4-20 6 16,-10-7 5-16,-8-22 5 15,-14 3-2-15,-6-20 8 16,-9 19 26-16,-2 6 5 0,-2 25-2 15,3 11-7-15,5 29-17 16,1 5-67-16,2 5-13 16,-2-2-6-16,4 6 5 15,11 33 7-15,53 39 34 0,-15-27 2 16,0-9-7-16,9-6-21 16,-3-18 1-16,7-11 1 15,-16-17 4-15,2-26 15 16,-11-12 22-16,-7-30 8 15,-14-6 5-15,-8-20 21 16,-14 4-1-16,-16-27-3 16,-10 14-8-16,-19-14 22 15,-4 14-14-15,-3-3 39 16,9 35 9-16,-1 16 2 16,19 26-26-16,8 12-22 15,8 22-54-15,5 24-17 16,11 22-2-16,4 26-5 15,6 17 8-15,13 36 12 16,4-2 6-16,11 15 0 16,3-13-1-16,12 8-12 15,-4-31-2-15,9-10-1 16,-5-30 2-16,1-19 5 0,-12-28 18 16,5-30 8-16,-6-22 4 15,9-34 2-15,-4-16 0 16,10-45-8-16,-10-9-23 15,-2-17-16-15,-14 20 19 16,-6 9 12-16,-15 45 16 16,-4 30 47-16,-8 34 16 15,-2 9-32-15,0 14-25 16,3 8-27-16,1 13-29 0,5 23-1 16,5 14 11-16,9 26 8 15,4 6 16-15,13 17-2 16,2-14-1-16,12 4 0 15,4-21 4-15,16-4 5 16,-4-26 2-16,15-14 4 16,-5-22 2-16,9-18 4 15,-12-19 0-15,6-31 7 16,-15-16-1-16,1-31 5 16,-19-9-4-16,-8-46-19 15,-14 4-14-15,-18-11 3 16,-15 30 46-16,-6 19 32 15,-3 55 18-15,-4 25 3 0,11 31-20 16,-1 14-72-16,6 15-34 16,0 21-8-1,6 11 4-15,16 21 9 0,16 0 19 16,34 3 2-16,25-15 4 16,33-13-19-16,0-24-40 15,29-20-162-15,-13-28-133 16,-2-25-52-16</inkml:trace>
  <inkml:trace contextRef="#ctx0" brushRef="#br0" timeOffset="23274.941">24517 9246 1178 0,'-55'51'267'0,"12"-25"53"16,39-27-379-16,16-6-30 15,25-11 1-15,46-26-1 16,25-16 51-16,58-45 38 0,21-15-2 15,64-39 0 1,-15-5 0-16,67-32 2 0,-12 17 3 16,40-28 8-16,-38 28 7 15,48-10 5-15,-62 31-3 16,5 7 4-16,-56 40-11 16,-5 2-5-16,-63 39-4 0,-12 9 3 15,-48 22 1-15,-17 10 3 16,-38 16-7-16,-16 6-39 15,-22 9-27-15,-36 25-237 16,-24 26-16-16,-52 27-91 16</inkml:trace>
  <inkml:trace contextRef="#ctx0" brushRef="#br0" timeOffset="23717.116">20133 12575 1464 0,'-20'22'277'15,"8"-14"58"-15,33-9-430 16,11-11-24-16,16-11 8 16,47-24 19-16,22-17 83 0,60-44 1 15,12-15 3-15,57-40-2 16,-5-8-1-16,53-37 1 15,-16 15 4-15,43-30-1 16,-27 16 7-16,35-13-5 16,-43 27 3-16,24-12-1 15,-56 41 0-15,6-2-2 16,-37 29 2-16,15-1-27 16,-46 26-82-16,22-27-213 15,-32 17 15-15</inkml:trace>
  <inkml:trace contextRef="#ctx0" brushRef="#br0" timeOffset="24253.46">27710 6596 1313 0,'5'30'200'0,"-5"-17"96"16,3-10-389-16,12 6-7 15,7-4 26-15,16 1 16 16,13-3 58-16,21-11-1 15,2-18 1-15,19-22 2 16,-2-17 1-16,13-22 2 16,-10-6 3-16,9-24 4 15,-13 4 0-15,-4-14 7 16,-25 16 5-16,-8-38-6 16,-19 11-5-16,-18 7 51 15,-19 19 3-15,-6 0-6 16,-11 50 4-16,-13 23-3 15,2 17-60-15,-18 24-19 0,-6 27-6 16,-15 32-7-16,2 14 4 16,1 37 3-16,23-4 9 15,13 13 2-15,25-17 5 16,23 4 2-16,14-29 2 16,38-2 4-16,16-26 4 15,41-15 3-15,12-26 3 16,42-26-61-16,-9-23-122 0,29-16-184 15,-37-8-42-15</inkml:trace>
  <inkml:trace contextRef="#ctx0" brushRef="#br0" timeOffset="26308.992">18002 9285 953 0,'-126'21'174'16,"26"-18"101"-16,-4-6-281 16,25 4-11-16,-2 3 15 15,18 1 1-15,0 3 1 16,21-1-2-16,6 1-8 16,18-1-42-16,10-2-43 15,16-6 1-15,24-10 5 16,14-6 7-16,34-17 39 15,13-11 43-15,35-19 11 0,6-4-3 16,33-23 0-16,-6 1 1 16,43-18 1-16,-11 6-12 15,36-23 3-15,-11 9 1 16,40-15-3-16,-21 9 1 16,38-27 2-16,-21 23 0 15,36-13-1-15,-28 5 2 16,46-17 1-16,-30 23 0 15,39-26 1-15,-28 12 1 0,40-9 0 16,-41 15-1-16,40-20-2 16,-37 21-3-16,38-11 4 15,-39 10-2-15,35-15-1 16,-26 23 2-16,33-20 1 16,-41 14-1-16,39-7-1 15,-47 20 1-15,13-20 1 16,-42 22-2-16,30-10 1 15,-48 21-1-15,25-21 1 16,-36 18 2-16,31-7-1 16,-47 20 1-16,18-12 4 15,-37 23 6-15,16-3-1 16,-36 12 28-16,28-15 36 16,-26 14-4-16,13-2-5 15,-28 12-1-15,-1 5-28 16,-41 22-38-16,-1 8-1 0,-28 13-1 15,-6 7-1-15,-24 12 0 16,-9 6-2-16,-19 3 0 16,-4 5-2-16,-9 2 1 15,0 5-4-15,-3 0 2 16,5 9-4-16,-1 2 0 16,6 10-2-16,-2-3 0 0,9 10 0 15,1-1 3-15,6 16-1 16,-1-1 4-16,10 20 3 15,-5-3-1-15,8 15 2 16,3-7 3-16,12 17-1 16,-5-9 0-16,14 12 2 15,-7-9-1-15,2 13-1 16,-13-17 1-16,-2 7-1 16,-15-17 0-16,-6 3 1 15,-9-23-1-15,-3-1 1 16,-6-16 0-16,1 5-1 15,-2-9 1-15,-1 5-2 16,0-6 1-16,-4 6-2 16,-2-13-1-16,0 1-5 15,-5-8-1-15,-4 2-3 16,-2-6 1-16,-12 10 1 0,-2-2 6 16,-16 7 2-16,-3 0 4 15,-17 14 2-15,0-4 0 16,-19 10-1-16,0-2 2 15,-17 12-1-15,4-6-2 16,-17 18 0-16,1 1 2 16,-22 13-4-16,0-7 3 15,-34 13 1-15,10-7 5 0,-23 12 2 16,11-8 2-16,-14 10 0 16,22-8-1-16,-40 20-5 15,14-10-1-15,-29 20-4 16,3-4-1-16,-38 26 0 15,21-20 2-15,-25 16 0 16,20-15 1-16,-21 12 0 16,37-28 0-16,-21 18 13 15,32-19 5-15,-29 10 6 16,36-18 1-16,-22 15 2 16,35-22-13-16,-18 8-6 15,36-16-3-15,-26 8-4 16,42-17 1-16,-9 1 7 15,33-14 9-15,1-2 2 16,39-17 5-16,-5 3-2 0,28-16-8 16,5-7-10-16,21-13-14 15,11-4-156-15,11-3-186 16,-10 21 0-16</inkml:trace>
  <inkml:trace contextRef="#ctx0" brushRef="#br0" timeOffset="27140.928">17449 8884 764 0,'0'27'71'0,"0"11"109"16,0-4-220-16,7 18-29 0,2 9 47 15,8 24 11-15,5 1 2 16,13 18 3-16,1-2 0 15,12 24 4-15,0-10-3 16,10 16-1-16,-5-11 6 16,15 19 20-16,0-14 6 15,15 14 0-15,1-17 2 16,29 26 3-16,3-20-20 0,25 16-1 16,1-12 2-1,30 20 4-15,-19-23-6 16,14 18 0-16,-20-13-3 15,5 6 0-15,-35-18-4 0,4 2 48 16,-28-22 25-16,-3-3 22 16,-22-25 0-16,-3-6 3 15,-17-18-47-15,-3-5-23 16,-14-15-22-16,3 4 1 16,-4-7 0-16,9 3-53 15,3-3-72-15,11 12-204 16,-14-10-9-16</inkml:trace>
  <inkml:trace contextRef="#ctx0" brushRef="#br0" timeOffset="41469.515">17234 4774 886 0,'-23'0'196'0,"4"-5"75"16,13 4-267-16,9 12-15 15,8 2-5-15,9 16-10 16,8 10 5-16,12 18 3 15,3 6 4-15,10 18-1 16,-1 0 5-16,6 16 0 16,-8-7-4-16,5 12-26 15,-10-15-12-15,4 0-33 16,-11-18-23-16,0-7-56 16,-12-27-25-16,-8-8 2 15,-15-20 29-15,-23-37-29 16</inkml:trace>
  <inkml:trace contextRef="#ctx0" brushRef="#br0" timeOffset="41806.699">16974 4918 439 0,'-82'-58'48'0,"24"15"119"16,7-1-115-16,19 12-5 15,9 4 42-15,13 13-34 16,6 1-48-16,12 4-15 15,15-4-4-15,11 0-8 16,23 0 1-16,13 3 6 0,27 7 1 16,-3 10 0-1,22 9 3-15,-6 7 4 16,15 7 1-16,-17 1 2 0,11 13 3 16,-19 1 0-16,4 17 12 15,-26 4 0-15,-11 17-6 16,-30-5 1-16,-24 18 3 15,-33-9-11-15,-26 17 4 16,-14-10 6-16,-14 11-3 16,7-19 0-16,1-8-22 15,19-25-52-15,9-16-107 16,13-28-1-16</inkml:trace>
  <inkml:trace contextRef="#ctx0" brushRef="#br0" timeOffset="42508.973">18380 4709 200 0,'68'-74'116'0,"-24"27"-2"15,-9 9 18-15,-17 20 43 16,-10 6 3-16,-14 9-17 16,-9 2-12-16,-7 3-79 15,-16 11-56-15,-4 13-32 16,-11 25 3-16,1 15 0 0,-5 27 5 15,16 6 7-15,7 18 2 16,14-14-1-16,10-1 1 16,15-21-4-16,5-15-3 15,4-29-2-15,8-11-3 16,4-17 2-16,7-23 5 16,4-15 2-16,10-19 5 15,-3-13 4-15,-3-20 4 16,-14 5 5-16,-14-10 4 15,-13 12 15-15,-12 8 49 16,-2 21 12-16,-2 12 7 16,5 20-5-16,-1 8-24 15,3 9-55-15,3 15-25 16,4 6-12-16,6 15-6 16,4 7 9-16,13 15 4 15,7-4 6-15,12 6-2 0,4-14 1 16,10-1-11-16,-2-18-2 15,2-13-1-15,-8-15 4 16,6-23 6-16,-7-23 11 16,9-36 4-16,-7-15 3 15,0-35 1-15,-10-9-1 0,-7-21-1 16,-19 9 0-16,-11-26 1 16,-16 22 3-16,-16-4 5 15,-9 33 6-15,-7 13 33 16,3 41 4-16,4 17-2 15,12 31-12-15,5 17-26 16,10 19-39-16,7 32-10 16,6 13-2-16,14 24 0 15,14 12 18-15,27 27-1 16,12-11 5-16,21 27 1 16,7-5-4-16,13 18-57 15,-15-21-23-15,2 5-71 16,-24-34-20-16,-11-19-73 15,-27-37 125-15,-27-30-100 16,-30-31 55-16</inkml:trace>
  <inkml:trace contextRef="#ctx0" brushRef="#br0" timeOffset="44385.336">19155 4636 1024 0,'-54'-68'221'0,"21"15"100"16,12 0-309-16,12 13-9 15,16 1-8-15,16 5-13 16,17-12-3-16,13 1 4 15,29-11-3-15,4 1 4 0,17-3-30 16,-8 7-14 0,4 2-5-16,-24 10 6 0,-9 4 6 15,-27 9 38-15,-9 4 55 16,-17 8 24-16,-8 0 31 16,-7 6 9-16,-7 0-3 15,-8 4-40-15,-13 6-24 16,-7 8-31-16,-14 12-17 15,3 10-3-15,-3 13 0 16,8 5 2-16,9 12-4 16,18-7 0-16,5 6-1 15,16-8 4-15,12 3 1 16,10-15 6-16,14-3 1 16,9-15 0-16,18-13-1 15,1-20 0-15,14-15 1 16,-11-13 4-16,-4-15 4 15,-22-2 5-15,-11-10 21 0,-20 6 6 16,-7-5 9-16,-12 11 3 16,-4 3 16-16,1 17-11 15,-3 6-2-15,4 14-15 16,2 10-31-16,7 9-22 16,0 11-10-16,4 11-7 15,11 16 5-15,7 3 23 16,16 8 0-16,5-9 0 15,12-7-2-15,0-16 0 0,1-12 2 16,-10-17 1-16,-1-13 3 16,-12-16 3-16,-1-25 2 15,-9-8 0-15,-5-24 4 16,-11-7 0-16,-6-24 1 16,-18 13 3-16,-13-18 4 15,-6 17 7-15,-17-4 17 16,0 27 0-16,-2 10 21 15,9 28-1-15,9 13-8 16,15 22-25-16,8 8-29 16,7 9-41-16,6 23-1 15,5 14-3-15,9 38 4 16,12 14 26-16,14 26 15 16,4-6-2-16,13 11-5 0,-6-24 1 15,0-5-1-15,-14-25 0 16,-5-15-6-16,-13-26 1 15,-6-15 1-15,-4-13 8 16,8-25 2-16,3-17 8 16,8-23 6-16,5-12 2 15,8-18-6-15,-3 14-1 16,6-6-6-16,1 16-3 0,19 2-5 16,-1 14 0-16,14 10-6 15,-3 20 2-15,5 18 3 16,-17 22 6-16,-3 26 0 15,-19 13 5-15,-12 23 1 16,-19 0 2-16,-14 16 0 16,-16-14 2-16,-13 2 5 15,-6-17 2-15,-7-7 3 16,4-22 2-16,-7-14-4 16,11-21-8-16,4-18-11 15,12-20-9-15,14-32-13 16,19-15 2-16,27-40 0 15,12-10 8-15,20-23 4 16,0 16 7-16,12-7 7 16,-15 38 5-16,4 16 3 15,-16 38 1-15,-2 17-2 0,-22 32-5 16,-5 18-2-16,-14 15-1 16,-8 20-1-16,-11 14 2 15,-5 18 0-15,-8 0 1 16,-3 20-1-16,0-9-1 15,9 8-2-15,7-16-1 16,9 2 1-16,10-23-3 16,9-11-6-16,3-22 2 15,6-8 4-15,3-21 2 16,6-15 7-16,-3-17 9 16,2-23 4-16,-3-8 2 0,-5-18 2 15,-9-2-2-15,-4-5 7 16,-8 15 4-16,-6 5 15 15,-3 27 7-15,-2 14-3 16,0 20-15-16,1 6-28 16,0 11-23-16,6 14-13 15,7 3 3-15,6 18 3 16,7 4 20-16,13 8 4 16,0-15-1-16,6 1 0 15,-5-17-1-15,6-10 4 16,-5-19 3-16,12-20 1 15,2-18 3-15,8-23 2 16,-3-8-1-16,-1-18 2 0,-16 7 0 16,-9-8 1-16,-14 12-1 15,-10-11-1-15,-10 20 1 16,-4 8 7-16,-8 17 0 16,-7 16-12-16,-4 22-7 15,-14 25-13-15,-2 13-16 16,-8 20-6-16,7 11 8 15,7 10 1-15,17-8 6 16,14 1 3-16,16-14 4 0,23-4-6 16,13-11 8-16,21-3 1 15,5-11 3-15,18-3 1 16,-7-5 5-16,9 4-3 16,-10-1 1-16,-3 5 0 15,-15 2-1-15,-12 7 0 16,-20-4 0-16,-11 1-11 15,-15-9 4-15,-16 2 4 16,-9-9 2-16,-11-6 15 16,-5-5 18-16,-6-10 3 15,8-10-6-15,12-25-11 16,16-17-14-16,17-28-9 16,14-13-6-16,24-34 3 15,2 9 10-15,11-15 3 16,-2 8 3-16,4 6 1 0,-22 36 4 15,-7 13 14-15,-17 38 3 16,-15 29 0-16,-16 26 0 16,-20 44 12-16,-8 25-10 15,-5 35-8-15,8 8-2 16,20 25-2-16,30-30-15 16,35-4-9-16,18-31 2 15,25-9-16-15,1-33-7 0,17-13-47 16,-15-22-69-16,2-14-233 15,-20-12 12-15,-11-26-139 16</inkml:trace>
  <inkml:trace contextRef="#ctx0" brushRef="#br0" timeOffset="44874.252">19214 5697 1243 0,'-86'62'255'0,"32"-50"123"16,20-9-387-16,20-3-23 15,22-9-3-15,20-4-5 16,28-21-8-16,20-12 18 16,44-27 15-16,11-8 4 15,49-25-2-15,2-4 9 16,58-31-2-16,-17 5 4 16,58-39 0-16,-12 1 5 0,51-25-2 15,-28 16 1-15,56-28-4 16,-38 24 4-16,36-14-3 15,-35 28 2-15,29-11 0 16,-48 31 6-16,9 6-10 16,-47 18 46-16,0 1-4 15,-58 37 2-15,-14 9-4 16,-50 23 9-16,-23 20-38 16,-47 22 0-16,-15 4 1 15,-24 8-2-15,-7 5-23 16,-15 3-36-16,-10 15-86 15,-12 23-239-15,-43 22 19 16</inkml:trace>
  <inkml:trace contextRef="#ctx0" brushRef="#br0" timeOffset="47218.493">25218 9462 1213 0,'6'30'213'0,"-24"-30"130"15,23 26-372-15,10 11 5 0,16 25 4 16,8 11 8-16,21 23-1 16,5-1 3-16,20 22-5 15,-4-10-4-15,12 17-15 16,-14-13 2-16,4 21 0 15,-17-14 7-15,8 22 7 16,-10-18 16-16,7 14 2 16,-10-24 0-16,4-3-4 15,-15-29-14-15,-8-11-49 16,-12-29-37-16,-9-13-36 16,-12-16 8-16,-13-15-6 15,-8-25-92-15,-16-33 81 16</inkml:trace>
  <inkml:trace contextRef="#ctx0" brushRef="#br0" timeOffset="47469.665">25301 9558 491 0,'-46'-10'324'16,"0"11"-61"-16,11 6-40 15,-3 23-229-15,7 10-6 0,1 28-2 16,6 14-3 0,2 23 5-16,9-2 3 0,7 11-3 15,6-15-4 1,7 5-22-16,5-23-20 0,4-2-47 16,-1-21-35-16,1-18-91 15,-1-28-7-15</inkml:trace>
  <inkml:trace contextRef="#ctx0" brushRef="#br0" timeOffset="47670.248">25180 10007 409 0,'6'-74'245'0,"-3"1"0"15,0 15-105-15,3-5-13 16,1 21-58-16,7 3-25 16,6 12-29-16,14 4-9 15,8 11-10-15,19 8-5 0,7 3 2 16,27 9-1-16,-5 3 2 15,20 7 1 1,-9-3 3-16,16 10-60 0,-20-2-38 16,16 12-129-16,-16-1-21 15,-2 3-77-15</inkml:trace>
  <inkml:trace contextRef="#ctx0" brushRef="#br0" timeOffset="48202.735">28374 8214 1049 0,'4'-3'171'16,"3"2"113"-16,3 9-317 0,16 14 2 16,7 11 15-16,19 28 5 15,4 12 4-15,13 20-1 16,-3 2-1-16,10 21 0 15,-5-9 4 1,12 15 4-16,-6-10 1 0,12 20 2 16,-10-19 0-16,10 9-39 15,-13-14-27-15,7 4-89 16,-18-27-69-16,-8-17-55 16,-26-34-54-16</inkml:trace>
  <inkml:trace contextRef="#ctx0" brushRef="#br0" timeOffset="48602.913">28092 8085 1208 0,'-35'43'167'0,"0"-16"143"15,7 28-383-15,6 18 28 16,1 38 9-16,9 7 22 16,7 23-9-16,7-15-10 15,9-5-31-15,4-32-9 16,3-14-54-16,1-39-20 0,2-26 14 16,1-31 9-16,6-50-103 15,-5-23 68-15,1-22 138 16,-8-4 18-16,-4-19 25 15,-3 24 116-15,4 1 50 16,0 16-91-16,10 4-2 16,7 27 1-16,16 7 25 15,7 18-60-15,31 9-15 16,6 15-16-16,25 20-7 16,-7 19-29-16,22 20-53 15,-17 11-45-15,16 19-155 16,-12 1-10-16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2T12:02:1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32272 1828 447 0,'-14'19'86'0,"4"-13"46"16,7-7-133-16,4 1 7 15,7 0 16-15,-7-2 15 16,14-5 1-16,24-9 1 16,55-24-8-16,-32 9-14 15,-5 2-14-15,5-1-1 16,-4 4-1-16,15-4 2 15,-4 4-1-15,6-3 3 16,-2 4-1-16,0 2 0 16,-15 2 0-16,-9 3 0 15,-14 6 1-15,-8 4 4 0,-17 0 2 16,-4 6 1-16,-3 1-2 16,-4 1-9-16,0 0-14 15,0 0-34-15,1 0-27 16,-1 0-104-16,1 0-4 15,0 0-49-15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6T06:19:04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6700 7127 267 0,'-1'8'39'0,"0"-7"24"15,5 6-81-15,1 1 2 16,3 5-5-16,3 2 9 16,4 0-4-16,-1-5-2 15,1 1 2-15,-2-7 6 0,1 0 23 16,-1-3 23-16,4 1 17 16,-1-3 3-16,11 1 10 15,2 0-13-15,12 1-10 16,3-1-17-16,16-1-3 15,0-1-9-15,10-4 0 16,-4-2 1-16,12-5 9 16,-4-1 5-16,15-4 15 15,-4 2 1-15,20-11 10 16,-10 1-6-16,14-9 1 16,-12 5-9-16,8-6 0 15,-16 9-13-15,6-1-2 16,-16 9-5-16,-2-2-7 15,-16 8-4-15,1-1 6 16,-18 3 0-16,-1 1 8 16,-11 2 2-16,-2-1 18 0,-9 2 3 15,-4 0 5-15,-4 0-3 16,-3 2 9-16,-5 1-15 16,-2 1-9-16,-2 3-9 15,-1 0-14-15,0 0-35 16,0 0-89-16,0 0-52 15,2 0-153-15,11 4-43 16</inkml:trace>
  <inkml:trace contextRef="#ctx0" brushRef="#br0" timeOffset="4104.854">12056 7272 950 0,'-18'-14'178'0,"0"-4"117"16,5 3-295-16,4 5 24 15,7 7-10-15,5-1-13 16,6 1-13-16,11-1-8 16,5-3 2-16,12-5 2 15,5 2 5-15,11-5-1 16,-1 6 3-16,7-9 1 16,-3 2 3-16,7-3 0 15,-4-1 3-15,13-9-1 0,-2 5 1 16,14 0-3-16,-3 2 1 15,9-1 1-15,-12 6 2 16,5-2 0-16,-18 5 4 16,-5 1 0-16,-19 6 1 15,-10 2 1-15,-15 3 3 16,-6-1 2-16,-6 2-1 16,-4 1-5-16,1 1-20 15,-1-1-72-15,1 0-76 0,19 12-114 16,54 33-51-1</inkml:trace>
  <inkml:trace contextRef="#ctx0" brushRef="#br0" timeOffset="7003.468">17129 7483 567 0,'-8'9'138'0,"2"-13"53"16,0-3-166-16,4 6-13 15,2 1-14-15,2-1-13 16,-2 1-4-16,0 0 0 16,1 0 5-16,2 0 10 15,23 2 3-15,36 4 0 0,-20-12-1 16,6-3 3-16,20-10-1 16,3-3 0-16,15-6 1 15,-6 2 1-15,12-3-1 16,-17 6 1-16,4 1 0 15,-11 5 0-15,3 1 0 16,-12 3-1-16,6-3 7 16,-9 6 1-16,-2-3-1 15,-12 4 3-15,-1-1 8 16,-13 4-5-16,-4-1 3 16,-6 2 3-16,-4 1-2 15,-4 1-6-15,-1 1-3 16,-2 0-6-16,0 4-60 15,1-2-59-15,8 5-89 16,4 7-45-16</inkml:trace>
  <inkml:trace contextRef="#ctx0" brushRef="#br0" timeOffset="9035.052">22140 7337 503 0,'-11'-4'130'15,"6"2"38"-15,2 1-153 16,4 0-18-16,-1 1-9 0,0 0-8 16,4 0 0-16,33-1 2 15,43-4 11-15,-14 0-1 16,7 0 1-16,16-5 3 15,-2-1 1-15,25-3 5 16,-12-1 1-16,14-2-1 16,-9 1 3-16,13-5-1 15,-18 2 1-15,12-1-1 16,-16 2 2-16,5 0 2 16,-20 3 6-16,-4-1 2 15,-18 4 8-15,-7 1 4 16,-20 2-4-16,-5 2-4 15,-12 3-7-15,-5 0-6 16,-4 1-6-16,2 3-39 16,-1 3-71-16,7 7-71 15,1 0-37-15</inkml:trace>
  <inkml:trace contextRef="#ctx0" brushRef="#br0" timeOffset="15942.392">7284 10069 905 0,'-6'-6'181'16,"3"3"83"-16,1 1-277 0,2 0-12 15,0 2-5-15,0 0-3 16,0 0 7-16,0 0-2 16,0 0 6-16,0 0 3 15,2 0 4-15,3-1-1 16,23-1 7-16,42-7 2 15,-32 1 2-15,12-2 0 16,-2-2 3-16,11-7 0 16,-1-7 4-16,16-12 0 15,1-6-1-15,20-12-1 16,0-2 2-16,20-7-1 16,-9 5 1-16,12-8 1 15,-19 8 3-15,7-5 14 16,-16 7 3-16,3-4 3 15,-18 11-1-15,8 0-3 16,-14 14-12-16,-1 3-2 0,-15 6-4 16,2 4 1-16,-15 3 0 15,-4 2 2-15,-10 2 0 16,0 5 0-16,-10 4 0 16,-1-4-1-16,-6 5-1 15,0 0 0-15,-1 2-2 16,0-3-1-16,0 4 0 15,2 1 0-15,-2-3 4 16,-3 4 3-16,0 0 2 0,-2-1 17 16,-3 2 2-16,0 1-1 15,0-1-3-15,0-1-3 16,0 2-18-16,0 0-3 16,0 0-2-16,0 0 0 15,0 0 0-15,0 0 0 16,0 0 2-16,0 0-1 15,0 0 1-15,0 0 0 16,0 0-1-16,0 0 0 16,0 0-2-16,0 0 0 15,0 0 0-15,0 0 0 16,0 0 2-16,0 0 1 16,0 0 2-16,0 0 4 0,0 0 0 15,0 0 2-15,0 0 0 16,0 0-1-16,0 0-2 15,-1 0 0-15,1 0-3 16,-1 0 0-16,1 0 0 16,0 0-1-16,0 0-3 15,0 0-11-15,0 0-44 16,0 0-112-16,0 2-147 16,9 17-28-16</inkml:trace>
  <inkml:trace contextRef="#ctx0" brushRef="#br0" timeOffset="17133.87">5940 11709 358 0,'-2'4'188'0,"2"0"-29"16,0-3-62-16,0 0-116 15,0 0-11-15,0 0 0 16,0 0 6-16,2 1 7 15,2 0 10-15,17 1 7 16,39-3 1-16,-27-11-1 16,1-5 2-16,11-7 1 15,0-2-2-15,11-9 0 16,-2 1 0-16,14-7-2 16,-2 6 1-16,14-14-1 15,-4 6 0-15,17-15 1 16,-5 3 0-16,15-13-1 15,-10 11 0-15,10-7 2 0,-16 11 0 16,4 1 3-16,-18 11 1 16,0-2 7-16,-16 7 4 15,-1 3 16-15,-15 5 8 16,-6 3 15-16,-13 8 0 16,-3 3 9-16,-12 6 8 0,0 4 18 15,-6 3-10-15,1 0-4 16,-3 0-18-16,0 0-60 15,0-1-133-15,1 1-140 16,0 1-32-16</inkml:trace>
  <inkml:trace contextRef="#ctx0" brushRef="#br0" timeOffset="19372.595">8365 13570 483 0,'6'4'246'0,"-3"-3"-25"15,-3 0-102-15,0-2-117 16,0 0-19-16,2 0-8 16,25-7 2-16,51-18 7 15,-30 7 15-15,16-11-2 0,0-3 3 16,18-12 1-16,2-3 1 15,21-18 0 1,-1-1 2-16,27-18 0 0,-9 6 0 16,14-12-2-16,-12 13 1 15,6-5-1-15,-28 18-1 16,6-2 0-16,-22 11 1 16,3 2-1-16,-19 14-1 15,4-1-7-15,-15 13-24 0,-3 3-92 16,-16 8-80-1,-13 7 0-15,-22 7-113 0</inkml:trace>
  <inkml:trace contextRef="#ctx0" brushRef="#br0" timeOffset="19689.716">9092 13431 545 0,'-10'9'71'0,"9"-9"41"15,7 0-163-15,9-6 10 16,7-4 22-16,20-11 28 16,14-8 31-16,26-18 15 0,3-7-8 15,22-18 17-15,-1 0-4 16,22-11 12-16,-13 7-11 15,23-15 1-15,-14 9-22 16,15-6-7-16,-21 9-15 16,14-3-4-16,-20 22-8 15,11 1-3-15,-20 14-11 16,12 4-88-16,-15 12-145 16,8 2 11-16</inkml:trace>
  <inkml:trace contextRef="#ctx0" brushRef="#br0" timeOffset="22029.009">7819 10708 460 0,'-5'-26'250'0,"-4"-3"3"16,0 3-131-16,-2 1 8 15,-3 3-61-15,-2-2-25 16,-2 2-16-16,-4-1 17 16,-1 3-8-16,-2-1-3 15,-1 2-1-15,-6-5-10 16,0 2-25-16,-12-5 1 16,0 2-1-16,-10-2-1 0,2 4 6 15,-10-3 0-15,4 3-3 16,-17-5-4-16,0 5 1 15,-16 0-3-15,6 4 3 16,-17 1-1-16,14 4 4 16,-17 1-4-16,8 5-1 0,-17 0 0 15,5 4-1-15,-24 3 0 16,13 3 4-16,-17-1-1 16,6 5 0-16,-26 6-2 15,18 3-2-15,-24 5 0 16,12 3 2-16,-11 4-1 15,23-6 5-15,-13 3 0 16,23-6 0-16,-11 0-36 16,13-3 1-16,-13 2 0 15,16-4 0-15,-16 2 1 16,16 0 34-16,-15 0 1 16,22-2 0-16,-11 1-3 15,22-5 4-15,-4-2 0 16,25-2-1-16,-7 0-2 15,18 2 2-15,-10 6-5 16,11 3-1-16,-12 6-5 16,8 5-6-16,-10 7-3 0,16-2 2 15,-1 4-1-15,14-2 5 16,4 1 6-16,13-5 3 16,0 7-3-16,11 0 0 15,4 10-4-15,7-2-2 16,6 8-4-16,5-2 2 0,1 4-5 15,7-3 2 1,4 5 1-16,4-6 4 0,11 8-2 16,6-6 3-16,11 2 2 15,3-7 2-15,12 1-1 16,0-13 3-16,11 4-1 16,-2-9 0-16,12 3 0 15,-1-3-1-15,12 2-1 16,-5-7 3-16,14 2 0 15,-4-6 1-15,20 1 1 16,-6-7 3-16,18 4 0 16,-8-7 1-16,18 4 1 15,-17-8 0-15,18 3-1 16,-13-2 1-16,16 0-1 16,-13-1 1-16,19 1-1 15,-11-1 1-15,20-2 0 16,-15-2 2-16,23-3-1 15,-17 1 2-15,18-8-1 0,-19 3 0 16,15-6-1-16,-26 1 0 16,16-1-1-16,-22 2 0 15,17-6 1-15,-17 2 0 16,21-6 0-16,-15 0-1 16,15-6 1-16,-13 1-1 15,22-4 5-15,-19 1-4 16,13-5 2-16,-18 7 0 0,8-1 0 15,-31 4-5-15,5-1 3 16,-26 3 1-16,3-5 0 16,-17 0 1-16,14-6 1 15,-14 4 0-15,3-5 2 16,-12 1 0-16,-6 0 6 16,-20 7 17-16,-6-7 55 15,-15 4 12-15,-7-3 22 16,-7 1-3-16,-7-13-4 15,-3 1-53-15,-7-11-14 16,-2 3-13-16,-8-11-4 16,1 4-16-16,-9-14 10 15,-1 7 4-15,-13-11-2 16,3 8 2-16,-15-5-2 0,0 13-10 16,-9-3 10-1,6 8 1-15,-15-7-3 16,4 5 5-16,-15-6-3 0,4 6-17 15,-18-1-15-15,7 14-14 16,-28 11-82-16,6 20-111 16,-49 27-160-16,2 20-58 15</inkml:trace>
  <inkml:trace contextRef="#ctx0" brushRef="#br0" timeOffset="39224.093">22453 13152 1086 0,'-32'8'189'0,"3"-3"121"15,15-8-360 1,7 17 39-16,12 9-7 0,4 15-14 16,6 10 3-16,9 21 4 15,10 2 5-15,11 24-2 16,1 0 3-16,9 24 1 15,-3-12 5-15,4 27-1 16,-10-19 2-16,7 16-7 16,-8-14-4-16,-3 15-3 15,-14-31 5-15,-13 1 2 16,-20-28 12-16,-21-11 13 16,-18-28 5-16,-24-5-28 15,-7-17-62-15,-25-11-161 16,-4-14 0-16</inkml:trace>
  <inkml:trace contextRef="#ctx0" brushRef="#br0" timeOffset="39392.487">21560 13885 1110 0,'-26'-32'255'0,"14"12"90"15,16-24-329-15,22-11-21 0,29-24-19 16,15-6-19-1,33-16-68-15,3 9-35 0,27-15-101 16,-3 12-80-16,21-17-23 16</inkml:trace>
  <inkml:trace contextRef="#ctx0" brushRef="#br0" timeOffset="39910.978">23753 12883 1168 0,'-57'-26'232'15,"-18"13"121"-15,6-3-360 0,10 14 1 16,-7 15-14-16,9 15-19 15,-8 23-18-15,6 11 1 16,-1 27-4-16,14 3 13 16,6 17-1-16,15-15 12 15,10-4-7-15,12-24 6 16,14-9-5-16,12-20 13 0,17-10 5 16,11-15 12-16,18-17 6 15,1-20 6-15,11-24 3 16,-14-11 2-16,-9-16 0 15,-23 7 0-15,-12-10 19 16,-18 15 14-16,-7-3 29 16,-6 12 3-16,-4-3 17 15,-1 15-17-15,2 9-9 16,3 13-34-16,2 7-19 16,6 12-32-16,9 12-3 15,5 7-4-15,10 17 2 16,7 7 15-16,10 19 14 15,3 0-1-15,11 9-17 16,-4-7-31-16,9 6-93 16,-3-10-79-16,6 1-85 15,-14-15-73-15</inkml:trace>
  <inkml:trace contextRef="#ctx0" brushRef="#br0" timeOffset="40674.608">24097 12867 1078 0,'-17'-47'300'0,"-3"26"88"16,8 5-318-16,9 13-26 15,5 3-42-15,2 4-39 0,-4-4-4 16,6 4 0-16,33 27-8 16,44 47 7-16,-24-19-42 15,0-4-16-15,13 6-16 16,-4-11 8-16,12-13 17 15,-5-24 44-15,0-23 19 16,-20-19 23-16,-6-21 32 16,-23-7 20-16,-12-14 29 15,-15 2 10-15,-8-16 13 16,-9 6-21-16,-11-14-12 16,-1 14-28-16,-1 6-6 15,7 24-11-15,3 11-2 16,13 23-12-16,2 10-46 15,8 9-11-15,3 21-4 16,7 12-23-16,10 15-33 0,7 7 22 16,13 8-42-16,8-16-24 15,13-8-23-15,-2-15 34 16,13-20 23-16,-6-21 50 16,6-30 42-16,-9-14 59 15,4-24 47-15,-16-6 29 16,-3-21 33-16,-15 11 0 15,-10-10 26-15,-19 15-34 0,-9-3-5 16,-10 24-19-16,-8 6-14 16,-1 22-37-16,-1 7-9 15,4 20-27-15,-3 10-25 16,0 15-13-16,-10 25-5 16,4 11-2-16,-1 20 0 15,6 8 9-15,7 10 3 16,14-14 7-16,9 5-2 15,8-18 0-15,9-7-7 16,3-17 1-16,10-15 0 16,-4-18 6-16,5-18 7 15,-1-15 10-15,1-18 8 16,-8 0 6-16,-5-10 10 16,-12 6 2-16,-13 3 14 15,-8 12 15-15,-2 9 14 16,1 15-11-16,2 10-18 0,7 6-29 15,6 10-43-15,4 7-21 16,17 19 0-16,9 11 13 16,21 23-33-16,8 6-25 15,14 21-219-15,-5-2-55 16,-2 3-101-16</inkml:trace>
  <inkml:trace contextRef="#ctx0" brushRef="#br0" timeOffset="41123.739">24043 14287 823 0,'-66'71'179'0,"12"-23"73"15,28-22-256-15,19-8-20 16,18-16-3-16,24-20 0 16,16-11 5-16,35-31 12 15,12-18 18-15,38-35 13 16,5 4 3-16,31-31 23 16,-9 9 9-16,38-17 10 0,-21 21-11 15,31-18 5-15,-21 24-22 16,16-5 5-16,-34 23-9 15,11-4 2-15,-40 25-10 16,-2 12-4-16,-36 20-13 16,-14 12 1-16,-33 21-5 15,-20 8 6-15,-22 7 19 16,-8 2 26-16,-9 0 7 0,-2 0 14 16,2 0-2-16,0 0-15 15,1 0-27-15,0 0-11 16,-1 0-25-16,0 0-79 15,0 1-346-15,-20 10 76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6T06:23:15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10012 1005 0,'-53'-15'177'15,"-9"-2"111"-15,12 6-315 16,-3 7-16-16,6 11-9 16,-16 9-2-16,-2 9 1 15,-17 13-1-15,5-4 30 0,-11 14 12 16,6-2 3-16,-5 9 0 15,9-1 7-15,-6 12-1 16,13-10 1-16,-7 14 1 16,8-8-2-16,-12 17 1 15,6 0-1-15,-14 21-1 16,10-1-1-16,-7 22 3 16,14-5 0-16,0 12 0 15,14-17 1-15,2 9 0 16,15-18 0-16,3 8-2 15,5-12 1-15,-1 15 0 16,10-10-1-16,-4 15 0 16,7-14 0-16,5 15 0 15,7-16-2-15,7 19 3 16,9-19-1-16,3 11 2 16,4-14 0-16,10 14 1 0,-1-18-1 15,7 11 1 1,3-10 0-16,9 7 1 0,-2-12-1 15,10 11 1-15,2-14-2 16,9 8-1-16,-4-13 0 16,16 9 1-16,-5-13-1 15,19 8 1-15,-3-14 1 16,16 8 0-16,-3-17 0 16,21 1 1-16,-11-13-1 0,18 5 1 15,-11-13 0-15,21 2-1 16,-14-9 0-16,18-6 0 15,-9-14-1-15,25-9 2 16,-15-10-3-16,24-14 2 16,-16-10 0-16,20-14-1 15,-19-6 1-15,18-12 2 16,-22-1-1-16,15-10 4 16,-21 8 1-16,11-16 5 15,-21 0 3-15,8-13 16 16,-18 5-1-16,3-15 8 15,-20 5-5-15,4-15-2 16,-20 9-16-16,0-9 0 16,-15 11-6-16,-1-10 8 15,-20 16 6-15,-1-12 17 0,-16 7 0 16,-5-21 11-16,-9 12 7 16,-3-18 9-16,-11 14-8 15,-10-20 14-15,-4 22-5 16,-15-12-6-16,-4 21-16 15,-11-22-11-15,-4 19-19 16,-16-17-11-16,3 18-17 0,-19-22-4 16,4 17 3-16,-15-13 3 15,5 21 8-15,-21-9 14 16,9 19 0-16,-17-12-7 16,8 15-3-16,-14-8 2 15,12 8-8-15,-12-2 0 16,11 17 8-16,-18 0-2 15,11 13-8-15,-19 4-4 16,10 13 1-16,-24 8-4 16,18 12 1-16,-22 8-10 15,14 12 0-15,-16 10-17 16,18 7-24-16,-23 23-185 16,19 16-103-16,-22 25-47 15</inkml:trace>
  <inkml:trace contextRef="#ctx0" brushRef="#br0" timeOffset="3013.656">24753 9516 648 0,'-52'-39'135'0,"-4"-3"65"0,3 12-195 16,-6 11-3-16,5 16-3 16,-7 10-2-16,4 9-4 15,-13 12 1-15,3 4 1 16,-12 12 1-16,2 2-3 15,-8 8 3-15,8-3-1 16,-10 10 2-16,14-7 1 16,-9 15 2-16,9-4-2 15,-4 12 2-15,14-5-2 16,-9 17 0-16,10-5-1 16,-3 17-3-16,10-5 0 0,-4 17 0 15,18-7-1-15,-1 15 1 16,11-14 4-16,1 19-1 15,8-13 1-15,-1 16 1 16,6-15 1-16,-1 16 1 16,3-12-2-16,0 13-1 15,3-18 2-15,-1 16-1 16,5-7-2-16,1 11 24 16,5-9-2-16,5 17 1 15,5-13 0-15,8 8 1 16,6-18-23-16,11 12 2 15,1-19-2-15,12 10 2 16,2-16 0-16,8 15 0 16,-2-14 1-16,13 9 1 15,-2-15 1-15,14 9 0 0,-1-17 1 16,21 11 1-16,-1-18-2 16,15 8 0-16,-6-12-1 15,19 6 1-15,-16-19-3 16,17 4 1-16,-12-12-2 15,27 0 1-15,-13-18-3 0,26-3 4 16,-12-15-1-16,33-10 5 16,-17-11-1-16,29-6 2 15,-17-11-4-15,19-10 2 16,-26-3-1-16,17-10 0 16,-27-2 0-16,19-14 4 15,-21 1-3-15,18-13 1 16,-24 5-1-16,14-18 1 15,-20 3-3-15,9-17 5 16,-27 8 0-16,-2-15 20 16,-29 10 20-16,-8-12 34 15,-26 11 9-15,-4-16 13 16,-12 11-19-16,1-21-20 16,-9 7-35-16,-4-17-13 15,-5 11-13-15,-6-24 2 16,-13 18 1-16,-11-14 14 0,-8 16 6 15,-15-27 14-15,-8 18 14 16,-19-16-4-16,-2 10-12 16,-11-19-5-16,-6 21-16 15,-17-13-12-15,3 16 1 16,-12-14-2-16,0 23-3 16,-1-13 22-16,11 19-6 15,-14-13 0-15,8 23 0 0,-16-18-1 16,-6 20-20-16,-22-12-2 15,10 18 2-15,-19-8-2 16,5 17 2-16,-13-9 1 16,16 14 1-16,-32-5-8 15,19 13-2-15,-23 5-18 16,10 21-11-16,-29 9-85 16,14 22-32-16,-45 23-228 15,21 18-4-15</inkml:trace>
  <inkml:trace contextRef="#ctx0" brushRef="#br0" timeOffset="4519.393">25510 6820 1346 0,'-19'-22'267'0,"-2"-1"119"16,9 12-450-16,8 13-29 15,9 17 1-15,6 22-5 16,3 16 16-16,5 28 43 16,1 7 25-16,1 18-8 15,-5-5-2-15,0 4-3 16,-3-20 2-16,-3-5 5 0,-3-27 9 16,-2-21 34-16,-3-23 68 15,-6-13 6-15,-7-17-2 16,-4-32-3-16,1-9-36 15,6-32-82-15,10-11-22 16,10-28-8-16,7 14 4 0,5-11 10 16,-1 21 19-16,5-2 20 15,-4 30 10-15,2 8 0 16,0 22-5-16,4 6-9 16,1 18-5-16,10 13-5 15,4 14-2-15,12 22-3 16,-1 13 4-16,4 23-2 15,-11 5 2-15,-1 23 1 16,-10-1 4-16,-2 14 4 16,-13-13 5-16,-1 4 2 15,-6-23 4-15,-5-14 0 16,-4-26 5-16,-2-10 20 16,-3-19 15-16,2-18-6 15,2-14-1-15,3-26-11 16,3-15-24-16,6-24-15 15,0 3 6-15,2-7 1 0,-3 17 5 16,2 11 4-16,-7 21-2 16,-1 13-7-16,-6 21-10 15,6 13-6-15,0 8-2 16,11 20-2-16,8 8 6 16,13 19 3-16,-2 8 7 15,10 19 2-15,-5 1 2 16,6 5 4-16,-6-13 8 15,5-4-2-15,-6-23-1 0,6-16 2 16,-9-24-1-16,9-21 2 16,-7-20 1-16,0-28 5 15,-10-9 1-15,-6-14 7 16,-13 5-1-16,0-6 1 16,-9 14-5-16,0-3 6 15,1 17-7-15,0 10-3 16,-2 20-8-16,-1 13-19 15,1 22-11-15,3 23-3 16,-1 11 0-16,2 21 7 16,5 10 19-16,8 15 3 15,6-7 2-15,16 0-4 16,5-17-2-16,18-10-4 16,-4-25-3-16,2-22 6 0,-6-26 5 15,1-28 6-15,-17-10 7 16,0-16 7-16,-8 1 2 15,-5-5 7-15,-13 15 7 16,-2 3 17-16,-7 17-2 16,-3 12-9-16,-4 15-18 15,0 12-26-15,4 17-22 16,3 20-8-16,7 10 3 16,9 25 8-16,5 10 13 0,5 25 2 15,3-2-3-15,7 25 5 16,1-3 1-16,7 26-2 15,-4-12 5-15,4 20 4 16,-8-14-3-16,0 12 3 16,-11-25 0-16,-4 12 3 15,-15-25-4-15,-10-6 1 16,-12-28-2-16,-11-14 7 16,-11-29-3-16,-24-18-9 15,-13-26-32-15,-29-30-49 16,-8-20 3-16,-10-34 38 15,15-13-14-15,14-26 138 16,30 8 50-16,28-10-12 16,26 14-43-16,31-12 24 15,19 14-111-15,30-7-2 16,6 15 0-16,29-7-15 0,1 19-16 16,19-7-76-16,-15 15-88 15,5-14-127-15,-27 7-48 16</inkml:trace>
  <inkml:trace contextRef="#ctx0" brushRef="#br0" timeOffset="4824.428">28943 6204 792 0,'1'-102'169'0,"-7"-12"104"16,-5 18-230-1,-11-4 7-15,-2 30-7 0,-12 12-6 16,-2 29-33-16,-14 22-22 16,-2 22-5-16,-14 29-8 15,7 15 0-15,-3 23 6 16,17 1 6-16,15 12-7 15,22-14 8-15,20 1-1 16,17-19-2-16,14-1 0 16,6-13 4-16,11 6-2 15,-4-5 3-15,4 13 2 16,-8-4 6-16,-3 7 5 16,-13-7 4-16,-12 5 3 15,-19-15 0-15,-17 3 6 16,-13-10-2-16,-17-1 4 15,-2-13-1-15,-7-2-6 16,9-12-36-16,1-10-99 0,14-8-100 16,13-19-31-16</inkml:trace>
  <inkml:trace contextRef="#ctx0" brushRef="#br0" timeOffset="5762.018">29382 6394 665 0,'75'-36'238'15,"3"3"22"-15,-7 15-202 0,4 11 1 16,-15 13-51 0,-4 16-15-16,-17 12-9 0,-18 14-9 15,-20 7-7-15,-24 12-3 16,-22-5 2-16,-25-3 3 16,-9-17 10-16,-23-17 12 15,7-19 8-15,-5-21 28 16,16-17 19-16,11-26 15 15,24-11 0-15,13-26-24 16,25 2-24-16,21-32-20 16,21 8-20-16,28-12-1 15,11 19 19-15,34-11 2 16,-7 35 9-16,12 7 5 16,-12 27-1-16,12 17 0 15,-28 31-4-15,11 31-8 16,-21 20-2-16,-6 31-1 15,-20 10 0-15,-10 38-1 0,-27-3 0 16,-23 29-2-16,-20-8-5 16,-31 22-13-16,-20-30-1 15,-19 0-10-15,7-35 3 16,-1-23 23-16,24-37 38 16,5-23 45-16,24-26 27 0,1-22 18 15,9-12-9-15,8-23-31 16,16-5-46-16,16-26-20 15,19 1-22-15,24-5-8 16,11 14 2-16,21 5-3 16,-2 30 3-16,16 9 0 15,-10 24 2-15,7 13 0 16,-9 19 5-16,9 16 2 16,-13 13 5-16,12 13 3 15,-9 2 2-15,4 5-3 16,-16-12-5-16,-3-8-10 15,-17-21-5-15,-6-22 0 16,-13-21 2-16,-1-27-21 16,-9-17-7-16,-7-25-65 15,-11-8 2-15,-2-25 15 16,-6 8 36-16,-3-7 113 16,2 20 99-16,1 5 32 15,0 29-11-15,0 10-3 0,3 23-95 16,2 12-46-16,2 17-47 15,1 11-15-15,4 16-11 16,3 24-3-16,-2 11 12 16,-1 32 13-16,4 8 11 0,2 27 4 15,-3-8 2-15,12 16 3 16,5-17 5-16,14 2-1 16,10-27-1-16,24-16 3 15,12-30-1-15,32-22 4 16,2-32 0-16,12-26 5 15,-7-14 0-15,1-19 1 16,-25 2-4-16,-4-3 2 16,-21 11-14-16,-11 7-2 15,-26 20-12-15,-12 8-94 16,-21 18-58-16,-27 24 0 16,-22 19-54-16,-35 28-46 15,-17 15 84-15</inkml:trace>
  <inkml:trace contextRef="#ctx0" brushRef="#br0" timeOffset="6019.081">29889 7495 1093 0,'-7'19'226'15,"21"-20"98"-15,18-6-330 16,46-16-3-16,28-6-8 15,57-12 6-15,12-3 4 16,49-8 3-16,-13 3 1 16,31-6 3-16,-31 7-2 15,18-10 3-15,-45 5 1 0,10 3 2 16,-47 4-1-16,-4 6-4 16,-39 15-29-16,-10 8-155 15,-35 12-135-15,-19 5-34 16</inkml:trace>
  <inkml:trace contextRef="#ctx0" brushRef="#br0" timeOffset="9966.955">11404 10634 319 0,'-51'-11'-90'0,"-6"1"116"15,0 7-97-15,3 2 1 16,15 2 95-16,3-5 36 15,14 2 12-15,6 0 29 16,10-1-13-16,5 1-63 16,8 1-28-16,-6 0-23 15,20-3-26-15,75-12 12 16,-24 5 41-16,30-7 6 16,-5 0 1-16,33-2 2 15,-9-2-2-15,31-4 2 16,-5 2-2-16,35-5-2 15,-15 0 1-15,35-2 1 0,-17 3-2 16,33-4-1-16,-17 4 2 16,34-4 4-16,-19 2 0 15,37-3 4-15,-22 5 1 16,37-5-1-16,-29 5-4 16,34-4-2-16,-30 3 5 15,32-6-2-15,-32 3 4 16,27-4 14-16,-28 5 0 0,32-2-8 15,-33 6 4-15,28-1-6 16,-29 4-16-16,16-2 1 16,-34 3 0-16,16-5-5 15,-23 5 2-15,26-5 2 16,-30 3-3-16,16-2 31 16,-27 4 1-16,-3-1 9 15,-44 5 0-15,1-1 5 16,-36 1-31-16,-1 2 2 15,-30 1-10-15,-2-1-3 16,-26 4-2-16,-6 0-4 16,-14 2-8-16,-3-6-119 15,-8-2-80-15,-5-6-20 16</inkml:trace>
  <inkml:trace contextRef="#ctx0" brushRef="#br0" timeOffset="10295.119">19504 8958 546 0,'-16'7'296'15,"11"-5"-96"-15,5-1-120 16,10 1-190-16,8 3-7 16,24 1 13-16,13 2 49 0,34 0 50 15,9-2 6-15,22 0-1 16,-6 2 1-16,13 1-1 15,-20 1-1-15,1 6 0 16,-22 2 0-16,-1 1 9 16,-23 3-1-16,-8 5 4 15,-16-2 3-15,-7 10 3 16,-19-2-6-16,-13 11 9 16,-15 3-1-16,-28 15-2 15,-16-2-4-15,-30 15-6 16,-18 1-28-16,-27 14-120 15,3-7-35-15,-8 8-50 16</inkml:trace>
  <inkml:trace contextRef="#ctx0" brushRef="#br0" timeOffset="11052.507">11778 12122 68 0,'92'-18'20'0,"2"-4"7"15,36-6-20-15,-1 3 1 16,36-6-2-16,-5 4-4 15,35-7 5-15,-11 2 0 16,37-11-2-16,-10 5 0 0,38-11 2 16,-16 4-5-16,42-8 1 15,-22 6-1-15,40-7 3 16,-24 4 28-16,41-7 34 16,-31 7 5-16,43-7-4 15,-34 5 1-15,46-5-28 16,-36 10-35-16,37-3-4 15,-44 10 4-15,33-3 5 16,-50 11 10-16,30 1 11 16,-42 1 16-16,37-1 29 15,-42-1 3-15,15-3-6 16,-47 6-12-16,-6 4-14 16,-57 4-29-16,-11 6-12 15,-44 3-4-15,-7 1 2 16,-31 1-3-16,-6-2-45 0,-17 1-143 15,5-9-21-15,-13-5-83 16</inkml:trace>
  <inkml:trace contextRef="#ctx0" brushRef="#br0" timeOffset="11306.779">20560 10248 1015 0,'-1'-16'214'0,"2"-2"90"16,5 8-307-16,9 8-19 15,5 10-1-15,11 13-6 16,7 10 3-16,8 22-1 16,-3 6-1-16,3 18 3 15,-12-6-3-15,-5 12-23 16,-15-15 3-16,-13 14-2 16,-15-12-6-16,-23 10-7 15,-16-10 20-15,-29 16-9 16,-17-17 0-16,-48 20-46 15,-9-11-28-15,-57 16-57 16,-9-9-28-16</inkml:trace>
  <inkml:trace contextRef="#ctx0" brushRef="#br0" timeOffset="11859.796">12031 13718 437 0,'14'10'119'16,"17"-13"24"-16,40-14-68 15,20-3-130-15,45-10 44 16,10 1 7-16,44-7 1 16,-2 2 1-16,44-10-1 15,-9 6 1-15,38-12 0 16,-13 1 1-16,47-16-1 15,-19 3 2-15,48-11 0 16,-23 8-2-16,48-11-1 16,-33 15 1-16,48-10 4 15,-40 10-3-15,47-10 34 16,-41 11 0-16,34-6 5 0,-49 15-7 16,30-4 7-16,-60 11-31 15,21 3 3-15,-56 5 5 16,9-4 18-16,-60 5 1 15,12-2 28-15,-54 5 0 16,-8 2-6-16,-46 9-17 16,-12 3-6-16,-46 8-32 15,-12 3-51-15,-22 3-36 0,-14-8-158 16,-16-5-6-16</inkml:trace>
  <inkml:trace contextRef="#ctx0" brushRef="#br0" timeOffset="12070.457">19758 11876 1047 0,'-6'5'278'16,"6"-14"41"-16,20 6-275 15,9 3-98-15,29 8 1 16,16 2 19-16,31 11 18 16,-6 8 6-16,12 16-8 15,-25 1-18-15,-10 18-38 16,-31 2-8-16,-23 16-27 15,-31-7-9-15,-36 14-23 16,-29-7-3-16,-51 17-77 16,-22-7 1-16</inkml:trace>
  <inkml:trace contextRef="#ctx0" brushRef="#br0" timeOffset="12606.327">11313 15326 603 0,'59'-14'135'16,"1"16"53"-16,49-26-177 16,24-5-14-16,48-12-1 0,8 4 2 15,59-12-3-15,-6-1 1 16,59-6 2-16,-22 3 1 15,56-8-2-15,-29 5 4 16,51-13 0-16,-32 3-3 16,62-14 1-16,-36 5 2 15,52-15 5-15,-40 12 5 16,45-16 7-16,-55 10 2 16,37-11 5-16,-55 15-2 15,31-8 0-15,-57 16-1 0,27-6-1 16,-62 11-4-16,13-3-3 15,-56 11-2-15,1 1-3 16,-54 16-4-16,0 4-1 16,-46 8 0-16,-8 3-60 15,-39 11-91-15,-24 6-82 16,-41 4-61-16</inkml:trace>
  <inkml:trace contextRef="#ctx0" brushRef="#br0" timeOffset="12784.34">19816 13400 835 0,'-52'2'268'15,"26"-8"43"-15,8 1-193 16,9 2-107-16,7 7-21 16,14-1-2-16,19 9-11 15,13 4-7-15,24 13 7 0,7-2 20 16,16 19 1-16,-12 5 2 16,-4 20-16-16,-28 1-38 15,-36 26-101-15,-41 1-60 16,-69 18-74-16,-38-11-81 15</inkml:trace>
  <inkml:trace contextRef="#ctx0" brushRef="#br0" timeOffset="13310.533">12648 8395 1065 0,'4'-39'216'0,"-15"7"106"0,1 12-372 16,3 22-1-16,-5 28-7 16,-3 19-7-16,-9 30-11 15,-5 14 49-15,-4 29-3 16,2-5 4-16,-4 16-3 16,5-15 13-16,-5 19 0 15,2-23 6-15,0 8-14 16,6-17-27-16,8 8-64 15,13-21-38-15,17 5-74 16,16-21-36-16</inkml:trace>
  <inkml:trace contextRef="#ctx0" brushRef="#br0" timeOffset="13754.902">13418 9146 932 0,'50'-74'197'15,"-21"-3"108"-15,-14 17-267 16,-6 6 12-16,-6 12 3 16,-6 6-10-16,-5 17-27 15,-6 3-39-15,-3 4-36 16,-16 13-58-16,1 8 1 16,-9 13 7-16,0 7 28 15,-4 17 22-15,12 2 50 16,-1 15 6-16,12-4 2 15,5 8 1-15,11-11-2 0,11-1 3 16,7-15-2-16,9-5 1 16,5-10 1-16,8-9 5 15,-2-12 2-15,14-14 2 16,2-12 0-16,12-19 2 16,-2-9-3-16,9-18 2 15,-17 1 3-15,-8-9 18 16,-17 10 32-16,-8 3 24 15,-13 23 3-15,-2 7-11 16,-2 21-32-16,1 9-57 16,4 16-28-16,5 20-7 15,6 12 6-15,11 21 5 16,6 6 1-16,16 6-57 0,5-14-48 16,19-2-140-1,2-21-22-15</inkml:trace>
  <inkml:trace contextRef="#ctx0" brushRef="#br0" timeOffset="14227.949">14677 9022 414 0,'51'-72'267'16,"-10"-15"3"-16,-15 11-94 15,-9-2 14-15,-9 16-56 0,-10-5-31 16,-9 18-29-16,-5 3-23 16,0 13-29-16,-7 2-23 15,-1 11-17-15,-8 7-20 16,-5 9-16-16,-16 13-18 15,-4 13 13-15,-10 22 0 16,7 4 13-16,0 18 10 16,20-2 16-16,9 12-7 15,18-9 0-15,12 4-6 16,9-17 5-16,13-5-1 16,5-21 12-16,10-16 5 15,2-15 11-15,14-15 6 16,-2-16 3-16,8-20 6 15,-6-3 0-15,1-16 5 16,-15-1 2-16,-5-20 3 16,-16 4 24-16,-8-14 15 15,-8 5-7-15,-5-17-3 0,-4 18-4 16,0 0-21-16,1 21-17 16,1 15 0-16,4 29-9 15,3 13-45-15,2 21-15 16,9 20-10-16,3 16-1 15,16 27 4-15,1 17 44 0,11 27-32 16,1 3-20-16,8 17-62 16,-7-14-34-16,11 6-69 15,-3-28 34-15,9-10-29 16</inkml:trace>
  <inkml:trace contextRef="#ctx0" brushRef="#br0" timeOffset="14653.69">15515 8751 188 0,'59'-54'331'16,"-20"2"-52"-16,-6-13 12 15,-16 0-99-15,-2-9-46 16,-5 7-86-16,-4 1-29 16,-1 17-17-16,-3 13 1 15,-2 19-8-15,-4 6-27 16,3 7-16-16,-7 13-18 16,-3 9-9-16,-11 21-1 15,-4 14 24-15,-4 18 12 16,6 1 15-16,8 2-2 15,15-18 2-15,11-10-5 16,10-20 3-16,11-13 6 0,4-18 10 16,17-28 6-16,2-16 11 15,16-37 2-15,-1-10-2 16,11-24 0-16,-13 0 0 16,-2-21-4-16,-20 19 1 15,-8-19-4-15,-20 13-3 16,-11-3 15-16,-10 27 3 15,-4 4 23-15,-5 35 25 16,3 18 5-16,4 24-24 0,2 13-53 16,3 12-47-16,7 16-22 15,4 14-9-15,8 31 4 16,8 20 46-16,16 39 15 16,6 14 0-16,17 49-11 15,0 6-61-15,1 53-180 16,-26 8 34-16</inkml:trace>
  <inkml:trace contextRef="#ctx0" brushRef="#br0" timeOffset="15115.379">12482 10586 1008 0,'-44'-56'328'15,"9"12"45"-15,9 13-242 16,15 14-125-16,5 9-34 16,5 14-13-16,0 20-7 15,-3 13-5-15,1 34 3 16,-2 17 27-16,3 23 7 15,3 0 6-15,5 13 3 16,-1-23 4-16,5 1 4 16,-3-22 3-16,4-6-9 15,-1-22-30-15,9-4-65 16,2-17-62-16,12-4-153 0,3-14-28 16</inkml:trace>
  <inkml:trace contextRef="#ctx0" brushRef="#br0" timeOffset="16092.61">13222 10987 595 0,'34'-54'269'15,"-14"4"21"-15,-7 9-173 16,-6 3-4-16,-2 12-49 0,-3 8-34 16,-2 8-21-16,-4 6-19 15,-2 5-24-15,-17 4-19 16,-6 3 0-16,-11 6-1 15,-2 4 19-15,-1 4 18 16,13-1 13-16,6-1-5 16,9-6-5-16,9-1-13 15,6-5-3-15,6-1 2 16,8 0 7-16,15-1 8 16,5-6 16-16,16-11 6 15,3-5 0-15,11-10 0 16,-7-6-1-16,2-4-1 15,-14 7-3-15,-7 2 2 16,-18 9-1-16,-5 7-7 0,-9 10-2 16,1 7-5-16,2 7-3 15,10 22-4-15,4 13 5 16,7 21 2-16,1 10 5 16,5 21 2-16,-6-11 2 15,2 12 0-15,-7-15 6 16,-2 4-1-16,-6-17 0 15,-7-2 1-15,-8-17 2 16,-6-5-6-16,-2-20 2 0,-2-7 58 16,-1-14 6-16,-4-14 21 15,4-13 3-15,-4-20-3 16,6-9-59-16,8-18-10 16,8 3-23-16,11-16-9 15,9 11 1-15,19-14-2 16,6 11-1-16,21-9-35 15,1 14-4-15,7-9-20 16,-16 17 4-16,-8-1 4 16,-22 13 40-16,-13 7 27 15,-15 18 38-15,-3 7 27 16,-6 9-1-16,-3 5-5 16,-2 5-23-16,4-5-20 15,-1 1-32-15,-11 39-5 16,-45 43 3-16,40-27 0 15,10-2 0-15,10 9 2 0,13-12-2 16,13 4 4-16,9-12 3 16,21-5 5-16,9-16 3 15,23-15 2-15,-1-16 2 16,16-21 0-16,-14-11 2 16,6-20 0-16,-15-12 2 0,7-26 0 15,-18-3 1-15,0-23 0 16,-18-6-2-16,-5-19 0 15,-21 18-4-15,-12-9 5 16,-11 25 14-16,-8 18 40 16,-6 37 7-16,-1 13 15 15,5 29-14-15,2 11-37 16,2 10-65-16,2 13-10 16,-1 14-15-16,2 23 1 15,1 15 22-15,9 27 21 16,9 6 3-16,15 22-1 15,10-8 5-15,18 17 2 16,1-10 8-16,6 9 9 16,-8-18-54-16,-3 16-205 15,-21-9-45-15,-23 12-112 16</inkml:trace>
  <inkml:trace contextRef="#ctx0" brushRef="#br0" timeOffset="16254.701">15324 10575 1350 0,'-31'-42'291'16,"9"8"125"-16,16 13-408 15,15-2-22-15,16 1-7 0,35-10-32 16,23-1-46 0,43-5-310-16,3 4 75 0</inkml:trace>
  <inkml:trace contextRef="#ctx0" brushRef="#br0" timeOffset="16654.368">12594 12471 1109 0,'-6'-49'247'16,"-2"17"115"-16,2 31-335 15,4-2-41-15,2 9-4 16,0-5-10-16,0 39-15 16,5 90 7-16,-3-17 31 0,-2 36 0 15,2-5 4-15,-3 16 1 16,-6-31-1-16,-1 0-2 16,1-29-19-16,0-3-47 15,4-24-14-15,10-5-236 16,7-28 31-16</inkml:trace>
  <inkml:trace contextRef="#ctx0" brushRef="#br0" timeOffset="17574.39">13249 12589 1232 0,'4'3'213'0,"4"9"132"16,19 62-372-16,-16-16-10 15,2 9 16-15,11 14-24 16,5-8-3-16,15-5-33 15,1-16-4-15,13-14-13 16,-4-22 23-16,8-26 6 16,-3-21 22-16,7-29-61 15,-8-22-8-15,7-28 8 16,-13 5 56-16,-11-4 94 16,-18 19 111-16,-11 15 70 15,-16 31 14-15,0 11-36 16,-2 16-80-16,3 10-52 0,3 10-55 15,-2 13-24-15,0 11-18 16,0 21-3-16,1 10 15 16,8 21 3-16,2 2 8 15,13 10-13-15,9-13-4 16,14 7-40-16,2-24-12 16,15-8-32-16,-1-23 5 15,6-19 1-15,-11-23 39 16,1-22 16-16,-11-12 32 0,-1-23 19 15,-10-6 31-15,-3-23 13 16,-9 0-2-16,-2-20 18 16,-11 9-4-16,-5-11-10 15,-6 22 4-15,-4 11 31 16,-3 30-14-16,0 14-1 16,4 26-11-16,1 8-25 15,2 8-39-15,0-1-34 16,3 5-18-16,-2-3-3 15,0 2 5-15,8 37 8 16,14 57 27-16,-1-12 6 16,2 2 2-16,6 25 2 15,0-1 2-15,6 12-3 16,-3-16 7-16,-3 8 2 0,-4-24 1 16,-1-2 3-1,-9-20 5-15,1-3-1 0,-4-20-5 16,-2-2-36-16,-3-16-43 15,-1-10-103-15,-4-11-7 16,-4-6-8-16,-6-19-79 16,-6-26 68-16</inkml:trace>
  <inkml:trace contextRef="#ctx0" brushRef="#br0" timeOffset="17805.545">14860 12963 672 0,'-20'-52'285'0,"-1"-5"-5"16,9 13-159-16,9-14-88 15,13-4-38-15,24-19-52 16,5 15-4-16,20 0-2 15,2 18 10-15,7 15 3 16,-10 25 51-16,5 4 3 16,-12 8 0-16,1 9-2 15,-14 7 0-15,-6 5-7 16,-15 4-6-16,-15 10 1 16,-15-4 2-16,-25 12 6 15,-17-1 6-15,-24 10 4 16,-4-8-14-16,-14 2-130 15,15-13-72-15,13-14-14 16,32-27-145-16</inkml:trace>
  <inkml:trace contextRef="#ctx0" brushRef="#br0" timeOffset="18911.119">15135 12547 39 0,'98'-55'115'0,"-7"9"-18"16,25-8 11-16,-11 7-23 15,12-5-30-15,-19 7-14 16,-6 4 4-16,-30 12-7 0,-12 6 68 15,-25 11 40-15,-11 5 57 16,-12 5-10-16,-6 0 10 16,-9-3-98-16,-16-3-45 15,-9 3-62-15,-16 5-15 16,-6 5-15-16,-11 13 33 16,7 10 4-16,-4 16-4 15,12 4 1-15,0 15-3 16,19-5-6-16,7 7-22 15,19-14-10-15,12-2-11 16,15-12-8-16,16-7-13 16,13-13 20-16,20-14 11 15,2-17 13-15,14-22 4 16,-12-10 17-16,-8-19 10 16,-23-5 3-16,-13-16 16 15,-18 5 13-15,-8-17 7 16,-8 10-27-16,-9-14 37 0,-1 14-18 15,-3 0 1-15,2 25 37 16,7 11 24-16,8 28-44 16,3 10-23-16,0 14-35 15,8 11-60-15,5 7-9 16,12 25 3-16,7 17 24 16,15 23 25-16,2 3 20 15,10 17 2-15,-5-13 1 16,12 8-6-16,-10-18-14 0,9 0-30 15,-6-21-5-15,12-12-9 16,-6-28 7-16,10-12 14 16,-8-23 33-16,0-21 12 15,-14-11 23-15,-4-20 44 16,-13-4 7-16,-7-14 1 16,-13 9 1-16,-10 1 7 15,-8 17-32-15,-3 15 13 16,-2 23-2-16,1 10-15 15,-3 12-30-15,-15 20-24 16,-7 10-25-16,-9 22-7 16,-3 10 4-16,6 23-9 15,17-7 5-15,12 1-14 16,12-17-12-16,14-4-18 0,5-21 4 16,8-9-4-1,3-14 16-15,15-15 20 0,2-14 19 16,15-16 15-16,-4-8 12 15,5-14 20-15,-20 2 19 16,-3-6 26-16,-15 6 7 16,-3-7 5-16,-9 13-11 15,-1 5-17-15,-4 13-30 0,3 10-15 16,-5 17-7-16,9 10-15 16,8 6-2-16,12 14 1 15,5 5 5-15,16 9-3 16,-1-3 4-16,13-3-4 15,-9-14 3-15,1-10 4 16,-10-17 10-16,0-19 19 16,-12-10 17-16,4-28 15 15,-8-7 3-15,2-28 17 16,-5-8-36-16,-7-29 0 16,-13 7-16-16,-12-27 9 15,-12 13-1-15,-13-5 22 16,-5 29 15-16,-2 11 27 15,8 38-13-15,3 20-23 16,10 26-12-16,4 9-61 16,4 13-42-16,-2 22-9 15,2 13 3-15,2 37 3 0,8 19 30 16,13 34 20-16,13 3 3 16,25 32 6-16,10-19 5 15,14 12-43-15,3-25-80 16,5 13-260-16,-19-32 15 15</inkml:trace>
  <inkml:trace contextRef="#ctx0" brushRef="#br0" timeOffset="19051.856">18002 11730 1361 0,'-44'-64'329'0,"8"5"119"15,16 19-415-15,23 4-18 16,26 14-42-16,49-12-317 15,33-9-104-15,48-21-83 16</inkml:trace>
  <inkml:trace contextRef="#ctx0" brushRef="#br0" timeOffset="19508.861">12882 13945 1406 0,'11'-11'318'0,"-15"4"112"15,9 7-419-15,-8 11-50 16,2 19-8-16,0 49-4 15,-2 27 10-15,-5 61 11 16,-1 18 23-16,-1 37 2 16,0-25 5-16,4 7 0 15,2-47-1-15,8-6-12 16,3-42-10-16,6-11-106 16,0-30-87-16,14-7-172 15,2-26-64-15</inkml:trace>
  <inkml:trace contextRef="#ctx0" brushRef="#br0" timeOffset="21260.205">14186 14354 1230 0,'23'-18'365'15,"-30"16"76"-15,-5-3-341 16,-7 0-97-16,-20 0-50 0,-11 7-51 16,-19 20-16-16,0 12 12 15,-21 29 8-15,12 9 47 16,-1 11 24-16,18-5 18 15,2 0 2-15,27-18 2 16,9-5-3-16,14-14-1 16,12-8-5-16,13-10 1 15,15-13 0-15,9-10 4 16,18-16 3-16,6-16 6 16,3-22 3-16,-10-6 7 15,-6-21 25-15,-19 1 13 0,-10-14 24 16,-15 11 3-16,-11-16 0 15,-9 10-20-15,-9-5-13 16,0 18-21-16,1 8-2 16,8 25-7-16,3 14-9 15,7 19-9-15,1 6-25 16,0 4-32-16,8 11-19 16,0 6 4-16,11 32 3 15,4 11 24-15,12 25 26 16,3 1 20-16,13 14 1 15,-4-22 2-15,11-1-1 0,-4-21 2 16,3-8-1-16,-10-22 1 16,5-14 0-16,-11-20 1 15,1-14 2 1,-4-8 2-16,0-15 4 0,-10-5-1 16,1-12 2-16,-8-3-1 15,-5-14-2-15,-6 7-3 16,-3 5 11-16,-5 20 6 15,-1 14 6-15,-2 19-1 0,2 9-19 16,0 8-24-16,0 14-17 16,-2 13-8-16,4 22 1 15,2 7 16-15,9 14 11 16,6-8 8-16,16-3-7 16,4-19-1-16,9-6-8 15,2-17-1-15,14-14-1 16,-7-17 8-16,9-18 2 15,-3-10 9-15,3-17 1 16,-15 0 4-16,-4-17 12 16,-14 2 3-16,-13-17 5 15,-14 4 3-15,-12-8 28 16,-7 9-10-16,-12-14-12 16,-6 15-3-16,-2-2-4 15,3 14-30-15,3 8 3 16,10 29 8-16,6 11-8 15,7 16-13-15,5 10-36 0,2 6-4 16,6 25-4-16,1 14 6 16,8 31 11-16,5 11 34 15,13 22-1-15,2-5 5 16,8 16 1-16,-1-22 1 16,9 5 2-16,-1-21 2 15,12-15-5-15,0-29 1 0,17-18 0 16,-6-27 0-16,9-22-1 15,-12-16 5-15,1-30 1 16,-16-8 3-16,-6-20 3 16,-20 1 1-16,-8-19 15 15,-17 17 0-15,-10-12-6 16,-7 20-5-16,-4 9 31 16,2 29-3-16,1 16 2 15,8 25 0-15,0 10-21 16,4 5-55-16,-1 20-14 15,2 9-6-15,4 30 2 16,5 14 18-16,12 21 26 16,7-5 0-16,13 9 4 15,0-19 0-15,10-3-2 16,-1-18 0-16,5-14-4 16,-5-22-1-16,11-17 3 0,-6-22 5 15,6-20 3-15,-9-13 7 16,-5-19-2-16,-12-2 0 15,-13-22 0-15,-16 4 4 16,-13-19-5-16,-4 14 1 16,-3 8 25-16,1 27 3 15,3 17-8-15,8 29-1 0,0 7-21 16,2 7-40-16,3 9-6 16,-1 8 0-16,9 17 3 15,5 10 22-15,13 14 10 16,8-1 5-16,20-1 1 15,5-15-1-15,25-8-6 16,0-20-11-16,15-20-28 16,-8-19-12-16,7-31-46 15,-22-16 4-15,-6-24 18 16,-26-5 33-16,-15-29 49 16,-27 0 8-16,-12-39-38 15,-13 6 51-15,-12 4 90 16,-3 36-30-16,0 18 55 15,3 57 46-15,6 16-60 16,10 18-106-16,4 12-36 16,3 18-22-16,1 33-13 0,6 28 12 15,11 38 7 1,13 15 34-16,23 24 3 0,13-15-15 16,13 10-143-16,-7-25-173 15,0 0-12-15</inkml:trace>
  <inkml:trace contextRef="#ctx0" brushRef="#br0" timeOffset="21440.614">17020 13053 1353 0,'29'-8'273'0,"21"-11"134"16,2-5-394-16,65-5-42 15,22-2-28-15,48-1-102 16,1 13-247-16,2-3 9 16</inkml:trace>
  <inkml:trace contextRef="#ctx0" brushRef="#br0" timeOffset="21858.837">18113 12750 1433 0,'-42'31'296'16,"13"0"102"-16,-3-28-426 16,-1 58-32-16,8 15-12 15,6 20-27-15,7-1 24 0,19 2-22 16,27-33-19-1,27-7 7-15,16-29 25 0,31-17-14 16,5-24 25-16,8-33 12 16,-17-19 19-16,-8-23 45 15,-36-6 11-15,-22-14 109 16,-27 17 32-16,-15-5 6 16,-16 24-19-16,-6 9 28 15,0 21-96-15,-7 8-36 16,-1 24-13-16,-24 18-18 15,-7 14-17-15,-13 25 4 16,3 18 4-16,-5 36 4 16,27 9 2-16,24 38-17 15,32 1-12-15,54 31-137 16,52-16-241-16,51-8 29 16</inkml:trace>
  <inkml:trace contextRef="#ctx0" brushRef="#br0" timeOffset="27952.675">15935 9554 721 0,'-15'-4'153'0,"-3"-5"64"15,1 6-222-15,-11 2-47 16,-5 2-23-16,-14 4-16 16,-7 5 2-16,-15 0 6 15,2 3 47-15,-13-2 21 16,10-3 19-16,-8 2 12 15,3 1-2-15,-25 5 0 16,8 0 1-16,-23 7 8 16,2 4-9-16,-9 1 25 15,18-4 3-15,-9 8-3 16,17 0-10-16,-17 14-2 16,11 4-24-16,-22 17-5 15,13-1-1-15,-27 14 1 16,20-5-1-16,-10 15-1 15,16-14 3-15,-8 7 2 0,23-14 3 16,-4 6 2-16,15-16 0 16,2 17-2-16,13-4-1 15,-9 10-2-15,13-3-2 16,-4 10-1-16,7-15 1 16,1 12-2-16,15-10-1 15,4 4-6-15,15-13-2 16,8 5-5-16,12-16-1 15,8 2 0-15,9-5 3 0,11 5 3 16,8-6 3-16,12 7 1 16,8-10 1-16,17 2 1 15,3-8 1-15,17-3 1 16,2-9 3-16,24-3 2 16,-5-12 1-16,25-10 2 15,-3-12 3-15,27-10-1 16,-11-7-1-16,22-13 3 15,-17 0-1-15,17-14 9 16,-24-2 10-16,22-14 18 16,-26 3 3-16,15-15 5 15,-18 7-9-15,17-11-4 16,-23 4-17-16,24-13-3 16,-17 3-5-16,14-10 0 15,-25 9-5-15,10-13 4 0,-26 11 1 16,1-10 18-16,-30 11 9 15,-3-5 29-15,-23 12 2 16,-3-11 5-16,-15 11-20 16,0-8-10-16,-6 8-25 15,-5-10-6-15,-11 14-4 16,-11-7 4-16,-10 8 0 16,-11-5 8-16,-11 13 5 15,-18-3-24-15,-8 14-9 0,-26-5-11 16,-5 17-16-16,-22 3-24 15,3 18 24-15,-25 14-70 16,11 18-23-16,-15 23-196 16,10 15-2-16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8:07:4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29818 7415 648 0,'-12'18'139'15,"3"-9"21"-15,7-9-198 0,1 1-56 16,3 0-4-16,-2-1 9 16,0-1 37-16,1 0 22 15,22-7 28-15,53-29 13 16,-30 8 0-16,19-11 5 15,4-3-1-15,20-10 5 16,1 0-3-16,19-15 0 16,-5 3-3-16,15-10-1 15,-14 7-4-15,11-4 1 16,-16 13 3-16,12-4 3 16,-14 11-2-16,8-3 1 15,-17 9-3-15,1 0-3 16,-21 12-5-16,-4-1 0 15,-21 11 2-15,-5 3 14 16,-15 7 14-16,-6 4 23 0,-10 5 6 16,-3 4 9-16,-5 1-11 15,1 0-8-15,-2 0-22 16,1 0-6-16,-1 0-12 16,0 0-6-16,1 0-11 15,0 0-40-15,0 0-61 16,0 0-142-16,0 0-8 15</inkml:trace>
  <inkml:trace contextRef="#ctx0" brushRef="#br0" timeOffset="4046.05">24946 12718 997 0,'-5'10'118'0,"4"-11"111"16,6-4-300-16,10-4-3 15,8-4 28-15,14-11 19 16,8-4 18-16,18-15 1 15,5-4 3-15,18-12 1 16,-5-3 3-16,22-16 0 16,-10 6 0-16,9-8 0 15,-15 5 2-15,9-1-2 16,-15 13 0-16,6-6 1 16,-10 11-1-16,9-4 0 15,-7 8 1-15,5-1-1 16,-13 12 0-16,6 0-1 0,-12 12 1 15,-2 4-6-15,-16 9-19 16,-5 3-69-16,-19 8-53 16,-7 2-70-16,-10 6-56 15</inkml:trace>
  <inkml:trace contextRef="#ctx0" brushRef="#br0" timeOffset="4449.709">25248 12879 859 0,'-1'38'199'16,"3"-34"71"-16,-1-4-257 15,1 2-29-15,-2-4-13 16,0 1-1-16,2 0-1 16,22-13 10-16,60-45 6 15,-22 12 11-15,24-15 1 16,1-4 2-16,20-17-1 16,-5 12 2-16,23-19 0 15,-13 4 0-15,22-10-1 16,-12 9 5-16,21-6-1 0,-25 18 1 15,9-1-2-15,-25 16 1 16,4 1-2-16,-25 14-1 16,1 4-2-16,-19 12 2 0,-1 5-27 15,-15 7-51-15,-6 4-163 16,-11 7 10-16</inkml:trace>
  <inkml:trace contextRef="#ctx0" brushRef="#br0" timeOffset="84676.631">6974 8014 616 0,'1'17'163'0,"-3"-21"50"15,-3 1-176-15,5 2-30 16,0 0 0-16,1-2-16 16,18-8-2-16,50-55 1 15,-19 21 6-15,2 0 0 16,11-12 1-16,-3-3 3 15,17-16 2-15,-3-1-1 16,10-18 10-16,-4 5 0 0,13-14 7 16,-10 6 4-16,13-11 1 15,-11 14-8-15,9-8 0 16,-13 22-5-16,5-7-6 16,-16 20-1-16,7-2 2 15,-16 14 0-15,-3-1-1 16,-18 17 0-16,-3 7 1 15,-17 13-3-15,-6 5 0 16,-6 7-5-16,2 0-64 16,-2 0-77-16,22-7-89 15,5-7-59-15</inkml:trace>
  <inkml:trace contextRef="#ctx0" brushRef="#br0" timeOffset="135613.612">7444 6080 750 0,'-10'-1'156'0,"-4"-6"72"16,3 1-224-16,2 1-1 16,3 2-1-16,4 2-3 15,0-1 1-15,2 1-3 16,0 1 1-16,0-1-3 0,0-1 0 15,0 1-3-15,1-1-1 16,12-18 0-16,31-40 1 16,-10 26 0-16,4-2 1 15,14-10 0-15,3 4 1 16,12-8 0-16,-6 2 3 16,17-6-1-16,-5 5 2 0,12-8 0 15,-8 6 1-15,9-3 0 16,-12 9 1-16,3-2 0 15,-12 9 1-15,1 2 1 16,-17 9 2-16,-2-2 0 16,-14 9 1-16,-7 4 0 15,-10 2 0-15,-4 5-3 16,-6 6-4-16,-3-1-29 16,-2 3-42-16,-1 1-62 15,-1 0-11-15,0 1-67 16,-4 16-14-16</inkml:trace>
  <inkml:trace contextRef="#ctx0" brushRef="#br0" timeOffset="135978.072">8341 5908 398 0,'12'4'280'0,"-6"-4"-68"15,6-7-14-15,6-3-216 0,18-8 0 16,5-4 7 0,16-8 3-16,0 2 1 0,7-8 1 15,-7 1 4-15,10-5 2 16,-10 3 2-16,3-8 2 15,-8 4 6-15,1 0 7 16,-10 8 2-16,-5 1 3 16,-11 8-3-16,-1 5-2 15,-12 7-9-15,-4 4-4 16,-4 5-5-16,0 2-36 16,-2 3-14-16,-4-2-141 15,1 0-36-15,6 1-44 16</inkml:trace>
  <inkml:trace contextRef="#ctx0" brushRef="#br0" timeOffset="152241.803">26574 6749 493 0,'-6'-2'142'0,"0"-4"50"15,3 2-146-15,0 4-8 16,2-1-22-16,1 1-17 16,0-1-19-16,0 0 0 15,1 0 7-15,21-4 4 16,40-10 10-16,-26 6 0 15,-1-1 0-15,9-10 1 16,-4 3 0-16,13-11 1 16,-1-1 1-16,9-5 0 15,-5 1 1-15,11-4 4 0,-8 7-1 16,9-3 0 0,-6 5 0-16,11 0-1 0,-11 3-4 15,5 2 2-15,-14 6 0 16,-3 1 13-16,-16 5 10 15,-6 3 28-15,-14 3 17 16,-6 0 29-16,-5 4-5 16,-3 0-6-16,-1 2-27 15,1-2-21-15,0 1-30 16,0 0-13-16,0 0-10 0,0-1-24 16,0 1-27-16,0 0-124 15,-1 0-63-15,1 1-49 16,0 0-104-16</inkml:trace>
  <inkml:trace contextRef="#ctx0" brushRef="#br0" timeOffset="153350.925">17848 12245 786 0,'-22'1'69'0,"4"-12"124"16,0-2-238-16,8 2-3 15,-1 0 14-15,3 5 11 16,-1-2-41-16,1 4-22 0,-6 1-71 15,1 2-7-15,-1 1 21 16,4 1 74-16,-1-1 75 16,6 0 92-16,3-1 53 15,-1 0-6-15,2-1-39 16,1 1-53-16,0 0-16 16,-1 0-30-16,1 1-15 15,0 0-5-15,0 0 1 16,1-1 3-16,3 0 3 15,22-2 6-15,48-5 2 16,-33 4-2-16,18-2 0 16,0 1 0-16,13-2 0 15,-6 3 0-15,17-3 0 16,-7 3-1-16,12 2-1 16,-4 4 1-16,17 3 0 0,-13 0-1 15,21 2 1-15,-7-1 1 16,17-2 0-16,-11-1 0 15,20 2 5-15,-11-2 6 16,7 4 0-16,-13 1 0 16,10 3 0-16,-23 2-4 15,6 1-7-15,-19 1 1 16,0 2 0-16,-17-5 4 16,2 2 18-16,-20-3 10 0,-1-3 18 15,-13-3 3-15,-8 2 11 16,-10-3 0-16,-8-4 36 15,-8 1 3-15,-1-2 28 16,-1 2-4-16,-1-2-7 16,1 1-42-16,0 0-17 15,0 0-31-15,0 0-18 16,-1 0-24-16,0-1-49 16,0-1-55-16,0 1-267 15,0-1 33-15</inkml:trace>
  <inkml:trace contextRef="#ctx0" brushRef="#br0" timeOffset="160360.046">17842 12574 746 0,'1'-3'181'15,"-1"1"58"-15,2 2-220 16,-2-2-16-16,0 1-8 0,4-1-6 16,21-6 2-16,47-49-1 15,-36 39 3-15,9-5 1 16,-1 3 1-16,8-10-1 15,-1 3 1-15,8-16-1 16,-4 5 1-16,4-7-2 16,-9 8 4-16,2-6 1 15,-9 13 2-15,0-4 1 16,-9 9-1-16,3-2-20 16,-8 10-21-16,1-1-53 15,-5 8-40-15,2 3-86 16,-4 8-18-16</inkml:trace>
  <inkml:trace contextRef="#ctx0" brushRef="#br0" timeOffset="160726.947">18304 12692 686 0,'-1'9'159'0,"1"-10"49"0,5 0-189 15,0-3-37-15,-5 3 4 16,5-2 11-16,34-23 9 16,55-53 8-16,-31 25-3 15,-2 4-1-15,5-1-1 16,-17 10-4-16,2-1-2 15,-3 1 11-15,4-5 1 16,-6 4 1-16,3 5-3 16,-10 12-3-16,-9 9-12 15,-6 8-1-15,0 2-2 16,-9 4-1-16,3 3-5 16,-1 2-18-16,10 3-127 15,0 3-72-15,18-2-36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6T07:05:23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4181 10128 669 0,'-27'65'61'16,"-3"-2"92"-16,-5-10-211 15,10 7 7-15,10-8 29 16,2 0 2-16,5-19 7 15,2-9 7-15,3-9 4 16,2-4-19-16,2-9-14 16,-1-3-12-16,1-5 0 0,-1 5 1 15,2-9 20 1,8-26 24-16,16-70 18 16,-10 24 6-16,3-1 2 0,7-28 6 15,-2 1-5-15,13-27-6 16,-1 5-8-16,4-36-1 15,1 5-7-15,6-30-3 16,-4 11 2-16,9-31 0 16,-3 21 1-16,9-28-1 15,1 22 5-15,4-24 1 16,-7 18-1-16,11-17 3 16,-14 22 1-16,6-17 0 15,-6 33 0-15,8-14 14 16,-15 25 0-16,10 0 4 15,-12 34-2-15,1-10 1 16,-12 38-13-16,2 4-3 16,-12 25-3-16,-3 11 5 0,-8 26 7 15,-3 10 31-15,-8 16 8 16,0 9 4-16,1 5-3 16,-4 1-12-16,1 2-46 15,1 1-90-15,0 0-83 16,0 0-78-16,0 0-79 15</inkml:trace>
  <inkml:trace contextRef="#ctx0" brushRef="#br0" timeOffset="2712.459">26815 5576 974 0,'-22'12'163'16,"8"-19"112"-16,9-2-329 15,9 4 40-15,11-2-2 16,9-2-8-16,16-4 5 16,7-5 16-16,20-5 0 0,3-2 1 15,11-9 2-15,1-1 0 16,14-7 3-16,-4 1 0 16,8 0 1-16,-15 1 0 15,2-1 1-15,-19 7 0 16,1-2 1-16,-19 3-3 0,0 9 0 15,-15 7-3-15,-6 6-1 16,-15 6-4-16,-5 4-4 16,-5 0-6-16,-6 3-53 15,-2 1-39-15,3-3-135 16,-3 2-12-16,-33 1-74 16</inkml:trace>
  <inkml:trace contextRef="#ctx0" brushRef="#br0" timeOffset="3109.836">26486 5928 760 0,'3'2'174'16,"-4"-6"61"-16,11-1-218 0,3 3-27 15,17-4 1-15,10 0-2 16,16-4 5-16,2-2 2 16,18-6 2-16,-6-2 0 15,13-8 3-15,-5-1 0 0,14-5 6 16,-12 0 3-16,11-10 11 15,-9 2 4-15,9-4 9 16,-12 6-3-16,-1 1 2 16,-17 11-11-16,-5 7-4 15,-22 10-11-15,-7 3-8 16,-15 5-9-16,-2 5-27 16,-8-1-41-16,-4 6-80 15,-3 3-107-15,-9 3-26 16</inkml:trace>
  <inkml:trace contextRef="#ctx0" brushRef="#br0" timeOffset="7723.407">29655 7363 784 0,'26'8'11'0,"6"-3"150"15,17-5-251-15,18 4 31 16,13 0 57-16,29-3 0 16,3-1 2-16,29-2 1 15,-12-4 1-15,19-4 5 16,-20-1 11-16,12-1 7 16,-20-2 5-16,16-2 9 15,-10 3 2-15,11-3 0 16,-18 1-2-16,8-1-3 15,-23 4-6-15,-2 0-2 16,-20 6-9-16,0 4-4 16,-20 3-5-16,-1 3-8 15,-16 2-10-15,-2 1-25 16,-13 2-26-16,-6 3-75 16,-9 2-64-16,-18 3-31 15,-16 2-64-15</inkml:trace>
  <inkml:trace contextRef="#ctx0" brushRef="#br0" timeOffset="8110.03">29287 7919 1026 0,'-17'10'177'16,"10"-12"86"-16,19-7-324 16,13 5 12-16,26-2-4 15,18-3 10-15,30-3 24 16,8-1 8-16,32-4-1 16,-2-3 5-16,34-6 7 15,-8 0 0-15,26-5 1 16,-17 2 5-16,22-3 1 15,-27 6 0-15,23-4 11 16,-26 5 6-16,16-3 10 16,-29 1 3-16,8-2 10 15,-29 3-4-15,8-1 1 0,-27 8-10 16,-4 2-8-16,-26 7-16 16,-13 7-63-16,-25 7-70 15,-7 14-190-15,-26 1-13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redis.io/cli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6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customXml" Target="../ink/ink8.xml"/><Relationship Id="rId4" Type="http://schemas.openxmlformats.org/officeDocument/2006/relationships/image" Target="../media/image2.jpe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72" y="4634028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0" y="4693859"/>
            <a:ext cx="6096000" cy="10020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7899432" y="5776544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095999" y="5043245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715025-3360-4266-847B-5C269881D8F4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BBBA654-C994-4003-804D-57AC87440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41" y="17296"/>
            <a:ext cx="4810125" cy="2186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B95D51-5497-4BC3-8406-806EB3E7472F}"/>
              </a:ext>
            </a:extLst>
          </p:cNvPr>
          <p:cNvSpPr/>
          <p:nvPr/>
        </p:nvSpPr>
        <p:spPr>
          <a:xfrm>
            <a:off x="1" y="17295"/>
            <a:ext cx="1948206" cy="46765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REDIS CACHE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547F60-0CD7-40FD-9F46-B97D9CB498AD}"/>
              </a:ext>
            </a:extLst>
          </p:cNvPr>
          <p:cNvSpPr/>
          <p:nvPr/>
        </p:nvSpPr>
        <p:spPr>
          <a:xfrm>
            <a:off x="2802135" y="2440310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CA198B-6FEB-4B68-990A-C609E9414630}"/>
              </a:ext>
            </a:extLst>
          </p:cNvPr>
          <p:cNvSpPr/>
          <p:nvPr/>
        </p:nvSpPr>
        <p:spPr>
          <a:xfrm>
            <a:off x="2802135" y="2457292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797772-4DAE-4939-84F5-D770CB851E7A}"/>
              </a:ext>
            </a:extLst>
          </p:cNvPr>
          <p:cNvSpPr/>
          <p:nvPr/>
        </p:nvSpPr>
        <p:spPr>
          <a:xfrm>
            <a:off x="2782192" y="2440310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F1DBB-BA00-4BE6-935C-A41CAAB70F8B}"/>
              </a:ext>
            </a:extLst>
          </p:cNvPr>
          <p:cNvSpPr/>
          <p:nvPr/>
        </p:nvSpPr>
        <p:spPr>
          <a:xfrm>
            <a:off x="9559893" y="706906"/>
            <a:ext cx="2550542" cy="24669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FF00"/>
                </a:solidFill>
                <a:latin typeface="Algerian" panose="04020705040A02060702" pitchFamily="82" charset="0"/>
              </a:rPr>
              <a:t>THEORY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>
                <a:latin typeface="Algerian" panose="04020705040A02060702" pitchFamily="82" charset="0"/>
              </a:rPr>
              <a:t>DEMO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5FFB82-17F1-4EA2-B32A-B1745231B80B}"/>
                  </a:ext>
                </a:extLst>
              </p14:cNvPr>
              <p14:cNvContentPartPr/>
              <p14:nvPr/>
            </p14:nvContentPartPr>
            <p14:xfrm>
              <a:off x="6228720" y="651240"/>
              <a:ext cx="5560200" cy="4327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5FFB82-17F1-4EA2-B32A-B1745231B8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9360" y="641880"/>
                <a:ext cx="5578920" cy="43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4B9E2F-E4F5-44E4-8A9E-1363B071FC80}"/>
                  </a:ext>
                </a:extLst>
              </p14:cNvPr>
              <p14:cNvContentPartPr/>
              <p14:nvPr/>
            </p14:nvContentPartPr>
            <p14:xfrm>
              <a:off x="6257320" y="706906"/>
              <a:ext cx="5560200" cy="432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4B9E2F-E4F5-44E4-8A9E-1363B071FC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960" y="697546"/>
                <a:ext cx="5578920" cy="43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redis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43837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Redis means </a:t>
            </a:r>
            <a:r>
              <a:rPr lang="en-US" sz="2400" dirty="0" err="1"/>
              <a:t>REmote</a:t>
            </a:r>
            <a:r>
              <a:rPr lang="en-US" sz="2400" dirty="0"/>
              <a:t> </a:t>
            </a:r>
            <a:r>
              <a:rPr lang="en-US" sz="2400" dirty="0" err="1"/>
              <a:t>DIctionary</a:t>
            </a:r>
            <a:r>
              <a:rPr lang="en-US" sz="2400" dirty="0"/>
              <a:t> Server</a:t>
            </a:r>
          </a:p>
          <a:p>
            <a:r>
              <a:rPr lang="en-US" sz="2400" dirty="0"/>
              <a:t>Open source</a:t>
            </a:r>
          </a:p>
          <a:p>
            <a:r>
              <a:rPr lang="en-US" sz="2400" dirty="0"/>
              <a:t>Written in “ANSI C”</a:t>
            </a:r>
          </a:p>
          <a:p>
            <a:r>
              <a:rPr lang="en-US" sz="2400" dirty="0"/>
              <a:t>In-memory data structure store</a:t>
            </a:r>
          </a:p>
          <a:p>
            <a:pPr lvl="1"/>
            <a:r>
              <a:rPr lang="en-US" sz="2200" dirty="0"/>
              <a:t>Strings, Hashes, List, Set and Sorted set etc.</a:t>
            </a:r>
          </a:p>
          <a:p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A4BE7F-3F58-4783-AF96-AAB6099D2F02}"/>
                  </a:ext>
                </a:extLst>
              </p14:cNvPr>
              <p14:cNvContentPartPr/>
              <p14:nvPr/>
            </p14:nvContentPartPr>
            <p14:xfrm>
              <a:off x="1455840" y="548280"/>
              <a:ext cx="9610560" cy="488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A4BE7F-3F58-4783-AF96-AAB6099D2F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480" y="538920"/>
                <a:ext cx="9629280" cy="49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015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redis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0750"/>
            <a:ext cx="11029616" cy="4572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Built-in replication, LRU eviction, transactions, disk-level persistence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000" dirty="0"/>
              <a:t>Usage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600" dirty="0"/>
              <a:t>Database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600" b="1" dirty="0">
                <a:solidFill>
                  <a:schemeClr val="accent6"/>
                </a:solidFill>
              </a:rPr>
              <a:t>Cache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600" dirty="0"/>
              <a:t>Message broker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Can be used with different languages –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800" dirty="0">
                <a:hlinkClick r:id="rId2"/>
              </a:rPr>
              <a:t>https://redis.io/clients</a:t>
            </a: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endParaRPr lang="en-IN" sz="3000" dirty="0"/>
          </a:p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8C2B8-A5E9-4AFC-A088-D844D5234DF7}"/>
                  </a:ext>
                </a:extLst>
              </p14:cNvPr>
              <p14:cNvContentPartPr/>
              <p14:nvPr/>
            </p14:nvContentPartPr>
            <p14:xfrm>
              <a:off x="11608200" y="528480"/>
              <a:ext cx="341640" cy="13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8C2B8-A5E9-4AFC-A088-D844D5234D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8840" y="519120"/>
                <a:ext cx="360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E93403-F308-409A-A5EE-A5A1F3AC17BE}"/>
                  </a:ext>
                </a:extLst>
              </p14:cNvPr>
              <p14:cNvContentPartPr/>
              <p14:nvPr/>
            </p14:nvContentPartPr>
            <p14:xfrm>
              <a:off x="762120" y="2448360"/>
              <a:ext cx="8859600" cy="291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E93403-F308-409A-A5EE-A5A1F3AC17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760" y="2439000"/>
                <a:ext cx="8878320" cy="29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4"/>
            <a:ext cx="2323933" cy="2519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</a:t>
            </a:r>
          </a:p>
          <a:p>
            <a:pPr algn="ctr"/>
            <a:r>
              <a:rPr lang="en-IN" sz="3600" dirty="0"/>
              <a:t>Application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368DB2-7E65-4B1A-A17A-1F09092AAE7D}"/>
                  </a:ext>
                </a:extLst>
              </p14:cNvPr>
              <p14:cNvContentPartPr/>
              <p14:nvPr/>
            </p14:nvContentPartPr>
            <p14:xfrm>
              <a:off x="2072520" y="1975320"/>
              <a:ext cx="9639360" cy="371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368DB2-7E65-4B1A-A17A-1F09092AA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160" y="1965960"/>
                <a:ext cx="9658080" cy="37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72" y="4634028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0" y="4693859"/>
            <a:ext cx="6096000" cy="10020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Microservices/Distributed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7899432" y="5776544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201400" y="-1881"/>
            <a:ext cx="957032" cy="5257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#2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8FFD385-DDE6-479F-8DCF-893DD1468117}"/>
              </a:ext>
            </a:extLst>
          </p:cNvPr>
          <p:cNvSpPr/>
          <p:nvPr/>
        </p:nvSpPr>
        <p:spPr>
          <a:xfrm>
            <a:off x="6095999" y="5043245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715025-3360-4266-847B-5C269881D8F4}"/>
              </a:ext>
            </a:extLst>
          </p:cNvPr>
          <p:cNvSpPr/>
          <p:nvPr/>
        </p:nvSpPr>
        <p:spPr>
          <a:xfrm>
            <a:off x="2762249" y="2440310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14:cNvPr>
              <p14:cNvContentPartPr/>
              <p14:nvPr/>
            </p14:nvContentPartPr>
            <p14:xfrm>
              <a:off x="2508480" y="1856880"/>
              <a:ext cx="8895240" cy="279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C31635-F142-4304-80D3-9B07B8AABF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9120" y="1847520"/>
                <a:ext cx="8913960" cy="28144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BBBA654-C994-4003-804D-57AC87440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41" y="17296"/>
            <a:ext cx="4810125" cy="2186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B95D51-5497-4BC3-8406-806EB3E7472F}"/>
              </a:ext>
            </a:extLst>
          </p:cNvPr>
          <p:cNvSpPr/>
          <p:nvPr/>
        </p:nvSpPr>
        <p:spPr>
          <a:xfrm>
            <a:off x="1" y="17295"/>
            <a:ext cx="1948206" cy="46765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REDIS CACHE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547F60-0CD7-40FD-9F46-B97D9CB498AD}"/>
              </a:ext>
            </a:extLst>
          </p:cNvPr>
          <p:cNvSpPr/>
          <p:nvPr/>
        </p:nvSpPr>
        <p:spPr>
          <a:xfrm>
            <a:off x="2802135" y="2440310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CA198B-6FEB-4B68-990A-C609E9414630}"/>
              </a:ext>
            </a:extLst>
          </p:cNvPr>
          <p:cNvSpPr/>
          <p:nvPr/>
        </p:nvSpPr>
        <p:spPr>
          <a:xfrm>
            <a:off x="2802135" y="2457292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797772-4DAE-4939-84F5-D770CB851E7A}"/>
              </a:ext>
            </a:extLst>
          </p:cNvPr>
          <p:cNvSpPr/>
          <p:nvPr/>
        </p:nvSpPr>
        <p:spPr>
          <a:xfrm>
            <a:off x="2782192" y="2440310"/>
            <a:ext cx="7642507" cy="2077106"/>
          </a:xfrm>
          <a:prstGeom prst="roundRect">
            <a:avLst/>
          </a:prstGeom>
          <a:solidFill>
            <a:srgbClr val="C00000">
              <a:alpha val="21000"/>
            </a:srgb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CACHING WITH </a:t>
            </a:r>
          </a:p>
          <a:p>
            <a:pPr algn="ctr"/>
            <a:r>
              <a:rPr lang="en-IN" sz="66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F1DBB-BA00-4BE6-935C-A41CAAB70F8B}"/>
              </a:ext>
            </a:extLst>
          </p:cNvPr>
          <p:cNvSpPr/>
          <p:nvPr/>
        </p:nvSpPr>
        <p:spPr>
          <a:xfrm>
            <a:off x="9559893" y="706906"/>
            <a:ext cx="2550542" cy="24669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92D050"/>
                </a:solidFill>
                <a:latin typeface="Algerian" panose="04020705040A02060702" pitchFamily="82" charset="0"/>
              </a:rPr>
              <a:t>THEORY</a:t>
            </a:r>
            <a:endParaRPr lang="en-IN" sz="3600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FF00"/>
                </a:solidFill>
                <a:latin typeface="Algerian" panose="04020705040A02060702" pitchFamily="82" charset="0"/>
              </a:rPr>
              <a:t>DEMO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DD729B-E7B2-487E-93BD-AFE6D2689DD6}"/>
                  </a:ext>
                </a:extLst>
              </p14:cNvPr>
              <p14:cNvContentPartPr/>
              <p14:nvPr/>
            </p14:nvContentPartPr>
            <p14:xfrm>
              <a:off x="1446480" y="1812960"/>
              <a:ext cx="10263240" cy="198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DD729B-E7B2-487E-93BD-AFE6D2689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7120" y="1803600"/>
                <a:ext cx="10281960" cy="20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86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2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57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49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9558</TotalTime>
  <Words>138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Tw Cen MT</vt:lpstr>
      <vt:lpstr>Wingdings</vt:lpstr>
      <vt:lpstr>Wingdings 2</vt:lpstr>
      <vt:lpstr>DividendVTI</vt:lpstr>
      <vt:lpstr>d</vt:lpstr>
      <vt:lpstr>What is redis</vt:lpstr>
      <vt:lpstr>What is redis</vt:lpstr>
      <vt:lpstr>Real world scenario</vt:lpstr>
      <vt:lpstr>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181</cp:revision>
  <dcterms:created xsi:type="dcterms:W3CDTF">2020-01-12T17:47:50Z</dcterms:created>
  <dcterms:modified xsi:type="dcterms:W3CDTF">2020-01-26T07:28:46Z</dcterms:modified>
</cp:coreProperties>
</file>