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Agent for Presentations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Agent for Presentations (part1)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400"/>
            </a:pPr>
            <a:r>
              <a:t>Builds an AI agent using the Gemini API to automatically generate professional slide decks.</a:t>
            </a:r>
          </a:p>
          <a:p>
            <a:pPr>
              <a:defRPr sz="2400"/>
            </a:pPr>
            <a:r>
              <a:t>Parses an input document, structures the content, and creates a complete presentation file.</a:t>
            </a:r>
          </a:p>
          <a:p>
            <a:pPr>
              <a:defRPr sz="2400"/>
            </a:pPr>
            <a:r>
              <a:t>Leverages various tools for tasks like image generation, data visualization, and final document formatting.</a:t>
            </a:r>
          </a:p>
          <a:p>
            <a:pPr>
              <a:defRPr sz="2400"/>
            </a:pPr>
            <a:r>
              <a:t>Dramatically reduces the time and effort required to create a polished 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