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2" r:id="rId2"/>
    <p:sldId id="273" r:id="rId3"/>
    <p:sldId id="258" r:id="rId4"/>
    <p:sldId id="281" r:id="rId5"/>
    <p:sldId id="504" r:id="rId6"/>
    <p:sldId id="543" r:id="rId7"/>
    <p:sldId id="321" r:id="rId8"/>
    <p:sldId id="362" r:id="rId9"/>
    <p:sldId id="260" r:id="rId10"/>
    <p:sldId id="515" r:id="rId11"/>
    <p:sldId id="516" r:id="rId12"/>
    <p:sldId id="505" r:id="rId13"/>
    <p:sldId id="517" r:id="rId14"/>
    <p:sldId id="518" r:id="rId15"/>
    <p:sldId id="464" r:id="rId16"/>
    <p:sldId id="506" r:id="rId17"/>
    <p:sldId id="521" r:id="rId18"/>
    <p:sldId id="520" r:id="rId19"/>
    <p:sldId id="522" r:id="rId20"/>
    <p:sldId id="523" r:id="rId21"/>
    <p:sldId id="519" r:id="rId22"/>
    <p:sldId id="507" r:id="rId23"/>
    <p:sldId id="527" r:id="rId24"/>
    <p:sldId id="509" r:id="rId25"/>
    <p:sldId id="546" r:id="rId26"/>
    <p:sldId id="529" r:id="rId27"/>
    <p:sldId id="547" r:id="rId28"/>
    <p:sldId id="549" r:id="rId29"/>
    <p:sldId id="532" r:id="rId30"/>
    <p:sldId id="531" r:id="rId31"/>
    <p:sldId id="533" r:id="rId32"/>
    <p:sldId id="548" r:id="rId33"/>
    <p:sldId id="550" r:id="rId34"/>
    <p:sldId id="544" r:id="rId35"/>
    <p:sldId id="545" r:id="rId36"/>
    <p:sldId id="510" r:id="rId37"/>
    <p:sldId id="539" r:id="rId38"/>
    <p:sldId id="538" r:id="rId39"/>
    <p:sldId id="540" r:id="rId40"/>
    <p:sldId id="551" r:id="rId41"/>
    <p:sldId id="542" r:id="rId42"/>
    <p:sldId id="541" r:id="rId43"/>
    <p:sldId id="552" r:id="rId44"/>
    <p:sldId id="513" r:id="rId45"/>
    <p:sldId id="536" r:id="rId46"/>
    <p:sldId id="535" r:id="rId47"/>
    <p:sldId id="537" r:id="rId48"/>
    <p:sldId id="47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2FE31-2070-D1D8-A34E-F9DB0AA9A729}" v="390" dt="2020-12-26T15:18:39.115"/>
    <p1510:client id="{045A4965-B513-6B71-45A6-B68B6AFE84A0}" v="67" dt="2020-12-26T20:30:46.896"/>
    <p1510:client id="{2F685D47-1B98-2E9E-44E9-38F2D014CAAC}" v="22" dt="2020-12-28T15:26:16.614"/>
    <p1510:client id="{34887B4A-F630-4600-9BAD-870DC3D889F2}" v="11" dt="2020-12-30T13:52:47.381"/>
    <p1510:client id="{4687724C-769A-535A-BE5E-08839305FA50}" v="5582" dt="2020-12-27T20:13:39.224"/>
    <p1510:client id="{51E3BD4C-B373-0951-C494-FB7E86FF0635}" v="2429" dt="2020-12-29T23:03:22.866"/>
    <p1510:client id="{5465CEFE-2D65-ED3F-442B-E74DF3DBF3B0}" v="613" dt="2020-12-23T23:53:09.940"/>
    <p1510:client id="{7039ECF6-34A4-1796-EF83-E9B2DDE2F621}" v="1266" dt="2021-01-19T19:32:18.349"/>
    <p1510:client id="{754A752B-A398-7C33-B6DC-89A0654AD307}" v="1138" dt="2020-12-30T13:10:01.288"/>
    <p1510:client id="{7B08DB0F-0FBC-4E21-E364-72FF58C1B778}" v="7" dt="2021-01-13T16:36:40.056"/>
    <p1510:client id="{82ABAE2D-A526-4624-91EE-FBA7FD5F51E0}" v="9" dt="2020-12-23T22:41:08.207"/>
    <p1510:client id="{9A177FFB-FB64-37AF-17C7-CCEC2C193DFF}" v="4481" dt="2020-12-29T13:20:50.336"/>
    <p1510:client id="{B4F8CEB5-E72C-8A8D-D25E-09B41B53A554}" v="6468" dt="2020-12-28T22:37:18.221"/>
    <p1510:client id="{C2F04716-BDFB-72E1-8E0B-591BAC2A83A6}" v="1704" dt="2020-12-25T23:07:35.464"/>
    <p1510:client id="{C413B264-8D43-A9BB-C85E-7F30A00A6453}" v="3644" dt="2020-12-26T15:02:32.673"/>
    <p1510:client id="{C552E5C9-89A9-5AE8-628E-6D0DD8066444}" v="3550" dt="2020-12-26T20:12:43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0D1C67-3886-4ED0-AE68-79466BF410FA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CAE369-58CE-469D-9AC4-05719041BB60}">
      <dgm:prSet/>
      <dgm:spPr/>
      <dgm:t>
        <a:bodyPr/>
        <a:lstStyle/>
        <a:p>
          <a:r>
            <a:rPr lang="en-US"/>
            <a:t>Rescaling</a:t>
          </a:r>
        </a:p>
      </dgm:t>
    </dgm:pt>
    <dgm:pt modelId="{5A8BC38B-3CC3-4A36-BEA4-160A6DEE97FF}" type="parTrans" cxnId="{73EB6E50-12B6-455E-A627-6F6331CA27A7}">
      <dgm:prSet/>
      <dgm:spPr/>
      <dgm:t>
        <a:bodyPr/>
        <a:lstStyle/>
        <a:p>
          <a:endParaRPr lang="en-US"/>
        </a:p>
      </dgm:t>
    </dgm:pt>
    <dgm:pt modelId="{D4768B89-CFE0-4E59-891C-CA413ACE5C9A}" type="sibTrans" cxnId="{73EB6E50-12B6-455E-A627-6F6331CA27A7}">
      <dgm:prSet/>
      <dgm:spPr/>
      <dgm:t>
        <a:bodyPr/>
        <a:lstStyle/>
        <a:p>
          <a:endParaRPr lang="en-US"/>
        </a:p>
      </dgm:t>
    </dgm:pt>
    <dgm:pt modelId="{913CDCBB-C8B4-4AF8-B998-2C2E69593FD3}">
      <dgm:prSet/>
      <dgm:spPr/>
      <dgm:t>
        <a:bodyPr/>
        <a:lstStyle/>
        <a:p>
          <a:r>
            <a:rPr lang="en-US"/>
            <a:t>Mean Removal</a:t>
          </a:r>
        </a:p>
      </dgm:t>
    </dgm:pt>
    <dgm:pt modelId="{639E8A57-E788-4BB2-8CCC-63EDBA6D744D}" type="parTrans" cxnId="{B9F14D0B-3669-4020-8250-B6132D489905}">
      <dgm:prSet/>
      <dgm:spPr/>
      <dgm:t>
        <a:bodyPr/>
        <a:lstStyle/>
        <a:p>
          <a:endParaRPr lang="en-US"/>
        </a:p>
      </dgm:t>
    </dgm:pt>
    <dgm:pt modelId="{A46F2B1A-D0C9-443E-BD38-62D113299F43}" type="sibTrans" cxnId="{B9F14D0B-3669-4020-8250-B6132D489905}">
      <dgm:prSet/>
      <dgm:spPr/>
      <dgm:t>
        <a:bodyPr/>
        <a:lstStyle/>
        <a:p>
          <a:endParaRPr lang="en-US"/>
        </a:p>
      </dgm:t>
    </dgm:pt>
    <dgm:pt modelId="{AEFC49CA-93F0-4C1C-80FE-ABB576B7A946}">
      <dgm:prSet/>
      <dgm:spPr/>
      <dgm:t>
        <a:bodyPr/>
        <a:lstStyle/>
        <a:p>
          <a:r>
            <a:rPr lang="en-US">
              <a:latin typeface="Calibri Light" panose="020F0302020204030204"/>
            </a:rPr>
            <a:t>Standardization</a:t>
          </a:r>
          <a:endParaRPr lang="en-US"/>
        </a:p>
      </dgm:t>
    </dgm:pt>
    <dgm:pt modelId="{45EC0867-BEFA-4F7E-BEDE-039EE80C756D}" type="parTrans" cxnId="{A0F49CE0-3E4B-42E2-B283-F2647EE70E97}">
      <dgm:prSet/>
      <dgm:spPr/>
      <dgm:t>
        <a:bodyPr/>
        <a:lstStyle/>
        <a:p>
          <a:endParaRPr lang="en-US"/>
        </a:p>
      </dgm:t>
    </dgm:pt>
    <dgm:pt modelId="{C119C9DE-916C-47AD-90AF-C1C6E1236CF6}" type="sibTrans" cxnId="{A0F49CE0-3E4B-42E2-B283-F2647EE70E97}">
      <dgm:prSet/>
      <dgm:spPr/>
      <dgm:t>
        <a:bodyPr/>
        <a:lstStyle/>
        <a:p>
          <a:endParaRPr lang="en-US"/>
        </a:p>
      </dgm:t>
    </dgm:pt>
    <dgm:pt modelId="{BA724E7F-EA09-4213-8CE3-0734EF493183}">
      <dgm:prSet/>
      <dgm:spPr/>
      <dgm:t>
        <a:bodyPr/>
        <a:lstStyle/>
        <a:p>
          <a:r>
            <a:rPr lang="en-US">
              <a:latin typeface="Calibri Light" panose="020F0302020204030204"/>
            </a:rPr>
            <a:t>Normalization</a:t>
          </a:r>
          <a:endParaRPr lang="en-US"/>
        </a:p>
      </dgm:t>
    </dgm:pt>
    <dgm:pt modelId="{AD8A31AF-BF39-4559-97F8-A67666E4C7D0}" type="parTrans" cxnId="{8C434054-7C75-4298-9134-4CF42F8425A8}">
      <dgm:prSet/>
      <dgm:spPr/>
      <dgm:t>
        <a:bodyPr/>
        <a:lstStyle/>
        <a:p>
          <a:endParaRPr lang="en-US"/>
        </a:p>
      </dgm:t>
    </dgm:pt>
    <dgm:pt modelId="{4CDB2A86-1241-4003-93B3-D784E5FA5A8B}" type="sibTrans" cxnId="{8C434054-7C75-4298-9134-4CF42F8425A8}">
      <dgm:prSet/>
      <dgm:spPr/>
      <dgm:t>
        <a:bodyPr/>
        <a:lstStyle/>
        <a:p>
          <a:endParaRPr lang="en-US"/>
        </a:p>
      </dgm:t>
    </dgm:pt>
    <dgm:pt modelId="{599BC9F1-3268-4312-B615-627312AB34E3}">
      <dgm:prSet/>
      <dgm:spPr/>
      <dgm:t>
        <a:bodyPr/>
        <a:lstStyle/>
        <a:p>
          <a:r>
            <a:rPr lang="en-US"/>
            <a:t>One Hot Encoding</a:t>
          </a:r>
        </a:p>
      </dgm:t>
    </dgm:pt>
    <dgm:pt modelId="{58C6C9AB-08F4-4909-ACD8-C2003F8E7E35}" type="parTrans" cxnId="{054117D4-2A5C-4E69-8E9D-CC6A1C95184D}">
      <dgm:prSet/>
      <dgm:spPr/>
      <dgm:t>
        <a:bodyPr/>
        <a:lstStyle/>
        <a:p>
          <a:endParaRPr lang="en-US"/>
        </a:p>
      </dgm:t>
    </dgm:pt>
    <dgm:pt modelId="{994B28EF-B3CA-4315-98DA-5722587896A0}" type="sibTrans" cxnId="{054117D4-2A5C-4E69-8E9D-CC6A1C95184D}">
      <dgm:prSet/>
      <dgm:spPr/>
      <dgm:t>
        <a:bodyPr/>
        <a:lstStyle/>
        <a:p>
          <a:endParaRPr lang="en-US"/>
        </a:p>
      </dgm:t>
    </dgm:pt>
    <dgm:pt modelId="{66BFF04A-1480-4322-ACB0-153CA6F656F4}">
      <dgm:prSet/>
      <dgm:spPr/>
      <dgm:t>
        <a:bodyPr/>
        <a:lstStyle/>
        <a:p>
          <a:r>
            <a:rPr lang="en-US">
              <a:latin typeface="Calibri Light" panose="020F0302020204030204"/>
            </a:rPr>
            <a:t>Binarization</a:t>
          </a:r>
          <a:endParaRPr lang="en-US"/>
        </a:p>
      </dgm:t>
    </dgm:pt>
    <dgm:pt modelId="{A8ACFE51-BF86-4B58-BC78-0422D7BF3FF2}" type="parTrans" cxnId="{0681C9B3-89F2-4FB9-B871-58FCB1C4F332}">
      <dgm:prSet/>
      <dgm:spPr/>
      <dgm:t>
        <a:bodyPr/>
        <a:lstStyle/>
        <a:p>
          <a:endParaRPr lang="en-US"/>
        </a:p>
      </dgm:t>
    </dgm:pt>
    <dgm:pt modelId="{0D6726A8-577C-4627-BA44-49A11F6EE2EF}" type="sibTrans" cxnId="{0681C9B3-89F2-4FB9-B871-58FCB1C4F332}">
      <dgm:prSet/>
      <dgm:spPr/>
      <dgm:t>
        <a:bodyPr/>
        <a:lstStyle/>
        <a:p>
          <a:endParaRPr lang="en-US"/>
        </a:p>
      </dgm:t>
    </dgm:pt>
    <dgm:pt modelId="{AFAE4440-7C1A-43C6-8264-19AC7292700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Raw data</a:t>
          </a:r>
          <a:endParaRPr lang="en-US" dirty="0"/>
        </a:p>
      </dgm:t>
    </dgm:pt>
    <dgm:pt modelId="{E772BB7C-87B9-4EE4-B4A0-EE97A798BE9A}" type="parTrans" cxnId="{3EB57D32-FB90-4687-8787-4420D5C73613}">
      <dgm:prSet/>
      <dgm:spPr/>
    </dgm:pt>
    <dgm:pt modelId="{636B6EA8-0A6E-47CB-9AC9-922E3AAE388D}" type="sibTrans" cxnId="{3EB57D32-FB90-4687-8787-4420D5C73613}">
      <dgm:prSet/>
      <dgm:spPr/>
    </dgm:pt>
    <dgm:pt modelId="{31171546-EE35-41BB-B04F-1B05A97C8C9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Clean data</a:t>
          </a:r>
        </a:p>
      </dgm:t>
    </dgm:pt>
    <dgm:pt modelId="{12129495-27DB-48EC-92E6-A536DEED64E9}" type="parTrans" cxnId="{36741950-7584-4559-B762-5B65A02C83AF}">
      <dgm:prSet/>
      <dgm:spPr/>
    </dgm:pt>
    <dgm:pt modelId="{9B2346F9-0D7C-4CEE-AF29-ABB14E867AE0}" type="sibTrans" cxnId="{36741950-7584-4559-B762-5B65A02C83AF}">
      <dgm:prSet/>
      <dgm:spPr/>
    </dgm:pt>
    <dgm:pt modelId="{F66D36B6-5D1B-4109-B4A7-E9A1ABEEEE5B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Imputation</a:t>
          </a:r>
        </a:p>
      </dgm:t>
    </dgm:pt>
    <dgm:pt modelId="{3302508C-ABA4-46F1-B310-F561153D8CF2}" type="parTrans" cxnId="{620C4C80-5B32-49C1-8300-596DE5B7534C}">
      <dgm:prSet/>
      <dgm:spPr/>
    </dgm:pt>
    <dgm:pt modelId="{EDCB3D7B-92B7-4E78-9103-9BF2B892107D}" type="sibTrans" cxnId="{620C4C80-5B32-49C1-8300-596DE5B7534C}">
      <dgm:prSet/>
      <dgm:spPr/>
    </dgm:pt>
    <dgm:pt modelId="{9EC69232-7E00-44C8-B24E-F32F6B2DD132}" type="pres">
      <dgm:prSet presAssocID="{0F0D1C67-3886-4ED0-AE68-79466BF410F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40E427D-FB37-4C56-8473-08352581ED8D}" type="pres">
      <dgm:prSet presAssocID="{31171546-EE35-41BB-B04F-1B05A97C8C9F}" presName="Accent9" presStyleCnt="0"/>
      <dgm:spPr/>
    </dgm:pt>
    <dgm:pt modelId="{ABC6749B-D60A-4CBD-BA7D-42190680C5B6}" type="pres">
      <dgm:prSet presAssocID="{31171546-EE35-41BB-B04F-1B05A97C8C9F}" presName="Accent" presStyleLbl="node1" presStyleIdx="0" presStyleCnt="18"/>
      <dgm:spPr/>
    </dgm:pt>
    <dgm:pt modelId="{716092C4-F389-4C3D-A76A-4739D4CFF017}" type="pres">
      <dgm:prSet presAssocID="{31171546-EE35-41BB-B04F-1B05A97C8C9F}" presName="ParentBackground9" presStyleCnt="0"/>
      <dgm:spPr/>
    </dgm:pt>
    <dgm:pt modelId="{1816E4AB-426C-47F3-8A95-BAF48D725596}" type="pres">
      <dgm:prSet presAssocID="{31171546-EE35-41BB-B04F-1B05A97C8C9F}" presName="ParentBackground" presStyleLbl="node1" presStyleIdx="1" presStyleCnt="18"/>
      <dgm:spPr/>
    </dgm:pt>
    <dgm:pt modelId="{3D81EAE6-0187-4154-A3A3-E884F2994B20}" type="pres">
      <dgm:prSet presAssocID="{31171546-EE35-41BB-B04F-1B05A97C8C9F}" presName="Parent9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1B17EFEC-4C1E-4E86-80D8-3DAD9D642744}" type="pres">
      <dgm:prSet presAssocID="{F66D36B6-5D1B-4109-B4A7-E9A1ABEEEE5B}" presName="Accent8" presStyleCnt="0"/>
      <dgm:spPr/>
    </dgm:pt>
    <dgm:pt modelId="{384E0B84-6036-43B5-AD5E-348C5BF3818C}" type="pres">
      <dgm:prSet presAssocID="{F66D36B6-5D1B-4109-B4A7-E9A1ABEEEE5B}" presName="Accent" presStyleLbl="node1" presStyleIdx="2" presStyleCnt="18"/>
      <dgm:spPr/>
    </dgm:pt>
    <dgm:pt modelId="{CEBA1E8B-9DF2-4CC0-AD11-DFCEA2CFEC6E}" type="pres">
      <dgm:prSet presAssocID="{F66D36B6-5D1B-4109-B4A7-E9A1ABEEEE5B}" presName="ParentBackground8" presStyleCnt="0"/>
      <dgm:spPr/>
    </dgm:pt>
    <dgm:pt modelId="{F9B6226E-B1D3-4194-8C73-0266029730D6}" type="pres">
      <dgm:prSet presAssocID="{F66D36B6-5D1B-4109-B4A7-E9A1ABEEEE5B}" presName="ParentBackground" presStyleLbl="node1" presStyleIdx="3" presStyleCnt="18"/>
      <dgm:spPr/>
    </dgm:pt>
    <dgm:pt modelId="{DC521101-6F0A-451E-8033-F48B08DBB58A}" type="pres">
      <dgm:prSet presAssocID="{F66D36B6-5D1B-4109-B4A7-E9A1ABEEEE5B}" presName="Parent8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E6C958A8-4030-436A-A158-4BAAAB40F6DC}" type="pres">
      <dgm:prSet presAssocID="{66BFF04A-1480-4322-ACB0-153CA6F656F4}" presName="Accent7" presStyleCnt="0"/>
      <dgm:spPr/>
    </dgm:pt>
    <dgm:pt modelId="{E6C84FDF-F97F-4AD2-A76B-8A77AB5F061C}" type="pres">
      <dgm:prSet presAssocID="{66BFF04A-1480-4322-ACB0-153CA6F656F4}" presName="Accent" presStyleLbl="node1" presStyleIdx="4" presStyleCnt="18"/>
      <dgm:spPr/>
    </dgm:pt>
    <dgm:pt modelId="{B671D981-B491-4673-989B-3D39E1BD3174}" type="pres">
      <dgm:prSet presAssocID="{66BFF04A-1480-4322-ACB0-153CA6F656F4}" presName="ParentBackground7" presStyleCnt="0"/>
      <dgm:spPr/>
    </dgm:pt>
    <dgm:pt modelId="{403EE28B-2F8F-45C0-BF0A-90154539C44E}" type="pres">
      <dgm:prSet presAssocID="{66BFF04A-1480-4322-ACB0-153CA6F656F4}" presName="ParentBackground" presStyleLbl="node1" presStyleIdx="5" presStyleCnt="18"/>
      <dgm:spPr/>
    </dgm:pt>
    <dgm:pt modelId="{59EBAEBA-356E-4E3D-9326-D41A9E0978FC}" type="pres">
      <dgm:prSet presAssocID="{66BFF04A-1480-4322-ACB0-153CA6F656F4}" presName="Parent7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6A1B6435-9674-4A4A-BBF4-F5863351C3E8}" type="pres">
      <dgm:prSet presAssocID="{599BC9F1-3268-4312-B615-627312AB34E3}" presName="Accent6" presStyleCnt="0"/>
      <dgm:spPr/>
    </dgm:pt>
    <dgm:pt modelId="{68A6E147-3B93-409F-960D-893D70F70E3C}" type="pres">
      <dgm:prSet presAssocID="{599BC9F1-3268-4312-B615-627312AB34E3}" presName="Accent" presStyleLbl="node1" presStyleIdx="6" presStyleCnt="18"/>
      <dgm:spPr/>
    </dgm:pt>
    <dgm:pt modelId="{29ADE4A0-B26A-4ACD-A6A3-6F71117A4A7F}" type="pres">
      <dgm:prSet presAssocID="{599BC9F1-3268-4312-B615-627312AB34E3}" presName="ParentBackground6" presStyleCnt="0"/>
      <dgm:spPr/>
    </dgm:pt>
    <dgm:pt modelId="{359C2791-A376-4F65-90E4-DFA769841BCD}" type="pres">
      <dgm:prSet presAssocID="{599BC9F1-3268-4312-B615-627312AB34E3}" presName="ParentBackground" presStyleLbl="node1" presStyleIdx="7" presStyleCnt="18"/>
      <dgm:spPr/>
    </dgm:pt>
    <dgm:pt modelId="{9EEFD6C0-5DB2-43B6-9C18-A31B67BFA996}" type="pres">
      <dgm:prSet presAssocID="{599BC9F1-3268-4312-B615-627312AB34E3}" presName="Parent6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EE29F432-75A3-4FF9-A299-A29990D6F5B8}" type="pres">
      <dgm:prSet presAssocID="{BA724E7F-EA09-4213-8CE3-0734EF493183}" presName="Accent5" presStyleCnt="0"/>
      <dgm:spPr/>
    </dgm:pt>
    <dgm:pt modelId="{97D7D556-513E-4F03-82BF-EBB562ADBE78}" type="pres">
      <dgm:prSet presAssocID="{BA724E7F-EA09-4213-8CE3-0734EF493183}" presName="Accent" presStyleLbl="node1" presStyleIdx="8" presStyleCnt="18"/>
      <dgm:spPr/>
    </dgm:pt>
    <dgm:pt modelId="{C24D0936-1B03-454C-8C5B-2DB800F7C191}" type="pres">
      <dgm:prSet presAssocID="{BA724E7F-EA09-4213-8CE3-0734EF493183}" presName="ParentBackground5" presStyleCnt="0"/>
      <dgm:spPr/>
    </dgm:pt>
    <dgm:pt modelId="{D5DC1BB8-6E51-48C6-B38E-09EBD9EF127A}" type="pres">
      <dgm:prSet presAssocID="{BA724E7F-EA09-4213-8CE3-0734EF493183}" presName="ParentBackground" presStyleLbl="node1" presStyleIdx="9" presStyleCnt="18"/>
      <dgm:spPr/>
    </dgm:pt>
    <dgm:pt modelId="{42049A83-C832-4956-B2D6-E39999E8F4E1}" type="pres">
      <dgm:prSet presAssocID="{BA724E7F-EA09-4213-8CE3-0734EF493183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2E2BBFB5-4AAB-449A-84A8-194A434C01EB}" type="pres">
      <dgm:prSet presAssocID="{AEFC49CA-93F0-4C1C-80FE-ABB576B7A946}" presName="Accent4" presStyleCnt="0"/>
      <dgm:spPr/>
    </dgm:pt>
    <dgm:pt modelId="{018C2E94-1DCB-4D9E-8F51-B9C4AB16824C}" type="pres">
      <dgm:prSet presAssocID="{AEFC49CA-93F0-4C1C-80FE-ABB576B7A946}" presName="Accent" presStyleLbl="node1" presStyleIdx="10" presStyleCnt="18"/>
      <dgm:spPr/>
    </dgm:pt>
    <dgm:pt modelId="{A1D42091-6F37-4DAB-80E4-BC88D1CB11EB}" type="pres">
      <dgm:prSet presAssocID="{AEFC49CA-93F0-4C1C-80FE-ABB576B7A946}" presName="ParentBackground4" presStyleCnt="0"/>
      <dgm:spPr/>
    </dgm:pt>
    <dgm:pt modelId="{217DA6B5-B16D-456F-B6F3-C3DE97416FBA}" type="pres">
      <dgm:prSet presAssocID="{AEFC49CA-93F0-4C1C-80FE-ABB576B7A946}" presName="ParentBackground" presStyleLbl="node1" presStyleIdx="11" presStyleCnt="18"/>
      <dgm:spPr/>
    </dgm:pt>
    <dgm:pt modelId="{1A3169F6-39FA-4F4E-B217-3B7CCFE78574}" type="pres">
      <dgm:prSet presAssocID="{AEFC49CA-93F0-4C1C-80FE-ABB576B7A946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C2DD3FBA-8241-4275-AD92-6EBDCDCF8858}" type="pres">
      <dgm:prSet presAssocID="{913CDCBB-C8B4-4AF8-B998-2C2E69593FD3}" presName="Accent3" presStyleCnt="0"/>
      <dgm:spPr/>
    </dgm:pt>
    <dgm:pt modelId="{2B8549FB-FEA8-42E0-BA77-C48453BE5A01}" type="pres">
      <dgm:prSet presAssocID="{913CDCBB-C8B4-4AF8-B998-2C2E69593FD3}" presName="Accent" presStyleLbl="node1" presStyleIdx="12" presStyleCnt="18"/>
      <dgm:spPr/>
    </dgm:pt>
    <dgm:pt modelId="{1EF5907D-5003-4A82-B0D9-AFEC420ECFFC}" type="pres">
      <dgm:prSet presAssocID="{913CDCBB-C8B4-4AF8-B998-2C2E69593FD3}" presName="ParentBackground3" presStyleCnt="0"/>
      <dgm:spPr/>
    </dgm:pt>
    <dgm:pt modelId="{F630CAED-A91E-4118-9FF1-39713F00385F}" type="pres">
      <dgm:prSet presAssocID="{913CDCBB-C8B4-4AF8-B998-2C2E69593FD3}" presName="ParentBackground" presStyleLbl="node1" presStyleIdx="13" presStyleCnt="18"/>
      <dgm:spPr/>
    </dgm:pt>
    <dgm:pt modelId="{F12B38E5-1DAA-41A5-B547-40C40C10C14F}" type="pres">
      <dgm:prSet presAssocID="{913CDCBB-C8B4-4AF8-B998-2C2E69593FD3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CCAC9E4F-D50C-4B3C-8409-DB5D2C80D6F2}" type="pres">
      <dgm:prSet presAssocID="{D7CAE369-58CE-469D-9AC4-05719041BB60}" presName="Accent2" presStyleCnt="0"/>
      <dgm:spPr/>
    </dgm:pt>
    <dgm:pt modelId="{59A2A8D8-CEC6-48BF-B9EF-690ABC15121C}" type="pres">
      <dgm:prSet presAssocID="{D7CAE369-58CE-469D-9AC4-05719041BB60}" presName="Accent" presStyleLbl="node1" presStyleIdx="14" presStyleCnt="18"/>
      <dgm:spPr/>
    </dgm:pt>
    <dgm:pt modelId="{576B9DF5-2F03-4643-852E-D8A0A1684BDA}" type="pres">
      <dgm:prSet presAssocID="{D7CAE369-58CE-469D-9AC4-05719041BB60}" presName="ParentBackground2" presStyleCnt="0"/>
      <dgm:spPr/>
    </dgm:pt>
    <dgm:pt modelId="{C7727B00-0D2F-4112-ACC3-E03BC903059E}" type="pres">
      <dgm:prSet presAssocID="{D7CAE369-58CE-469D-9AC4-05719041BB60}" presName="ParentBackground" presStyleLbl="node1" presStyleIdx="15" presStyleCnt="18"/>
      <dgm:spPr/>
    </dgm:pt>
    <dgm:pt modelId="{368A9C99-373A-411E-BA5B-1B78E3D930DF}" type="pres">
      <dgm:prSet presAssocID="{D7CAE369-58CE-469D-9AC4-05719041BB60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0F8D62B-59D4-4C1E-A5B8-661C59BA4DFD}" type="pres">
      <dgm:prSet presAssocID="{AFAE4440-7C1A-43C6-8264-19AC72927005}" presName="Accent1" presStyleCnt="0"/>
      <dgm:spPr/>
    </dgm:pt>
    <dgm:pt modelId="{A7D7BD9A-F8FF-411C-832A-90D8074955C3}" type="pres">
      <dgm:prSet presAssocID="{AFAE4440-7C1A-43C6-8264-19AC72927005}" presName="Accent" presStyleLbl="node1" presStyleIdx="16" presStyleCnt="18"/>
      <dgm:spPr/>
    </dgm:pt>
    <dgm:pt modelId="{77B843EC-3C2E-4730-86AD-9716C5412812}" type="pres">
      <dgm:prSet presAssocID="{AFAE4440-7C1A-43C6-8264-19AC72927005}" presName="ParentBackground1" presStyleCnt="0"/>
      <dgm:spPr/>
    </dgm:pt>
    <dgm:pt modelId="{091553BB-FBC5-4A72-9512-79CA7E23EE0D}" type="pres">
      <dgm:prSet presAssocID="{AFAE4440-7C1A-43C6-8264-19AC72927005}" presName="ParentBackground" presStyleLbl="node1" presStyleIdx="17" presStyleCnt="18"/>
      <dgm:spPr/>
    </dgm:pt>
    <dgm:pt modelId="{AB39D68E-1D9E-4854-9A96-D5AF763EFCD0}" type="pres">
      <dgm:prSet presAssocID="{AFAE4440-7C1A-43C6-8264-19AC72927005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EC9D300-1C4D-49EE-B8E8-B7DDB048EAFB}" type="presOf" srcId="{AEFC49CA-93F0-4C1C-80FE-ABB576B7A946}" destId="{1A3169F6-39FA-4F4E-B217-3B7CCFE78574}" srcOrd="0" destOrd="0" presId="urn:microsoft.com/office/officeart/2018/layout/CircleProcess"/>
    <dgm:cxn modelId="{756B3106-26FF-4662-9785-04AB7A6D96B1}" type="presOf" srcId="{BA724E7F-EA09-4213-8CE3-0734EF493183}" destId="{D5DC1BB8-6E51-48C6-B38E-09EBD9EF127A}" srcOrd="1" destOrd="0" presId="urn:microsoft.com/office/officeart/2018/layout/CircleProcess"/>
    <dgm:cxn modelId="{B9F14D0B-3669-4020-8250-B6132D489905}" srcId="{0F0D1C67-3886-4ED0-AE68-79466BF410FA}" destId="{913CDCBB-C8B4-4AF8-B998-2C2E69593FD3}" srcOrd="2" destOrd="0" parTransId="{639E8A57-E788-4BB2-8CCC-63EDBA6D744D}" sibTransId="{A46F2B1A-D0C9-443E-BD38-62D113299F43}"/>
    <dgm:cxn modelId="{A24FFD0F-7F84-4A64-83C7-444930EAC85C}" type="presOf" srcId="{599BC9F1-3268-4312-B615-627312AB34E3}" destId="{9EEFD6C0-5DB2-43B6-9C18-A31B67BFA996}" srcOrd="0" destOrd="0" presId="urn:microsoft.com/office/officeart/2018/layout/CircleProcess"/>
    <dgm:cxn modelId="{3EB57D32-FB90-4687-8787-4420D5C73613}" srcId="{0F0D1C67-3886-4ED0-AE68-79466BF410FA}" destId="{AFAE4440-7C1A-43C6-8264-19AC72927005}" srcOrd="0" destOrd="0" parTransId="{E772BB7C-87B9-4EE4-B4A0-EE97A798BE9A}" sibTransId="{636B6EA8-0A6E-47CB-9AC9-922E3AAE388D}"/>
    <dgm:cxn modelId="{47FEFA3C-E7BD-4CB5-8243-F619D5E0D0DC}" type="presOf" srcId="{31171546-EE35-41BB-B04F-1B05A97C8C9F}" destId="{1816E4AB-426C-47F3-8A95-BAF48D725596}" srcOrd="1" destOrd="0" presId="urn:microsoft.com/office/officeart/2018/layout/CircleProcess"/>
    <dgm:cxn modelId="{992C4961-B4E4-458B-93AE-815CDC352CCB}" type="presOf" srcId="{D7CAE369-58CE-469D-9AC4-05719041BB60}" destId="{C7727B00-0D2F-4112-ACC3-E03BC903059E}" srcOrd="1" destOrd="0" presId="urn:microsoft.com/office/officeart/2018/layout/CircleProcess"/>
    <dgm:cxn modelId="{C3F1A844-30F0-4294-8F05-7F938ACA936E}" type="presOf" srcId="{F66D36B6-5D1B-4109-B4A7-E9A1ABEEEE5B}" destId="{DC521101-6F0A-451E-8033-F48B08DBB58A}" srcOrd="0" destOrd="0" presId="urn:microsoft.com/office/officeart/2018/layout/CircleProcess"/>
    <dgm:cxn modelId="{36741950-7584-4559-B762-5B65A02C83AF}" srcId="{0F0D1C67-3886-4ED0-AE68-79466BF410FA}" destId="{31171546-EE35-41BB-B04F-1B05A97C8C9F}" srcOrd="8" destOrd="0" parTransId="{12129495-27DB-48EC-92E6-A536DEED64E9}" sibTransId="{9B2346F9-0D7C-4CEE-AF29-ABB14E867AE0}"/>
    <dgm:cxn modelId="{73EB6E50-12B6-455E-A627-6F6331CA27A7}" srcId="{0F0D1C67-3886-4ED0-AE68-79466BF410FA}" destId="{D7CAE369-58CE-469D-9AC4-05719041BB60}" srcOrd="1" destOrd="0" parTransId="{5A8BC38B-3CC3-4A36-BEA4-160A6DEE97FF}" sibTransId="{D4768B89-CFE0-4E59-891C-CA413ACE5C9A}"/>
    <dgm:cxn modelId="{8C434054-7C75-4298-9134-4CF42F8425A8}" srcId="{0F0D1C67-3886-4ED0-AE68-79466BF410FA}" destId="{BA724E7F-EA09-4213-8CE3-0734EF493183}" srcOrd="4" destOrd="0" parTransId="{AD8A31AF-BF39-4559-97F8-A67666E4C7D0}" sibTransId="{4CDB2A86-1241-4003-93B3-D784E5FA5A8B}"/>
    <dgm:cxn modelId="{AE037D54-311E-466B-AE3B-A3ACE40A678B}" type="presOf" srcId="{0F0D1C67-3886-4ED0-AE68-79466BF410FA}" destId="{9EC69232-7E00-44C8-B24E-F32F6B2DD132}" srcOrd="0" destOrd="0" presId="urn:microsoft.com/office/officeart/2018/layout/CircleProcess"/>
    <dgm:cxn modelId="{AE215E7E-4FE7-4D8F-A604-D8E573078651}" type="presOf" srcId="{66BFF04A-1480-4322-ACB0-153CA6F656F4}" destId="{59EBAEBA-356E-4E3D-9326-D41A9E0978FC}" srcOrd="0" destOrd="0" presId="urn:microsoft.com/office/officeart/2018/layout/CircleProcess"/>
    <dgm:cxn modelId="{620C4C80-5B32-49C1-8300-596DE5B7534C}" srcId="{0F0D1C67-3886-4ED0-AE68-79466BF410FA}" destId="{F66D36B6-5D1B-4109-B4A7-E9A1ABEEEE5B}" srcOrd="7" destOrd="0" parTransId="{3302508C-ABA4-46F1-B310-F561153D8CF2}" sibTransId="{EDCB3D7B-92B7-4E78-9103-9BF2B892107D}"/>
    <dgm:cxn modelId="{7F8B4683-3017-4429-BB9F-F74F69171F9B}" type="presOf" srcId="{66BFF04A-1480-4322-ACB0-153CA6F656F4}" destId="{403EE28B-2F8F-45C0-BF0A-90154539C44E}" srcOrd="1" destOrd="0" presId="urn:microsoft.com/office/officeart/2018/layout/CircleProcess"/>
    <dgm:cxn modelId="{4F46058E-8249-4245-84C9-11C92B79AB6D}" type="presOf" srcId="{913CDCBB-C8B4-4AF8-B998-2C2E69593FD3}" destId="{F630CAED-A91E-4118-9FF1-39713F00385F}" srcOrd="1" destOrd="0" presId="urn:microsoft.com/office/officeart/2018/layout/CircleProcess"/>
    <dgm:cxn modelId="{19240C94-EE30-46FE-AA84-660A019E65B9}" type="presOf" srcId="{AEFC49CA-93F0-4C1C-80FE-ABB576B7A946}" destId="{217DA6B5-B16D-456F-B6F3-C3DE97416FBA}" srcOrd="1" destOrd="0" presId="urn:microsoft.com/office/officeart/2018/layout/CircleProcess"/>
    <dgm:cxn modelId="{86564996-B0D2-478D-8797-7147B5B996F6}" type="presOf" srcId="{913CDCBB-C8B4-4AF8-B998-2C2E69593FD3}" destId="{F12B38E5-1DAA-41A5-B547-40C40C10C14F}" srcOrd="0" destOrd="0" presId="urn:microsoft.com/office/officeart/2018/layout/CircleProcess"/>
    <dgm:cxn modelId="{34C505A9-01C9-4F0B-8CAE-405869F5DFE8}" type="presOf" srcId="{31171546-EE35-41BB-B04F-1B05A97C8C9F}" destId="{3D81EAE6-0187-4154-A3A3-E884F2994B20}" srcOrd="0" destOrd="0" presId="urn:microsoft.com/office/officeart/2018/layout/CircleProcess"/>
    <dgm:cxn modelId="{0681C9B3-89F2-4FB9-B871-58FCB1C4F332}" srcId="{0F0D1C67-3886-4ED0-AE68-79466BF410FA}" destId="{66BFF04A-1480-4322-ACB0-153CA6F656F4}" srcOrd="6" destOrd="0" parTransId="{A8ACFE51-BF86-4B58-BC78-0422D7BF3FF2}" sibTransId="{0D6726A8-577C-4627-BA44-49A11F6EE2EF}"/>
    <dgm:cxn modelId="{53F934B4-A35A-40E8-A605-C0336AB5CB22}" type="presOf" srcId="{AFAE4440-7C1A-43C6-8264-19AC72927005}" destId="{091553BB-FBC5-4A72-9512-79CA7E23EE0D}" srcOrd="1" destOrd="0" presId="urn:microsoft.com/office/officeart/2018/layout/CircleProcess"/>
    <dgm:cxn modelId="{C79DBEBE-6E31-414C-8216-0C08D8BEAFF2}" type="presOf" srcId="{F66D36B6-5D1B-4109-B4A7-E9A1ABEEEE5B}" destId="{F9B6226E-B1D3-4194-8C73-0266029730D6}" srcOrd="1" destOrd="0" presId="urn:microsoft.com/office/officeart/2018/layout/CircleProcess"/>
    <dgm:cxn modelId="{7A9E53C5-AF2A-49B2-8DB6-04A4412B7085}" type="presOf" srcId="{BA724E7F-EA09-4213-8CE3-0734EF493183}" destId="{42049A83-C832-4956-B2D6-E39999E8F4E1}" srcOrd="0" destOrd="0" presId="urn:microsoft.com/office/officeart/2018/layout/CircleProcess"/>
    <dgm:cxn modelId="{FC28D1CB-19A0-4BB1-869B-179E5170EF1C}" type="presOf" srcId="{AFAE4440-7C1A-43C6-8264-19AC72927005}" destId="{AB39D68E-1D9E-4854-9A96-D5AF763EFCD0}" srcOrd="0" destOrd="0" presId="urn:microsoft.com/office/officeart/2018/layout/CircleProcess"/>
    <dgm:cxn modelId="{054117D4-2A5C-4E69-8E9D-CC6A1C95184D}" srcId="{0F0D1C67-3886-4ED0-AE68-79466BF410FA}" destId="{599BC9F1-3268-4312-B615-627312AB34E3}" srcOrd="5" destOrd="0" parTransId="{58C6C9AB-08F4-4909-ACD8-C2003F8E7E35}" sibTransId="{994B28EF-B3CA-4315-98DA-5722587896A0}"/>
    <dgm:cxn modelId="{13AB6DD8-3AA8-4F43-AEC6-CC8A0A578E90}" type="presOf" srcId="{D7CAE369-58CE-469D-9AC4-05719041BB60}" destId="{368A9C99-373A-411E-BA5B-1B78E3D930DF}" srcOrd="0" destOrd="0" presId="urn:microsoft.com/office/officeart/2018/layout/CircleProcess"/>
    <dgm:cxn modelId="{2B072FDA-D577-416F-AA86-252332950F3E}" type="presOf" srcId="{599BC9F1-3268-4312-B615-627312AB34E3}" destId="{359C2791-A376-4F65-90E4-DFA769841BCD}" srcOrd="1" destOrd="0" presId="urn:microsoft.com/office/officeart/2018/layout/CircleProcess"/>
    <dgm:cxn modelId="{A0F49CE0-3E4B-42E2-B283-F2647EE70E97}" srcId="{0F0D1C67-3886-4ED0-AE68-79466BF410FA}" destId="{AEFC49CA-93F0-4C1C-80FE-ABB576B7A946}" srcOrd="3" destOrd="0" parTransId="{45EC0867-BEFA-4F7E-BEDE-039EE80C756D}" sibTransId="{C119C9DE-916C-47AD-90AF-C1C6E1236CF6}"/>
    <dgm:cxn modelId="{4DAE90C4-DCD3-48D5-938C-DBD29E2AD29F}" type="presParOf" srcId="{9EC69232-7E00-44C8-B24E-F32F6B2DD132}" destId="{640E427D-FB37-4C56-8473-08352581ED8D}" srcOrd="0" destOrd="0" presId="urn:microsoft.com/office/officeart/2018/layout/CircleProcess"/>
    <dgm:cxn modelId="{B3351C52-FC7B-491A-A2D7-056DC483F18F}" type="presParOf" srcId="{640E427D-FB37-4C56-8473-08352581ED8D}" destId="{ABC6749B-D60A-4CBD-BA7D-42190680C5B6}" srcOrd="0" destOrd="0" presId="urn:microsoft.com/office/officeart/2018/layout/CircleProcess"/>
    <dgm:cxn modelId="{BE088728-C0FB-4CA5-9B73-F7BC8E079CA3}" type="presParOf" srcId="{9EC69232-7E00-44C8-B24E-F32F6B2DD132}" destId="{716092C4-F389-4C3D-A76A-4739D4CFF017}" srcOrd="1" destOrd="0" presId="urn:microsoft.com/office/officeart/2018/layout/CircleProcess"/>
    <dgm:cxn modelId="{F12C56B7-D322-4A39-8E0E-6D7686FCAB4A}" type="presParOf" srcId="{716092C4-F389-4C3D-A76A-4739D4CFF017}" destId="{1816E4AB-426C-47F3-8A95-BAF48D725596}" srcOrd="0" destOrd="0" presId="urn:microsoft.com/office/officeart/2018/layout/CircleProcess"/>
    <dgm:cxn modelId="{A1D09689-04A7-4451-A793-8B4E488AE47E}" type="presParOf" srcId="{9EC69232-7E00-44C8-B24E-F32F6B2DD132}" destId="{3D81EAE6-0187-4154-A3A3-E884F2994B20}" srcOrd="2" destOrd="0" presId="urn:microsoft.com/office/officeart/2018/layout/CircleProcess"/>
    <dgm:cxn modelId="{93378171-675A-4CDD-A269-B5F672861F37}" type="presParOf" srcId="{9EC69232-7E00-44C8-B24E-F32F6B2DD132}" destId="{1B17EFEC-4C1E-4E86-80D8-3DAD9D642744}" srcOrd="3" destOrd="0" presId="urn:microsoft.com/office/officeart/2018/layout/CircleProcess"/>
    <dgm:cxn modelId="{254A4143-E322-4762-95D7-E8F37651FB18}" type="presParOf" srcId="{1B17EFEC-4C1E-4E86-80D8-3DAD9D642744}" destId="{384E0B84-6036-43B5-AD5E-348C5BF3818C}" srcOrd="0" destOrd="0" presId="urn:microsoft.com/office/officeart/2018/layout/CircleProcess"/>
    <dgm:cxn modelId="{36B09C70-659C-4098-B931-BEFCA9698684}" type="presParOf" srcId="{9EC69232-7E00-44C8-B24E-F32F6B2DD132}" destId="{CEBA1E8B-9DF2-4CC0-AD11-DFCEA2CFEC6E}" srcOrd="4" destOrd="0" presId="urn:microsoft.com/office/officeart/2018/layout/CircleProcess"/>
    <dgm:cxn modelId="{D6BC1F7A-2A54-4A1F-A872-FD813ED0E754}" type="presParOf" srcId="{CEBA1E8B-9DF2-4CC0-AD11-DFCEA2CFEC6E}" destId="{F9B6226E-B1D3-4194-8C73-0266029730D6}" srcOrd="0" destOrd="0" presId="urn:microsoft.com/office/officeart/2018/layout/CircleProcess"/>
    <dgm:cxn modelId="{DAD86BC2-DA76-4E2D-A534-705358CEE8BD}" type="presParOf" srcId="{9EC69232-7E00-44C8-B24E-F32F6B2DD132}" destId="{DC521101-6F0A-451E-8033-F48B08DBB58A}" srcOrd="5" destOrd="0" presId="urn:microsoft.com/office/officeart/2018/layout/CircleProcess"/>
    <dgm:cxn modelId="{3E13F14B-E857-4AB3-95E3-D2F1D442FF22}" type="presParOf" srcId="{9EC69232-7E00-44C8-B24E-F32F6B2DD132}" destId="{E6C958A8-4030-436A-A158-4BAAAB40F6DC}" srcOrd="6" destOrd="0" presId="urn:microsoft.com/office/officeart/2018/layout/CircleProcess"/>
    <dgm:cxn modelId="{1A729C32-354B-450C-9C7D-1BB4D7071B02}" type="presParOf" srcId="{E6C958A8-4030-436A-A158-4BAAAB40F6DC}" destId="{E6C84FDF-F97F-4AD2-A76B-8A77AB5F061C}" srcOrd="0" destOrd="0" presId="urn:microsoft.com/office/officeart/2018/layout/CircleProcess"/>
    <dgm:cxn modelId="{4C081F2D-D7E1-43D4-9C8A-37A3077D97E5}" type="presParOf" srcId="{9EC69232-7E00-44C8-B24E-F32F6B2DD132}" destId="{B671D981-B491-4673-989B-3D39E1BD3174}" srcOrd="7" destOrd="0" presId="urn:microsoft.com/office/officeart/2018/layout/CircleProcess"/>
    <dgm:cxn modelId="{55D9281E-CA2E-4437-8684-6DB26F6AB033}" type="presParOf" srcId="{B671D981-B491-4673-989B-3D39E1BD3174}" destId="{403EE28B-2F8F-45C0-BF0A-90154539C44E}" srcOrd="0" destOrd="0" presId="urn:microsoft.com/office/officeart/2018/layout/CircleProcess"/>
    <dgm:cxn modelId="{9C6CE743-7FA2-4E3D-9BD4-952FA73B0CC2}" type="presParOf" srcId="{9EC69232-7E00-44C8-B24E-F32F6B2DD132}" destId="{59EBAEBA-356E-4E3D-9326-D41A9E0978FC}" srcOrd="8" destOrd="0" presId="urn:microsoft.com/office/officeart/2018/layout/CircleProcess"/>
    <dgm:cxn modelId="{4A0DC224-BE18-4F46-8635-360592CF70C4}" type="presParOf" srcId="{9EC69232-7E00-44C8-B24E-F32F6B2DD132}" destId="{6A1B6435-9674-4A4A-BBF4-F5863351C3E8}" srcOrd="9" destOrd="0" presId="urn:microsoft.com/office/officeart/2018/layout/CircleProcess"/>
    <dgm:cxn modelId="{EF917246-6D5D-4703-8FAF-F1B561DC3C8D}" type="presParOf" srcId="{6A1B6435-9674-4A4A-BBF4-F5863351C3E8}" destId="{68A6E147-3B93-409F-960D-893D70F70E3C}" srcOrd="0" destOrd="0" presId="urn:microsoft.com/office/officeart/2018/layout/CircleProcess"/>
    <dgm:cxn modelId="{A47BFEA9-060C-4D7E-BF71-A5FF5394A4E6}" type="presParOf" srcId="{9EC69232-7E00-44C8-B24E-F32F6B2DD132}" destId="{29ADE4A0-B26A-4ACD-A6A3-6F71117A4A7F}" srcOrd="10" destOrd="0" presId="urn:microsoft.com/office/officeart/2018/layout/CircleProcess"/>
    <dgm:cxn modelId="{97D88C67-A6E7-4ADA-9C5F-2AD7A3B2FC76}" type="presParOf" srcId="{29ADE4A0-B26A-4ACD-A6A3-6F71117A4A7F}" destId="{359C2791-A376-4F65-90E4-DFA769841BCD}" srcOrd="0" destOrd="0" presId="urn:microsoft.com/office/officeart/2018/layout/CircleProcess"/>
    <dgm:cxn modelId="{C7400869-F588-45B4-805F-62523FC58453}" type="presParOf" srcId="{9EC69232-7E00-44C8-B24E-F32F6B2DD132}" destId="{9EEFD6C0-5DB2-43B6-9C18-A31B67BFA996}" srcOrd="11" destOrd="0" presId="urn:microsoft.com/office/officeart/2018/layout/CircleProcess"/>
    <dgm:cxn modelId="{8D220FF9-8F15-4B7A-9287-0C8A0AE962A4}" type="presParOf" srcId="{9EC69232-7E00-44C8-B24E-F32F6B2DD132}" destId="{EE29F432-75A3-4FF9-A299-A29990D6F5B8}" srcOrd="12" destOrd="0" presId="urn:microsoft.com/office/officeart/2018/layout/CircleProcess"/>
    <dgm:cxn modelId="{4C45CBF2-1298-4157-82E7-6B24EF3AE77D}" type="presParOf" srcId="{EE29F432-75A3-4FF9-A299-A29990D6F5B8}" destId="{97D7D556-513E-4F03-82BF-EBB562ADBE78}" srcOrd="0" destOrd="0" presId="urn:microsoft.com/office/officeart/2018/layout/CircleProcess"/>
    <dgm:cxn modelId="{4C71C365-BE4D-47D4-95E2-08FB5613727F}" type="presParOf" srcId="{9EC69232-7E00-44C8-B24E-F32F6B2DD132}" destId="{C24D0936-1B03-454C-8C5B-2DB800F7C191}" srcOrd="13" destOrd="0" presId="urn:microsoft.com/office/officeart/2018/layout/CircleProcess"/>
    <dgm:cxn modelId="{8F9E6CE0-4A9D-4A4B-9175-5E5D825C2183}" type="presParOf" srcId="{C24D0936-1B03-454C-8C5B-2DB800F7C191}" destId="{D5DC1BB8-6E51-48C6-B38E-09EBD9EF127A}" srcOrd="0" destOrd="0" presId="urn:microsoft.com/office/officeart/2018/layout/CircleProcess"/>
    <dgm:cxn modelId="{31B70EA3-73B5-465F-A92D-57F55ECC5794}" type="presParOf" srcId="{9EC69232-7E00-44C8-B24E-F32F6B2DD132}" destId="{42049A83-C832-4956-B2D6-E39999E8F4E1}" srcOrd="14" destOrd="0" presId="urn:microsoft.com/office/officeart/2018/layout/CircleProcess"/>
    <dgm:cxn modelId="{8AA60AB5-3F5A-4D67-B3C5-501E9AE5C6D8}" type="presParOf" srcId="{9EC69232-7E00-44C8-B24E-F32F6B2DD132}" destId="{2E2BBFB5-4AAB-449A-84A8-194A434C01EB}" srcOrd="15" destOrd="0" presId="urn:microsoft.com/office/officeart/2018/layout/CircleProcess"/>
    <dgm:cxn modelId="{A4E29585-5178-4DC1-B801-630D55D55AB0}" type="presParOf" srcId="{2E2BBFB5-4AAB-449A-84A8-194A434C01EB}" destId="{018C2E94-1DCB-4D9E-8F51-B9C4AB16824C}" srcOrd="0" destOrd="0" presId="urn:microsoft.com/office/officeart/2018/layout/CircleProcess"/>
    <dgm:cxn modelId="{3BB3EA24-D0B5-4DE1-8034-62F2D80C5DD8}" type="presParOf" srcId="{9EC69232-7E00-44C8-B24E-F32F6B2DD132}" destId="{A1D42091-6F37-4DAB-80E4-BC88D1CB11EB}" srcOrd="16" destOrd="0" presId="urn:microsoft.com/office/officeart/2018/layout/CircleProcess"/>
    <dgm:cxn modelId="{B96DE779-E46E-41B1-8E62-BBB1A7325A4F}" type="presParOf" srcId="{A1D42091-6F37-4DAB-80E4-BC88D1CB11EB}" destId="{217DA6B5-B16D-456F-B6F3-C3DE97416FBA}" srcOrd="0" destOrd="0" presId="urn:microsoft.com/office/officeart/2018/layout/CircleProcess"/>
    <dgm:cxn modelId="{DFFDCAB2-DAD3-4963-8633-BE29E7967667}" type="presParOf" srcId="{9EC69232-7E00-44C8-B24E-F32F6B2DD132}" destId="{1A3169F6-39FA-4F4E-B217-3B7CCFE78574}" srcOrd="17" destOrd="0" presId="urn:microsoft.com/office/officeart/2018/layout/CircleProcess"/>
    <dgm:cxn modelId="{4C643AD4-29B8-4705-BE86-7DD794452300}" type="presParOf" srcId="{9EC69232-7E00-44C8-B24E-F32F6B2DD132}" destId="{C2DD3FBA-8241-4275-AD92-6EBDCDCF8858}" srcOrd="18" destOrd="0" presId="urn:microsoft.com/office/officeart/2018/layout/CircleProcess"/>
    <dgm:cxn modelId="{F8043098-0511-480B-A7B6-0834658D8DAF}" type="presParOf" srcId="{C2DD3FBA-8241-4275-AD92-6EBDCDCF8858}" destId="{2B8549FB-FEA8-42E0-BA77-C48453BE5A01}" srcOrd="0" destOrd="0" presId="urn:microsoft.com/office/officeart/2018/layout/CircleProcess"/>
    <dgm:cxn modelId="{B10BC5A6-C987-40A8-B27D-379D5473040C}" type="presParOf" srcId="{9EC69232-7E00-44C8-B24E-F32F6B2DD132}" destId="{1EF5907D-5003-4A82-B0D9-AFEC420ECFFC}" srcOrd="19" destOrd="0" presId="urn:microsoft.com/office/officeart/2018/layout/CircleProcess"/>
    <dgm:cxn modelId="{A3CDE941-1343-4280-AEF2-95CE75A927F1}" type="presParOf" srcId="{1EF5907D-5003-4A82-B0D9-AFEC420ECFFC}" destId="{F630CAED-A91E-4118-9FF1-39713F00385F}" srcOrd="0" destOrd="0" presId="urn:microsoft.com/office/officeart/2018/layout/CircleProcess"/>
    <dgm:cxn modelId="{18DD8EE8-C68F-485F-9DC0-51E0933A73D9}" type="presParOf" srcId="{9EC69232-7E00-44C8-B24E-F32F6B2DD132}" destId="{F12B38E5-1DAA-41A5-B547-40C40C10C14F}" srcOrd="20" destOrd="0" presId="urn:microsoft.com/office/officeart/2018/layout/CircleProcess"/>
    <dgm:cxn modelId="{E361E078-5AB8-417B-B0AA-F4AA8D98A371}" type="presParOf" srcId="{9EC69232-7E00-44C8-B24E-F32F6B2DD132}" destId="{CCAC9E4F-D50C-4B3C-8409-DB5D2C80D6F2}" srcOrd="21" destOrd="0" presId="urn:microsoft.com/office/officeart/2018/layout/CircleProcess"/>
    <dgm:cxn modelId="{9121B364-7A7D-4D29-B0A7-967F77137B52}" type="presParOf" srcId="{CCAC9E4F-D50C-4B3C-8409-DB5D2C80D6F2}" destId="{59A2A8D8-CEC6-48BF-B9EF-690ABC15121C}" srcOrd="0" destOrd="0" presId="urn:microsoft.com/office/officeart/2018/layout/CircleProcess"/>
    <dgm:cxn modelId="{756B633D-CDDA-4A44-AEE1-CE2B4E59E9FD}" type="presParOf" srcId="{9EC69232-7E00-44C8-B24E-F32F6B2DD132}" destId="{576B9DF5-2F03-4643-852E-D8A0A1684BDA}" srcOrd="22" destOrd="0" presId="urn:microsoft.com/office/officeart/2018/layout/CircleProcess"/>
    <dgm:cxn modelId="{E818DBD9-7F5E-47D2-9C99-895C3AE17FBA}" type="presParOf" srcId="{576B9DF5-2F03-4643-852E-D8A0A1684BDA}" destId="{C7727B00-0D2F-4112-ACC3-E03BC903059E}" srcOrd="0" destOrd="0" presId="urn:microsoft.com/office/officeart/2018/layout/CircleProcess"/>
    <dgm:cxn modelId="{61A47E7F-2794-474C-A645-DE1F4D959E2A}" type="presParOf" srcId="{9EC69232-7E00-44C8-B24E-F32F6B2DD132}" destId="{368A9C99-373A-411E-BA5B-1B78E3D930DF}" srcOrd="23" destOrd="0" presId="urn:microsoft.com/office/officeart/2018/layout/CircleProcess"/>
    <dgm:cxn modelId="{E50CB5B3-40C5-4D3E-BE2B-5D84C6175792}" type="presParOf" srcId="{9EC69232-7E00-44C8-B24E-F32F6B2DD132}" destId="{B0F8D62B-59D4-4C1E-A5B8-661C59BA4DFD}" srcOrd="24" destOrd="0" presId="urn:microsoft.com/office/officeart/2018/layout/CircleProcess"/>
    <dgm:cxn modelId="{378F17D1-7D1B-47BD-BDBA-FFE596DA5A79}" type="presParOf" srcId="{B0F8D62B-59D4-4C1E-A5B8-661C59BA4DFD}" destId="{A7D7BD9A-F8FF-411C-832A-90D8074955C3}" srcOrd="0" destOrd="0" presId="urn:microsoft.com/office/officeart/2018/layout/CircleProcess"/>
    <dgm:cxn modelId="{CE1BBEFA-0ABF-477B-B0A7-B9DEF098EACB}" type="presParOf" srcId="{9EC69232-7E00-44C8-B24E-F32F6B2DD132}" destId="{77B843EC-3C2E-4730-86AD-9716C5412812}" srcOrd="25" destOrd="0" presId="urn:microsoft.com/office/officeart/2018/layout/CircleProcess"/>
    <dgm:cxn modelId="{D5DC965E-4B83-4628-BBD7-412724220807}" type="presParOf" srcId="{77B843EC-3C2E-4730-86AD-9716C5412812}" destId="{091553BB-FBC5-4A72-9512-79CA7E23EE0D}" srcOrd="0" destOrd="0" presId="urn:microsoft.com/office/officeart/2018/layout/CircleProcess"/>
    <dgm:cxn modelId="{043F5381-204A-4D07-BF29-3EFC17BDC2ED}" type="presParOf" srcId="{9EC69232-7E00-44C8-B24E-F32F6B2DD132}" destId="{AB39D68E-1D9E-4854-9A96-D5AF763EFCD0}" srcOrd="26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6749B-D60A-4CBD-BA7D-42190680C5B6}">
      <dsp:nvSpPr>
        <dsp:cNvPr id="0" name=""/>
        <dsp:cNvSpPr/>
      </dsp:nvSpPr>
      <dsp:spPr>
        <a:xfrm>
          <a:off x="10963160" y="1992285"/>
          <a:ext cx="1281728" cy="12813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6E4AB-426C-47F3-8A95-BAF48D725596}">
      <dsp:nvSpPr>
        <dsp:cNvPr id="0" name=""/>
        <dsp:cNvSpPr/>
      </dsp:nvSpPr>
      <dsp:spPr>
        <a:xfrm>
          <a:off x="11006772" y="2035006"/>
          <a:ext cx="1195714" cy="11959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 Light" panose="020F0302020204030204"/>
            </a:rPr>
            <a:t>Clean data</a:t>
          </a:r>
        </a:p>
      </dsp:txBody>
      <dsp:txXfrm>
        <a:off x="11177589" y="2205888"/>
        <a:ext cx="854081" cy="854185"/>
      </dsp:txXfrm>
    </dsp:sp>
    <dsp:sp modelId="{384E0B84-6036-43B5-AD5E-348C5BF3818C}">
      <dsp:nvSpPr>
        <dsp:cNvPr id="0" name=""/>
        <dsp:cNvSpPr/>
      </dsp:nvSpPr>
      <dsp:spPr>
        <a:xfrm rot="2700000">
          <a:off x="9639168" y="1992141"/>
          <a:ext cx="1281453" cy="1281453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6226E-B1D3-4194-8C73-0266029730D6}">
      <dsp:nvSpPr>
        <dsp:cNvPr id="0" name=""/>
        <dsp:cNvSpPr/>
      </dsp:nvSpPr>
      <dsp:spPr>
        <a:xfrm>
          <a:off x="9682643" y="2035006"/>
          <a:ext cx="1195714" cy="11959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 Light" panose="020F0302020204030204"/>
            </a:rPr>
            <a:t>Imputation</a:t>
          </a:r>
        </a:p>
      </dsp:txBody>
      <dsp:txXfrm>
        <a:off x="9853459" y="2205888"/>
        <a:ext cx="854081" cy="854185"/>
      </dsp:txXfrm>
    </dsp:sp>
    <dsp:sp modelId="{E6C84FDF-F97F-4AD2-A76B-8A77AB5F061C}">
      <dsp:nvSpPr>
        <dsp:cNvPr id="0" name=""/>
        <dsp:cNvSpPr/>
      </dsp:nvSpPr>
      <dsp:spPr>
        <a:xfrm rot="2700000">
          <a:off x="8316250" y="1992141"/>
          <a:ext cx="1281453" cy="1281453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EE28B-2F8F-45C0-BF0A-90154539C44E}">
      <dsp:nvSpPr>
        <dsp:cNvPr id="0" name=""/>
        <dsp:cNvSpPr/>
      </dsp:nvSpPr>
      <dsp:spPr>
        <a:xfrm>
          <a:off x="8358514" y="2035006"/>
          <a:ext cx="1195714" cy="11959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Calibri Light" panose="020F0302020204030204"/>
            </a:rPr>
            <a:t>Binarization</a:t>
          </a:r>
          <a:endParaRPr lang="en-US" sz="1000" kern="1200"/>
        </a:p>
      </dsp:txBody>
      <dsp:txXfrm>
        <a:off x="8529330" y="2205888"/>
        <a:ext cx="854081" cy="854185"/>
      </dsp:txXfrm>
    </dsp:sp>
    <dsp:sp modelId="{68A6E147-3B93-409F-960D-893D70F70E3C}">
      <dsp:nvSpPr>
        <dsp:cNvPr id="0" name=""/>
        <dsp:cNvSpPr/>
      </dsp:nvSpPr>
      <dsp:spPr>
        <a:xfrm rot="2700000">
          <a:off x="6992121" y="1992141"/>
          <a:ext cx="1281453" cy="1281453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C2791-A376-4F65-90E4-DFA769841BCD}">
      <dsp:nvSpPr>
        <dsp:cNvPr id="0" name=""/>
        <dsp:cNvSpPr/>
      </dsp:nvSpPr>
      <dsp:spPr>
        <a:xfrm>
          <a:off x="7034384" y="2035006"/>
          <a:ext cx="1195714" cy="11959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One Hot Encoding</a:t>
          </a:r>
        </a:p>
      </dsp:txBody>
      <dsp:txXfrm>
        <a:off x="7205201" y="2205888"/>
        <a:ext cx="854081" cy="854185"/>
      </dsp:txXfrm>
    </dsp:sp>
    <dsp:sp modelId="{97D7D556-513E-4F03-82BF-EBB562ADBE78}">
      <dsp:nvSpPr>
        <dsp:cNvPr id="0" name=""/>
        <dsp:cNvSpPr/>
      </dsp:nvSpPr>
      <dsp:spPr>
        <a:xfrm rot="2700000">
          <a:off x="5667991" y="1992141"/>
          <a:ext cx="1281453" cy="1281453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C1BB8-6E51-48C6-B38E-09EBD9EF127A}">
      <dsp:nvSpPr>
        <dsp:cNvPr id="0" name=""/>
        <dsp:cNvSpPr/>
      </dsp:nvSpPr>
      <dsp:spPr>
        <a:xfrm>
          <a:off x="5710255" y="2035006"/>
          <a:ext cx="1195714" cy="11959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Calibri Light" panose="020F0302020204030204"/>
            </a:rPr>
            <a:t>Normalization</a:t>
          </a:r>
          <a:endParaRPr lang="en-US" sz="1000" kern="1200"/>
        </a:p>
      </dsp:txBody>
      <dsp:txXfrm>
        <a:off x="5881071" y="2205888"/>
        <a:ext cx="854081" cy="854185"/>
      </dsp:txXfrm>
    </dsp:sp>
    <dsp:sp modelId="{018C2E94-1DCB-4D9E-8F51-B9C4AB16824C}">
      <dsp:nvSpPr>
        <dsp:cNvPr id="0" name=""/>
        <dsp:cNvSpPr/>
      </dsp:nvSpPr>
      <dsp:spPr>
        <a:xfrm rot="2700000">
          <a:off x="4343862" y="1992141"/>
          <a:ext cx="1281453" cy="1281453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DA6B5-B16D-456F-B6F3-C3DE97416FBA}">
      <dsp:nvSpPr>
        <dsp:cNvPr id="0" name=""/>
        <dsp:cNvSpPr/>
      </dsp:nvSpPr>
      <dsp:spPr>
        <a:xfrm>
          <a:off x="4386126" y="2035006"/>
          <a:ext cx="1195714" cy="11959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Calibri Light" panose="020F0302020204030204"/>
            </a:rPr>
            <a:t>Standardization</a:t>
          </a:r>
          <a:endParaRPr lang="en-US" sz="1000" kern="1200"/>
        </a:p>
      </dsp:txBody>
      <dsp:txXfrm>
        <a:off x="4556942" y="2205888"/>
        <a:ext cx="854081" cy="854185"/>
      </dsp:txXfrm>
    </dsp:sp>
    <dsp:sp modelId="{2B8549FB-FEA8-42E0-BA77-C48453BE5A01}">
      <dsp:nvSpPr>
        <dsp:cNvPr id="0" name=""/>
        <dsp:cNvSpPr/>
      </dsp:nvSpPr>
      <dsp:spPr>
        <a:xfrm rot="2700000">
          <a:off x="3019733" y="1992141"/>
          <a:ext cx="1281453" cy="1281453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0CAED-A91E-4118-9FF1-39713F00385F}">
      <dsp:nvSpPr>
        <dsp:cNvPr id="0" name=""/>
        <dsp:cNvSpPr/>
      </dsp:nvSpPr>
      <dsp:spPr>
        <a:xfrm>
          <a:off x="3061996" y="2035006"/>
          <a:ext cx="1195714" cy="11959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Mean Removal</a:t>
          </a:r>
        </a:p>
      </dsp:txBody>
      <dsp:txXfrm>
        <a:off x="3232813" y="2205888"/>
        <a:ext cx="854081" cy="854185"/>
      </dsp:txXfrm>
    </dsp:sp>
    <dsp:sp modelId="{59A2A8D8-CEC6-48BF-B9EF-690ABC15121C}">
      <dsp:nvSpPr>
        <dsp:cNvPr id="0" name=""/>
        <dsp:cNvSpPr/>
      </dsp:nvSpPr>
      <dsp:spPr>
        <a:xfrm rot="2700000">
          <a:off x="1695603" y="1992141"/>
          <a:ext cx="1281453" cy="1281453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27B00-0D2F-4112-ACC3-E03BC903059E}">
      <dsp:nvSpPr>
        <dsp:cNvPr id="0" name=""/>
        <dsp:cNvSpPr/>
      </dsp:nvSpPr>
      <dsp:spPr>
        <a:xfrm>
          <a:off x="1737867" y="2035006"/>
          <a:ext cx="1195714" cy="11959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Rescaling</a:t>
          </a:r>
        </a:p>
      </dsp:txBody>
      <dsp:txXfrm>
        <a:off x="1908683" y="2205888"/>
        <a:ext cx="854081" cy="854185"/>
      </dsp:txXfrm>
    </dsp:sp>
    <dsp:sp modelId="{A7D7BD9A-F8FF-411C-832A-90D8074955C3}">
      <dsp:nvSpPr>
        <dsp:cNvPr id="0" name=""/>
        <dsp:cNvSpPr/>
      </dsp:nvSpPr>
      <dsp:spPr>
        <a:xfrm rot="2700000">
          <a:off x="371474" y="1992141"/>
          <a:ext cx="1281453" cy="1281453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553BB-FBC5-4A72-9512-79CA7E23EE0D}">
      <dsp:nvSpPr>
        <dsp:cNvPr id="0" name=""/>
        <dsp:cNvSpPr/>
      </dsp:nvSpPr>
      <dsp:spPr>
        <a:xfrm>
          <a:off x="413738" y="2035006"/>
          <a:ext cx="1195714" cy="11959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 Light" panose="020F0302020204030204"/>
            </a:rPr>
            <a:t>Raw data</a:t>
          </a:r>
          <a:endParaRPr lang="en-US" sz="1000" kern="1200" dirty="0"/>
        </a:p>
      </dsp:txBody>
      <dsp:txXfrm>
        <a:off x="584554" y="2205888"/>
        <a:ext cx="854081" cy="854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subashgandyer/datasets/blob/main/loan_prediction.zi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ubashgandyer/datasets/blob/main/loan_prediction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ubashgandyer/datasets/blob/main/loan_prediction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ubashgandyer/datasets/blob/main/loan_prediction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ubashgandyer/datasets/blob/main/loan_prediction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ubashgandyer/datasets/blob/main/raw_data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bashgandyer/datasets/blob/main/heart_disease.csv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ubashgandyer/datasets/blob/main/heart_disease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ubashgandyer/datasets/blob/main/heart_disease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impute.html#impu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roboto"/>
                <a:cs typeface="Calibri Light"/>
              </a:rPr>
              <a:t>AASD 4000</a:t>
            </a:r>
          </a:p>
          <a:p>
            <a:r>
              <a:rPr lang="en-US">
                <a:latin typeface="roboto"/>
                <a:cs typeface="Calibri Light"/>
              </a:rPr>
              <a:t>Machine Learning  - I</a:t>
            </a: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boto"/>
              </a:rPr>
              <a:t>Applied AI Solutions Developer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Dataset – Loan Prediction dataset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5AFE2D67-D3F6-434B-A4E5-D23DDC195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27" y="3928664"/>
            <a:ext cx="7831957" cy="232894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F45201C-B2EA-4FE1-A9FE-FBA1E7B63C4A}"/>
              </a:ext>
            </a:extLst>
          </p:cNvPr>
          <p:cNvGrpSpPr/>
          <p:nvPr/>
        </p:nvGrpSpPr>
        <p:grpSpPr>
          <a:xfrm>
            <a:off x="281465" y="1012240"/>
            <a:ext cx="10847236" cy="2427704"/>
            <a:chOff x="281465" y="1012240"/>
            <a:chExt cx="10847236" cy="2427704"/>
          </a:xfrm>
        </p:grpSpPr>
        <p:pic>
          <p:nvPicPr>
            <p:cNvPr id="10" name="Picture 10" descr="Table&#10;&#10;Description automatically generated">
              <a:extLst>
                <a:ext uri="{FF2B5EF4-FFF2-40B4-BE49-F238E27FC236}">
                  <a16:creationId xmlns:a16="http://schemas.microsoft.com/office/drawing/2014/main" id="{BE068DE1-B9C5-436E-B818-8CAA9B0BE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9227" y="1056049"/>
              <a:ext cx="4039474" cy="2346039"/>
            </a:xfrm>
            <a:prstGeom prst="rect">
              <a:avLst/>
            </a:prstGeom>
          </p:spPr>
        </p:pic>
        <p:pic>
          <p:nvPicPr>
            <p:cNvPr id="8" name="Picture 8" descr="Table&#10;&#10;Description automatically generated">
              <a:extLst>
                <a:ext uri="{FF2B5EF4-FFF2-40B4-BE49-F238E27FC236}">
                  <a16:creationId xmlns:a16="http://schemas.microsoft.com/office/drawing/2014/main" id="{C5E6C48F-0644-487C-8C33-A1245B35D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465" y="1012240"/>
              <a:ext cx="7411544" cy="242770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6BB7894-77F9-417C-9CAA-7B137F6F9B38}"/>
              </a:ext>
            </a:extLst>
          </p:cNvPr>
          <p:cNvSpPr txBox="1"/>
          <p:nvPr/>
        </p:nvSpPr>
        <p:spPr>
          <a:xfrm>
            <a:off x="8965096" y="5227983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563C1"/>
                </a:solidFill>
                <a:cs typeface="Segoe UI"/>
                <a:hlinkClick r:id="rId7"/>
              </a:rPr>
              <a:t>https://github.com/subashgandyer/datasets/blob/main/loan_prediction.zip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9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Dataset – Loan Prediction dataset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9DC3179-8C0A-4644-B79B-B4D181C2F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07" y="964963"/>
            <a:ext cx="3846786" cy="2598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C62AADF-23F7-493C-9636-06244AC7D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021" y="1001305"/>
            <a:ext cx="3724165" cy="2534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C9C89CF1-2084-4EFB-A0EF-C23C70001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2814" y="1015767"/>
            <a:ext cx="3829268" cy="2531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B3118FE0-04B8-47C2-A1B4-73839C3DE2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607" y="3629019"/>
            <a:ext cx="3855545" cy="2726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D6398D38-C3D3-4C0E-ABAD-53DAAA3FF5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9021" y="3647501"/>
            <a:ext cx="3776718" cy="2707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Feature Scaling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MinMaxScaler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93" y="1343726"/>
            <a:ext cx="11000170" cy="48922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Scales down all the features to a same range between 0 and 1</a:t>
            </a:r>
            <a:endParaRPr lang="en-US"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>
              <a:buNone/>
            </a:pPr>
            <a:br>
              <a:rPr lang="en-US">
                <a:ea typeface="+mj-ea"/>
              </a:rPr>
            </a:br>
            <a:endParaRPr lang="en-US">
              <a:ea typeface="+mj-ea"/>
            </a:endParaRPr>
          </a:p>
          <a:p>
            <a:pPr marL="0" indent="0">
              <a:buNone/>
            </a:pPr>
            <a:endParaRPr lang="en-US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BA47FF3-9959-436C-9E93-F19059826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745" y="3014572"/>
            <a:ext cx="3671613" cy="12843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30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MinMaxScaler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94409689-DB9B-488C-8EDF-989E27502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59" y="1029659"/>
            <a:ext cx="6596993" cy="743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055B41-4FEB-4594-85F1-1855AFCF2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59" y="2004376"/>
            <a:ext cx="11755819" cy="41630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1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>
                <a:latin typeface="roboto"/>
                <a:cs typeface="Calibri Light"/>
              </a:rPr>
              <a:t>Exercise: Build a Feature Scaler for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Use the previous code scripts in creating a Feature Scaler tool for Logistic Regression model</a:t>
            </a:r>
            <a:endParaRPr lang="en-US">
              <a:ea typeface="+mj-ea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  <a:hlinkClick r:id="rId2"/>
              </a:rPr>
              <a:t>https://github.com/subashgandyer/datasets/blob/main/loan_prediction.zip</a:t>
            </a:r>
            <a:endParaRPr lang="en-US" sz="2400">
              <a:ea typeface="+mj-ea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1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Feature Standardization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97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scale()  - Feature Standardization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93" y="1343726"/>
            <a:ext cx="11000170" cy="489221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Scales down all the features to a standard normal distribution with zero mean and one Standard deviation</a:t>
            </a:r>
            <a:endParaRPr lang="en-US"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>
              <a:buNone/>
            </a:pPr>
            <a:br>
              <a:rPr lang="en-US">
                <a:ea typeface="+mj-ea"/>
              </a:rPr>
            </a:br>
            <a:endParaRPr lang="en-US">
              <a:ea typeface="+mj-ea"/>
            </a:endParaRPr>
          </a:p>
          <a:p>
            <a:pPr marL="0" indent="0">
              <a:buNone/>
            </a:pPr>
            <a:endParaRPr lang="en-US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6" name="Picture 7" descr="A close up of a watch&#10;&#10;Description automatically generated">
            <a:extLst>
              <a:ext uri="{FF2B5EF4-FFF2-40B4-BE49-F238E27FC236}">
                <a16:creationId xmlns:a16="http://schemas.microsoft.com/office/drawing/2014/main" id="{F8256F78-1F08-42E8-868A-CF247ABD1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684" y="2876550"/>
            <a:ext cx="2207391" cy="1245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99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scale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CD545DE-299B-45E8-AA31-7691AF135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97" y="1281859"/>
            <a:ext cx="11449268" cy="45570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1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StandardScaler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9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2ADB5741-9CD7-4570-8B97-783D72953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59" y="1080936"/>
            <a:ext cx="7998372" cy="2261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606807BC-0EA7-40B5-B587-031149A69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21" y="4073656"/>
            <a:ext cx="2270235" cy="1425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F550CE1B-FCAC-4B01-AA6C-B9BDC03B4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712" y="4122645"/>
            <a:ext cx="5826233" cy="767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6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roboto"/>
                <a:cs typeface="Calibri Light"/>
              </a:rPr>
              <a:t>Module 07</a:t>
            </a:r>
            <a:br>
              <a:rPr lang="en-US" dirty="0">
                <a:latin typeface="roboto"/>
                <a:cs typeface="Calibri Light"/>
              </a:rPr>
            </a:br>
            <a:r>
              <a:rPr lang="en-US">
                <a:latin typeface="roboto"/>
                <a:cs typeface="Calibri Light"/>
              </a:rPr>
              <a:t>Data Preprocessing</a:t>
            </a:r>
            <a:endParaRPr lang="en-US">
              <a:latin typeface="roboto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roboto"/>
              </a:rPr>
              <a:t>Vejey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Gandyer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26183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Pipeline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5134663-97C3-4401-BE48-CED4811C0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9" y="1369840"/>
            <a:ext cx="11957268" cy="4065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89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>
                <a:latin typeface="roboto"/>
                <a:cs typeface="Calibri Light"/>
              </a:rPr>
              <a:t>Exercise: Build a Feature Scaler for Support Vector Machine 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Use the previous code scripts in creating a Feature Scaler tool for Support Vector Machine model</a:t>
            </a:r>
            <a:endParaRPr lang="en-US">
              <a:ea typeface="+mj-ea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  <a:hlinkClick r:id="rId2"/>
              </a:rPr>
              <a:t>https://github.com/subashgandyer/datasets/blob/main/loan_prediction.zip</a:t>
            </a:r>
            <a:endParaRPr lang="en-US" sz="2400">
              <a:ea typeface="+mj-ea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Feature Normalization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54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Normalization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93" y="1343726"/>
            <a:ext cx="11000170" cy="2930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900">
                <a:latin typeface="roboto"/>
                <a:ea typeface="+mj-ea"/>
                <a:cs typeface="Calibri Light"/>
              </a:rPr>
              <a:t>Normalization is the process of scaling individual samples to have unit norm. </a:t>
            </a:r>
            <a:endParaRPr lang="en-US"/>
          </a:p>
          <a:p>
            <a:pPr marL="0" indent="0">
              <a:buNone/>
            </a:pPr>
            <a:endParaRPr lang="en-US" sz="29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900">
                <a:latin typeface="roboto"/>
                <a:ea typeface="+mj-ea"/>
                <a:cs typeface="Calibri Light"/>
              </a:rPr>
              <a:t>This process can be useful if you plan to use a quadratic form such as the dot-product or any other kernel to quantify the similarity of any pair of samples.</a:t>
            </a:r>
            <a:endParaRPr lang="en-US">
              <a:ea typeface="+mj-ea"/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85A026F-380D-483E-8080-A4523E5B0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83" y="4274230"/>
            <a:ext cx="9881475" cy="1795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10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Categorical Variables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04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Label Encoding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3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Label Encoding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93" y="1203588"/>
            <a:ext cx="11000170" cy="398132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Categorical features should be transformed into numerical values</a:t>
            </a:r>
            <a:endParaRPr lang="en-US"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ML models need numeric arrays as inputs not strings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4100" dirty="0">
                <a:latin typeface="roboto"/>
                <a:ea typeface="+mj-ea"/>
                <a:cs typeface="Calibri Light"/>
              </a:rPr>
              <a:t>LabelEncoder encodes labels with value between 0 </a:t>
            </a:r>
            <a:r>
              <a:rPr lang="en-US" sz="4100">
                <a:latin typeface="roboto"/>
                <a:ea typeface="+mj-ea"/>
                <a:cs typeface="Calibri Light"/>
              </a:rPr>
              <a:t>and n_classes – 1 with respect to alphabetical order</a:t>
            </a:r>
          </a:p>
          <a:p>
            <a:pPr marL="0" indent="0">
              <a:buNone/>
            </a:pPr>
            <a:endParaRPr lang="en-US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F7B078E-3122-433C-A21E-74F68CE70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263" y="5355496"/>
            <a:ext cx="8068441" cy="797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5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Label Encoding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11F5E906-A157-4270-88E8-F40C060A0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35" y="1285585"/>
            <a:ext cx="4547118" cy="7103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9CCFC9C-38A8-46C9-882A-F9EA25AD6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939" y="2207694"/>
            <a:ext cx="6662057" cy="4076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47BA2111-4EC1-434F-9768-F93CB33D8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454" y="3171622"/>
            <a:ext cx="9406812" cy="6309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DAE3FB91-BA29-4715-83FE-FCABC24EC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8686" y="791316"/>
            <a:ext cx="2743200" cy="2180714"/>
          </a:xfrm>
          <a:prstGeom prst="rect">
            <a:avLst/>
          </a:prstGeom>
        </p:spPr>
      </p:pic>
      <p:pic>
        <p:nvPicPr>
          <p:cNvPr id="13" name="Picture 13" descr="Table&#10;&#10;Description automatically generated">
            <a:extLst>
              <a:ext uri="{FF2B5EF4-FFF2-40B4-BE49-F238E27FC236}">
                <a16:creationId xmlns:a16="http://schemas.microsoft.com/office/drawing/2014/main" id="{756914FD-D01D-4C23-BE70-33D51DE0CB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3115" y="4168424"/>
            <a:ext cx="2743200" cy="21756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B069BD-7287-4843-A119-109BF4028B75}"/>
              </a:ext>
            </a:extLst>
          </p:cNvPr>
          <p:cNvSpPr txBox="1"/>
          <p:nvPr/>
        </p:nvSpPr>
        <p:spPr>
          <a:xfrm>
            <a:off x="914400" y="4817706"/>
            <a:ext cx="513805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Challenges:</a:t>
            </a:r>
            <a:endParaRPr lang="en-US" sz="280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r>
              <a:rPr lang="en-US" sz="2800">
                <a:cs typeface="Calibri"/>
              </a:rPr>
              <a:t>India &lt; Japan &lt; USA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76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>
                <a:latin typeface="roboto"/>
                <a:cs typeface="Calibri Light"/>
              </a:rPr>
              <a:t>Exercise: Build a Label Encoding Preprocessing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  <a:hlinkClick r:id="rId2"/>
              </a:rPr>
              <a:t>https://github.com/subashgandyer/datasets/blob/main/loan_prediction.zip</a:t>
            </a:r>
            <a:endParaRPr lang="en-US" sz="2400">
              <a:ea typeface="+mj-ea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4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One-hot Encoding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8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latin typeface="roboto"/>
                <a:cs typeface="Calibri Light"/>
              </a:rPr>
              <a:t>Agenda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1235263"/>
            <a:ext cx="6224335" cy="57556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Data Preprocessing</a:t>
            </a:r>
          </a:p>
          <a:p>
            <a:pPr marL="0" indent="0"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Importance of Data Preprocessing</a:t>
            </a:r>
          </a:p>
          <a:p>
            <a:pPr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Feature Scaling</a:t>
            </a:r>
          </a:p>
          <a:p>
            <a:pPr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Feature Standardization</a:t>
            </a:r>
          </a:p>
          <a:p>
            <a:pPr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Feature Normalization</a:t>
            </a:r>
          </a:p>
          <a:p>
            <a:pPr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Label Encoding</a:t>
            </a:r>
          </a:p>
          <a:p>
            <a:pPr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One Hot Encoding</a:t>
            </a:r>
          </a:p>
          <a:p>
            <a:pPr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Imputation</a:t>
            </a:r>
          </a:p>
          <a:p>
            <a:pPr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Task: Data Preprocessor</a:t>
            </a:r>
            <a:endParaRPr lang="en-US" sz="3000" dirty="0">
              <a:latin typeface="roboto"/>
              <a:ea typeface="+mj-ea"/>
              <a:cs typeface="Calibri Light"/>
            </a:endParaRPr>
          </a:p>
          <a:p>
            <a:pPr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2200">
              <a:latin typeface="roboto"/>
              <a:ea typeface="+mj-ea"/>
              <a:cs typeface="Calibri Light"/>
            </a:endParaRPr>
          </a:p>
        </p:txBody>
      </p:sp>
      <p:pic>
        <p:nvPicPr>
          <p:cNvPr id="4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E376F483-1DA3-4922-A4DE-B5C7D265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5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0EB02E-681A-46B3-B1E0-87DF361E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One-hot Encoding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93" y="1203588"/>
            <a:ext cx="11000170" cy="3981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Transforms each categorical feature with n possible values into n binary features with only one active</a:t>
            </a:r>
            <a:endParaRPr lang="en-US"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One-hot Encoding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AC7CA68-7E0A-4700-B11B-DD67FF2C4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257" y="1155140"/>
            <a:ext cx="5184709" cy="527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7039875E-2316-4BF1-B075-0AD2BEEC6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57" y="2057552"/>
            <a:ext cx="3691812" cy="511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50F89C8-0C67-4384-8C9A-6E1992CB2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258" y="3151352"/>
            <a:ext cx="7136363" cy="360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983DAC1E-9BC8-49EC-91C1-E78A52C45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701" y="4015931"/>
            <a:ext cx="4259424" cy="570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5272F99D-6203-4E2D-99F9-4D86E235EF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840" y="5301779"/>
            <a:ext cx="4865914" cy="6244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4D7EA24E-D5EA-4F10-8098-475F44F474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2197" y="1676497"/>
            <a:ext cx="3512975" cy="4033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99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One-hot Encoding  - get_dummies 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AC7CA68-7E0A-4700-B11B-DD67FF2C4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257" y="1155140"/>
            <a:ext cx="5184709" cy="527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7039875E-2316-4BF1-B075-0AD2BEEC6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57" y="2057552"/>
            <a:ext cx="3691812" cy="511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A29CF2E-AECB-4281-B570-604A425BB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931" y="3001912"/>
            <a:ext cx="5254688" cy="325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1CA127EA-4B51-4160-A5F5-F6DF998C3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154" y="3589176"/>
            <a:ext cx="4531568" cy="410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66936FAD-BAC5-4DB5-8D0F-EA6D272A93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359" y="4457485"/>
            <a:ext cx="3629608" cy="6333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4" descr="Table&#10;&#10;Description automatically generated">
            <a:extLst>
              <a:ext uri="{FF2B5EF4-FFF2-40B4-BE49-F238E27FC236}">
                <a16:creationId xmlns:a16="http://schemas.microsoft.com/office/drawing/2014/main" id="{BFBC484C-52CA-497F-BB8B-CA3D9FA1D2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2767" y="1555803"/>
            <a:ext cx="5480179" cy="4072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854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>
                <a:latin typeface="roboto"/>
                <a:cs typeface="Calibri Light"/>
              </a:rPr>
              <a:t>Exercise: Build a One Hot Encoding Preprocessing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  <a:hlinkClick r:id="rId2"/>
              </a:rPr>
              <a:t>https://github.com/subashgandyer/datasets/blob/main/loan_prediction.zip</a:t>
            </a:r>
            <a:endParaRPr lang="en-US" sz="2400">
              <a:ea typeface="+mj-ea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60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Preprocessing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Hands-on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3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Data Preprocessing Task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Dataset: simple toy data with 10 entries</a:t>
            </a:r>
            <a:endParaRPr lang="en-US">
              <a:ea typeface="+mj-ea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2"/>
              </a:rPr>
              <a:t>https://github.com/subashgandyer/datasets/blob/main/raw_data.csv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  <a:ea typeface="+mn-lt"/>
              <a:cs typeface="Calibri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n-lt"/>
                <a:cs typeface="Calibri Light"/>
              </a:rPr>
              <a:t>Data Dictionary:</a:t>
            </a:r>
            <a:endParaRPr lang="en-US" sz="3200" dirty="0">
              <a:latin typeface="roboto"/>
              <a:ea typeface="+mn-lt"/>
              <a:cs typeface="Calibri Light"/>
            </a:endParaRPr>
          </a:p>
          <a:p>
            <a:pPr marL="0" indent="0">
              <a:buNone/>
            </a:pPr>
            <a:r>
              <a:rPr lang="en-US" sz="2000">
                <a:latin typeface="roboto"/>
                <a:ea typeface="+mn-lt"/>
                <a:cs typeface="Calibri Light"/>
              </a:rPr>
              <a:t>Country  - Country of Origin</a:t>
            </a:r>
          </a:p>
          <a:p>
            <a:pPr marL="0" indent="0">
              <a:buNone/>
            </a:pPr>
            <a:r>
              <a:rPr lang="en-US" sz="2000">
                <a:latin typeface="roboto"/>
                <a:ea typeface="+mn-lt"/>
                <a:cs typeface="Calibri Light"/>
              </a:rPr>
              <a:t>Age  - Age of the customer</a:t>
            </a:r>
          </a:p>
          <a:p>
            <a:pPr marL="0" indent="0">
              <a:buNone/>
            </a:pPr>
            <a:r>
              <a:rPr lang="en-US" sz="2000">
                <a:latin typeface="roboto"/>
                <a:ea typeface="+mn-lt"/>
                <a:cs typeface="Calibri Light"/>
              </a:rPr>
              <a:t>Salary  - Salary of the customer</a:t>
            </a:r>
          </a:p>
          <a:p>
            <a:pPr marL="0" indent="0">
              <a:buNone/>
            </a:pPr>
            <a:r>
              <a:rPr lang="en-US" sz="2000">
                <a:latin typeface="roboto"/>
                <a:ea typeface="+mn-lt"/>
                <a:cs typeface="Calibri Light"/>
              </a:rPr>
              <a:t>Married  - Marital Status </a:t>
            </a: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Create a fresh Python Notebook and follow along the simple data preprocessing (categorical features, missing values) process.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Imputation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83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Imputation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93" y="1203588"/>
            <a:ext cx="11000170" cy="487470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Process of dealing with missing values</a:t>
            </a:r>
            <a:endParaRPr lang="en-US"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1. Discard entire rows or columns containing missing values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2. Impute (infer them from the known part of the data) the missing values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Univariate Imputation  - </a:t>
            </a:r>
            <a:r>
              <a:rPr lang="en-US" sz="4100" err="1">
                <a:latin typeface="roboto"/>
                <a:ea typeface="+mj-ea"/>
                <a:cs typeface="Calibri Light"/>
              </a:rPr>
              <a:t>SimpleImputer</a:t>
            </a: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Multivariate Imputation  - </a:t>
            </a:r>
            <a:r>
              <a:rPr lang="en-US" sz="4100" err="1">
                <a:latin typeface="roboto"/>
                <a:ea typeface="+mj-ea"/>
                <a:cs typeface="Calibri Light"/>
              </a:rPr>
              <a:t>IterativeImputer</a:t>
            </a: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72" y="-2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roboto"/>
                <a:cs typeface="Calibri Light"/>
              </a:rPr>
              <a:t>Univariate Imputation  - </a:t>
            </a:r>
            <a:r>
              <a:rPr lang="en-US" sz="4800" err="1">
                <a:latin typeface="roboto"/>
                <a:cs typeface="Calibri Light"/>
              </a:rPr>
              <a:t>SimpleImputer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011F70-C3ED-400C-9379-E1185416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93" y="1203588"/>
            <a:ext cx="11000170" cy="3981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Missing values can be imputed from </a:t>
            </a:r>
            <a:endParaRPr lang="en-US">
              <a:latin typeface="Calibri" panose="020F0502020204030204"/>
              <a:ea typeface="+mj-ea"/>
              <a:cs typeface="Calibri" panose="020F050202020403020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    - a constant value</a:t>
            </a:r>
            <a:endParaRPr lang="en-US">
              <a:latin typeface="Calibri" panose="020F0502020204030204"/>
              <a:ea typeface="+mj-ea"/>
              <a:cs typeface="Calibr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    - statistics (mean, median, …)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4"/>
              </a:rPr>
              <a:t>https://github.com/subashgandyer/datasets/blob/main/heart_disease.csv</a:t>
            </a:r>
            <a:endParaRPr lang="en-US" sz="2000" dirty="0">
              <a:ea typeface="+mj-ea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/>
              <a:ea typeface="+mj-ea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87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72" y="-2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roboto"/>
                <a:cs typeface="Calibri Light"/>
              </a:rPr>
              <a:t>Univariate Imputation  - </a:t>
            </a:r>
            <a:r>
              <a:rPr lang="en-US" sz="4800" err="1">
                <a:latin typeface="roboto"/>
                <a:cs typeface="Calibri Light"/>
              </a:rPr>
              <a:t>SimpleImputer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7EE331D-F8FA-47B1-B5F1-4A75A07C7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17" y="1321584"/>
            <a:ext cx="10582165" cy="1604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DC45531C-23F8-4E1F-85E2-B4C49B617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18" y="3426402"/>
            <a:ext cx="7560441" cy="9423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FC4726D8-2E6F-4898-B708-F387E977A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917" y="4715525"/>
            <a:ext cx="5037958" cy="14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1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Preprocessing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it?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2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>
                <a:latin typeface="roboto"/>
                <a:cs typeface="Calibri Light"/>
              </a:rPr>
              <a:t>Exercise: Build a SimpleImputer Preprocessing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Assignment: In the same notebook, some are hands-on </a:t>
            </a:r>
            <a:r>
              <a:rPr lang="en-US" sz="3200">
                <a:latin typeface="roboto"/>
                <a:ea typeface="+mj-ea"/>
                <a:cs typeface="Calibri Light"/>
              </a:rPr>
              <a:t>in-class exercises and the last portion is left as an assignment</a:t>
            </a:r>
          </a:p>
          <a:p>
            <a:pPr marL="0" indent="0">
              <a:buNone/>
            </a:pPr>
            <a:endParaRPr lang="en-US" sz="3200" dirty="0">
              <a:latin typeface="roboto"/>
              <a:ea typeface="+mn-lt"/>
              <a:cs typeface="Calibri Ligh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  <a:hlinkClick r:id="rId2"/>
              </a:rPr>
              <a:t>https://github.com/subashgandyer/datasets/blob/main/heart_disease.csv</a:t>
            </a:r>
            <a:endParaRPr lang="en-US" sz="2400">
              <a:ea typeface="+mj-ea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85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72" y="-2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roboto"/>
                <a:cs typeface="Calibri Light"/>
              </a:rPr>
              <a:t>Multivariate Imputation  - IterativeImputer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011F70-C3ED-400C-9379-E1185416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93" y="1203588"/>
            <a:ext cx="11000170" cy="485718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4100" dirty="0">
                <a:latin typeface="roboto"/>
                <a:ea typeface="+mj-ea"/>
                <a:cs typeface="Calibri Light"/>
              </a:rPr>
              <a:t>Models each feature with missing values as a function of other features, uses that estimate </a:t>
            </a:r>
            <a:r>
              <a:rPr lang="en-US" sz="4100">
                <a:latin typeface="roboto"/>
                <a:ea typeface="+mj-ea"/>
                <a:cs typeface="Calibri Light"/>
              </a:rPr>
              <a:t>for imputation</a:t>
            </a:r>
            <a:endParaRPr lang="en-US"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Iterative approach:</a:t>
            </a:r>
            <a:endParaRPr lang="en-US" sz="41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4100" i="1" dirty="0">
                <a:latin typeface="roboto"/>
                <a:ea typeface="+mj-ea"/>
                <a:cs typeface="Calibri Light"/>
              </a:rPr>
              <a:t>At each step, one feature column is designated as </a:t>
            </a:r>
            <a:r>
              <a:rPr lang="en-US" sz="4100" i="1">
                <a:latin typeface="roboto"/>
                <a:ea typeface="+mj-ea"/>
                <a:cs typeface="Calibri Light"/>
              </a:rPr>
              <a:t>output y and other features are treated as inputs X</a:t>
            </a:r>
            <a:endParaRPr lang="en-US" sz="4100" i="1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4100" i="1">
                <a:latin typeface="roboto"/>
                <a:ea typeface="+mj-ea"/>
                <a:cs typeface="Calibri Light"/>
              </a:rPr>
              <a:t>A regressor is fit on (X, y) for known y</a:t>
            </a:r>
            <a:endParaRPr lang="en-US" sz="4100" i="1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4100" i="1">
                <a:latin typeface="roboto"/>
                <a:ea typeface="+mj-ea"/>
                <a:cs typeface="Calibri Light"/>
              </a:rPr>
              <a:t>Regressor model is used to predict the missing values of y</a:t>
            </a:r>
            <a:endParaRPr lang="en-US" sz="4100" i="1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4100" i="1" dirty="0">
                <a:latin typeface="roboto"/>
                <a:ea typeface="+mj-ea"/>
                <a:cs typeface="Calibri Light"/>
              </a:rPr>
              <a:t>Repeat the above steps until all features are considered and for max_iter </a:t>
            </a:r>
            <a:r>
              <a:rPr lang="en-US" sz="4100" i="1">
                <a:latin typeface="roboto"/>
                <a:ea typeface="+mj-ea"/>
                <a:cs typeface="Calibri Light"/>
              </a:rPr>
              <a:t>repetitions</a:t>
            </a:r>
            <a:endParaRPr lang="en-US" sz="4100" i="1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651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72" y="-2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roboto"/>
                <a:cs typeface="Calibri Light"/>
              </a:rPr>
              <a:t>Multivariate Imputation  - IterativeImputer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A12E9015-CC50-42FD-96B8-FDDD773C0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14" y="1214076"/>
            <a:ext cx="7376510" cy="1338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0EBA0D55-B56A-48FA-9D7F-B223C0CBD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813" y="3032330"/>
            <a:ext cx="7542923" cy="88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10" descr="Chart&#10;&#10;Description automatically generated">
            <a:extLst>
              <a:ext uri="{FF2B5EF4-FFF2-40B4-BE49-F238E27FC236}">
                <a16:creationId xmlns:a16="http://schemas.microsoft.com/office/drawing/2014/main" id="{9C38DDEE-5337-48FD-94D3-77FE819F0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409" y="4710386"/>
            <a:ext cx="1641804" cy="10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2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>
                <a:latin typeface="roboto"/>
                <a:cs typeface="Calibri Light"/>
              </a:rPr>
              <a:t>Exercise: Build a IterativeImputer Preprocessing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n-lt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n-lt"/>
              <a:cs typeface="Calibri Ligh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  <a:hlinkClick r:id="rId2"/>
              </a:rPr>
              <a:t>https://github.com/subashgandyer/datasets/blob/main/heart_disease.csv</a:t>
            </a:r>
            <a:endParaRPr lang="en-US" sz="2400">
              <a:ea typeface="+mj-ea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98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Discretization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96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Discretization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93" y="1203588"/>
            <a:ext cx="11000170" cy="3981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Quantization or Binning provides a way to partition continuous features into discrete values</a:t>
            </a:r>
            <a:endParaRPr lang="en-US"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5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KBinsDiscretizer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41DF2BD-B0D2-45CD-8ECB-476AD6939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31" y="2634605"/>
            <a:ext cx="11519337" cy="1343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011F70-C3ED-400C-9379-E1185416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93" y="1203588"/>
            <a:ext cx="11000170" cy="3981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Discretizes features into k bins</a:t>
            </a:r>
            <a:endParaRPr lang="en-US"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09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6" y="-18414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Binarization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011F70-C3ED-400C-9379-E1185416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79" y="940829"/>
            <a:ext cx="11000170" cy="3981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Process of thresholding numerical features to get </a:t>
            </a:r>
            <a:r>
              <a:rPr lang="en-US" sz="4100" err="1">
                <a:latin typeface="roboto"/>
                <a:ea typeface="+mj-ea"/>
                <a:cs typeface="Calibri Light"/>
              </a:rPr>
              <a:t>boolean</a:t>
            </a:r>
            <a:r>
              <a:rPr lang="en-US" sz="4100">
                <a:latin typeface="roboto"/>
                <a:ea typeface="+mj-ea"/>
                <a:cs typeface="Calibri Light"/>
              </a:rPr>
              <a:t> values</a:t>
            </a:r>
            <a:endParaRPr lang="en-US"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6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2EF7AE-D9F2-4ECB-862B-A0DABC85D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74" y="2555297"/>
            <a:ext cx="6369268" cy="2745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EBA71D34-A981-46FF-8F7E-12CA00F21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504" y="5446043"/>
            <a:ext cx="7078717" cy="7481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617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Further Reading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Scikit-learn documentation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  <a:hlinkClick r:id="rId2"/>
              </a:rPr>
              <a:t>https://scikit-learn.org/stable/modules/impute.html#impute</a:t>
            </a:r>
            <a:endParaRPr lang="en-US">
              <a:ea typeface="+mj-ea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0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What is Data Preprocessing 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690668"/>
            <a:ext cx="10845501" cy="2448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Data Preprocessing is a technique that is used to convert the raw data into a clean data set.</a:t>
            </a: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Real-world data: Incomplete, inconsistent, and/or lacking in certain behaviors or trends, and is likely to contain many errors</a:t>
            </a: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6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3789508-C2B8-4D62-8783-560214F39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08379"/>
              </p:ext>
            </p:extLst>
          </p:nvPr>
        </p:nvGraphicFramePr>
        <p:xfrm>
          <a:off x="-284847" y="791357"/>
          <a:ext cx="12350915" cy="526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8" name="Title 1">
            <a:extLst>
              <a:ext uri="{FF2B5EF4-FFF2-40B4-BE49-F238E27FC236}">
                <a16:creationId xmlns:a16="http://schemas.microsoft.com/office/drawing/2014/main" id="{CBBB52F8-AD68-4B42-8691-9783E5478C34}"/>
              </a:ext>
            </a:extLst>
          </p:cNvPr>
          <p:cNvSpPr txBox="1">
            <a:spLocks/>
          </p:cNvSpPr>
          <p:nvPr/>
        </p:nvSpPr>
        <p:spPr>
          <a:xfrm>
            <a:off x="698062" y="3914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latin typeface="roboto"/>
                <a:cs typeface="Calibri Light"/>
              </a:rPr>
              <a:t>What is Data Preprocessing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5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D7BD9A-F8FF-411C-832A-90D8074955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1553BB-FBC5-4A72-9512-79CA7E23E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9A2A8D8-CEC6-48BF-B9EF-690ABC15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7727B00-0D2F-4112-ACC3-E03BC9030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8549FB-FEA8-42E0-BA77-C48453BE5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630CAED-A91E-4118-9FF1-39713F003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18C2E94-1DCB-4D9E-8F51-B9C4AB1682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17DA6B5-B16D-456F-B6F3-C3DE97416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7D7D556-513E-4F03-82BF-EBB562ADB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5DC1BB8-6E51-48C6-B38E-09EBD9EF12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8A6E147-3B93-409F-960D-893D70F70E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59C2791-A376-4F65-90E4-DFA769841B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C84FDF-F97F-4AD2-A76B-8A77AB5F06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03EE28B-2F8F-45C0-BF0A-90154539C4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84E0B84-6036-43B5-AD5E-348C5BF38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9B6226E-B1D3-4194-8C73-026602973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BC6749B-D60A-4CBD-BA7D-42190680C5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816E4AB-426C-47F3-8A95-BAF48D725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55" y="-16039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Machine Learning Process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540D01BC-24FC-41C1-B176-6D204281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27" y="946961"/>
            <a:ext cx="10706768" cy="5367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8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936013" cy="2861495"/>
          </a:xfrm>
        </p:spPr>
        <p:txBody>
          <a:bodyPr/>
          <a:lstStyle/>
          <a:p>
            <a:r>
              <a:rPr lang="en-US">
                <a:cs typeface="Calibri Light"/>
              </a:rPr>
              <a:t>Importance of Data Preprocessing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Why it is needed?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6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Importance of Data Preprocessing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93" y="1343726"/>
            <a:ext cx="11000170" cy="487470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Most of the time, we don’t get quality data.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Data</a:t>
            </a:r>
            <a:endParaRPr lang="en-US"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    - Missing</a:t>
            </a:r>
            <a:endParaRPr lang="en-US">
              <a:latin typeface="Calibri" panose="020F0502020204030204"/>
              <a:ea typeface="+mj-ea"/>
              <a:cs typeface="Calibri" panose="020F050202020403020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    - Noisy</a:t>
            </a:r>
            <a:endParaRPr lang="en-US">
              <a:latin typeface="Calibri" panose="020F0502020204030204"/>
              <a:ea typeface="+mj-ea"/>
              <a:cs typeface="Calibr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    - Inconsistent values</a:t>
            </a:r>
            <a:endParaRPr lang="en-US">
              <a:latin typeface="Calibri" panose="020F0502020204030204"/>
              <a:ea typeface="+mj-ea"/>
              <a:cs typeface="Calibri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410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4100">
                <a:latin typeface="roboto"/>
                <a:ea typeface="+mj-ea"/>
                <a:cs typeface="Calibri Light"/>
              </a:rPr>
              <a:t>These can potentially reduce the accuracy of the model </a:t>
            </a:r>
            <a:endParaRPr lang="en-US">
              <a:latin typeface="Calibri" panose="020F0502020204030204"/>
              <a:ea typeface="+mj-ea"/>
              <a:cs typeface="Calibri"/>
            </a:endParaRPr>
          </a:p>
          <a:p>
            <a:pPr>
              <a:buNone/>
            </a:pPr>
            <a:br>
              <a:rPr lang="en-US" dirty="0">
                <a:ea typeface="+mj-ea"/>
              </a:rPr>
            </a:br>
            <a:endParaRPr lang="en-US">
              <a:ea typeface="+mj-ea"/>
            </a:endParaRPr>
          </a:p>
          <a:p>
            <a:pPr marL="0" indent="0">
              <a:buNone/>
            </a:pPr>
            <a:endParaRPr lang="en-US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PowerPoint Presentation</vt:lpstr>
      <vt:lpstr>Agenda</vt:lpstr>
      <vt:lpstr>Data Preprocessing</vt:lpstr>
      <vt:lpstr>What is Data Preprocessing ?</vt:lpstr>
      <vt:lpstr>PowerPoint Presentation</vt:lpstr>
      <vt:lpstr>Machine Learning Process</vt:lpstr>
      <vt:lpstr>Importance of Data Preprocessing</vt:lpstr>
      <vt:lpstr>Importance of Data Preprocessing</vt:lpstr>
      <vt:lpstr>Dataset – Loan Prediction dataset</vt:lpstr>
      <vt:lpstr>Dataset – Loan Prediction dataset</vt:lpstr>
      <vt:lpstr>Feature Scaling</vt:lpstr>
      <vt:lpstr>MinMaxScaler</vt:lpstr>
      <vt:lpstr>MinMaxScaler</vt:lpstr>
      <vt:lpstr>Exercise: Build a Feature Scaler for Logistic Regression model</vt:lpstr>
      <vt:lpstr>Feature Standardization</vt:lpstr>
      <vt:lpstr>scale()  - Feature Standardization </vt:lpstr>
      <vt:lpstr>scale</vt:lpstr>
      <vt:lpstr>StandardScaler</vt:lpstr>
      <vt:lpstr>Pipeline</vt:lpstr>
      <vt:lpstr>Exercise: Build a Feature Scaler for Support Vector Machine model</vt:lpstr>
      <vt:lpstr>Feature Normalization</vt:lpstr>
      <vt:lpstr>Normalization</vt:lpstr>
      <vt:lpstr>Categorical Variables</vt:lpstr>
      <vt:lpstr>Label Encoding</vt:lpstr>
      <vt:lpstr>Label Encoding</vt:lpstr>
      <vt:lpstr>Label Encoding</vt:lpstr>
      <vt:lpstr>Exercise: Build a Label Encoding Preprocessing task</vt:lpstr>
      <vt:lpstr>One-hot Encoding</vt:lpstr>
      <vt:lpstr>One-hot Encoding</vt:lpstr>
      <vt:lpstr>One-hot Encoding</vt:lpstr>
      <vt:lpstr>One-hot Encoding  - get_dummies </vt:lpstr>
      <vt:lpstr>Exercise: Build a One Hot Encoding Preprocessing task</vt:lpstr>
      <vt:lpstr>Data Preprocessing</vt:lpstr>
      <vt:lpstr>Data Preprocessing Task</vt:lpstr>
      <vt:lpstr>Imputation</vt:lpstr>
      <vt:lpstr>Imputation</vt:lpstr>
      <vt:lpstr>Univariate Imputation  - SimpleImputer</vt:lpstr>
      <vt:lpstr>Univariate Imputation  - SimpleImputer</vt:lpstr>
      <vt:lpstr>Exercise: Build a SimpleImputer Preprocessing task</vt:lpstr>
      <vt:lpstr>Multivariate Imputation  - IterativeImputer</vt:lpstr>
      <vt:lpstr>Multivariate Imputation  - IterativeImputer</vt:lpstr>
      <vt:lpstr>Exercise: Build a IterativeImputer Preprocessing task</vt:lpstr>
      <vt:lpstr>Discretization</vt:lpstr>
      <vt:lpstr>Discretization</vt:lpstr>
      <vt:lpstr>KBinsDiscretizer</vt:lpstr>
      <vt:lpstr>Binarization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242</cp:revision>
  <dcterms:created xsi:type="dcterms:W3CDTF">2020-12-23T22:31:42Z</dcterms:created>
  <dcterms:modified xsi:type="dcterms:W3CDTF">2021-01-22T20:26:24Z</dcterms:modified>
</cp:coreProperties>
</file>