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10" r:id="rId3"/>
    <p:sldId id="532" r:id="rId4"/>
    <p:sldId id="71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10" d="100"/>
          <a:sy n="110" d="100"/>
        </p:scale>
        <p:origin x="518" y="7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fullst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2226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Full Stack Development </a:t>
            </a:r>
            <a:br>
              <a:rPr lang="en-GB" sz="3000" dirty="0">
                <a:solidFill>
                  <a:schemeClr val="bg1"/>
                </a:solidFill>
              </a:rPr>
            </a:br>
            <a:r>
              <a:rPr lang="en-GB" sz="3000" dirty="0">
                <a:solidFill>
                  <a:schemeClr val="bg1"/>
                </a:solidFill>
              </a:rPr>
              <a:t>with React and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76079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endParaRPr lang="en-GB" sz="2200" dirty="0"/>
          </a:p>
          <a:p>
            <a:pPr marL="55563" indent="0">
              <a:tabLst>
                <a:tab pos="446088" algn="l"/>
              </a:tabLst>
            </a:pPr>
            <a:r>
              <a:rPr lang="en-GB" sz="22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2200" dirty="0"/>
              <a:t>andyo@olsensoft.com</a:t>
            </a:r>
          </a:p>
          <a:p>
            <a:pPr marL="55563" indent="0">
              <a:tabLst>
                <a:tab pos="446088" algn="l"/>
              </a:tabLst>
            </a:pPr>
            <a:endParaRPr lang="en-GB" sz="2200" dirty="0"/>
          </a:p>
          <a:p>
            <a:pPr marL="55563" indent="0">
              <a:tabLst>
                <a:tab pos="446088" algn="l"/>
              </a:tabLst>
            </a:pPr>
            <a:r>
              <a:rPr lang="en-GB" sz="2200" b="1" dirty="0"/>
              <a:t>olsensoft.com/</a:t>
            </a:r>
            <a:r>
              <a:rPr lang="en-GB" sz="2200" b="1" dirty="0" err="1"/>
              <a:t>fullstack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Spring Boot web app</a:t>
            </a:r>
            <a:endParaRPr lang="en-US" sz="2200" dirty="0"/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Components, beans, and </a:t>
            </a:r>
            <a:r>
              <a:rPr lang="en-GB" sz="2200" dirty="0" err="1"/>
              <a:t>autowiring</a:t>
            </a:r>
            <a:endParaRPr lang="en-GB" sz="2200" dirty="0"/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Integrating with data sources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Implementing a REST API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Creating a React front end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Consuming a REST API from React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compelling UI in React</a:t>
            </a:r>
            <a:endParaRPr lang="en-US" sz="2200" dirty="0"/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2381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http://olsensoft.com/fullstack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9435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Our Technology Stack 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FE9462E-759D-4A91-BD55-D645F3F2B1F8}"/>
              </a:ext>
            </a:extLst>
          </p:cNvPr>
          <p:cNvSpPr/>
          <p:nvPr/>
        </p:nvSpPr>
        <p:spPr>
          <a:xfrm>
            <a:off x="6635466" y="1843280"/>
            <a:ext cx="1202325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1188EF-11B1-4419-AC43-0C306375750F}"/>
              </a:ext>
            </a:extLst>
          </p:cNvPr>
          <p:cNvSpPr/>
          <p:nvPr/>
        </p:nvSpPr>
        <p:spPr>
          <a:xfrm>
            <a:off x="4252411" y="1210498"/>
            <a:ext cx="1475365" cy="2151891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45A58A-618C-4867-A911-51DF3E779619}"/>
              </a:ext>
            </a:extLst>
          </p:cNvPr>
          <p:cNvSpPr/>
          <p:nvPr/>
        </p:nvSpPr>
        <p:spPr>
          <a:xfrm>
            <a:off x="1362790" y="1210498"/>
            <a:ext cx="1475365" cy="2151891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4C6D6-9872-4AE5-9B05-992B61A40A53}"/>
              </a:ext>
            </a:extLst>
          </p:cNvPr>
          <p:cNvCxnSpPr>
            <a:cxnSpLocks/>
          </p:cNvCxnSpPr>
          <p:nvPr/>
        </p:nvCxnSpPr>
        <p:spPr>
          <a:xfrm>
            <a:off x="2838155" y="2286443"/>
            <a:ext cx="1414256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DD4E1-A322-4E7D-BB4E-7B6AE3F84DF5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5727776" y="2286444"/>
            <a:ext cx="907690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DEAA8A-15C9-435A-A28C-BF283216E289}"/>
              </a:ext>
            </a:extLst>
          </p:cNvPr>
          <p:cNvSpPr txBox="1"/>
          <p:nvPr/>
        </p:nvSpPr>
        <p:spPr>
          <a:xfrm>
            <a:off x="4341378" y="3409256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Java and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Spring Boot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070D1-3406-48DD-8EF8-74740C123E99}"/>
              </a:ext>
            </a:extLst>
          </p:cNvPr>
          <p:cNvSpPr txBox="1"/>
          <p:nvPr/>
        </p:nvSpPr>
        <p:spPr>
          <a:xfrm>
            <a:off x="3233790" y="2375110"/>
            <a:ext cx="6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8E31D-FA7C-4564-837F-22034653A2F7}"/>
              </a:ext>
            </a:extLst>
          </p:cNvPr>
          <p:cNvSpPr txBox="1"/>
          <p:nvPr/>
        </p:nvSpPr>
        <p:spPr>
          <a:xfrm>
            <a:off x="1329807" y="3409256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React and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HTML, TS,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AF354-DC3A-43A0-A316-B3A3FDB9D45C}"/>
              </a:ext>
            </a:extLst>
          </p:cNvPr>
          <p:cNvSpPr txBox="1"/>
          <p:nvPr/>
        </p:nvSpPr>
        <p:spPr>
          <a:xfrm>
            <a:off x="5905754" y="2375350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1741454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587</TotalTime>
  <Words>114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Standard_LiveLessons_2017</vt:lpstr>
      <vt:lpstr>Full Stack Development  with React and Spring Boot</vt:lpstr>
      <vt:lpstr>Course Contents</vt:lpstr>
      <vt:lpstr>Full Materials Online</vt:lpstr>
      <vt:lpstr>Our Technology Stack 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67</cp:revision>
  <dcterms:created xsi:type="dcterms:W3CDTF">2015-09-28T19:52:00Z</dcterms:created>
  <dcterms:modified xsi:type="dcterms:W3CDTF">2021-03-28T09:40:52Z</dcterms:modified>
</cp:coreProperties>
</file>