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32" r:id="rId4"/>
    <p:sldId id="629" r:id="rId5"/>
    <p:sldId id="730" r:id="rId6"/>
    <p:sldId id="731" r:id="rId7"/>
    <p:sldId id="533" r:id="rId8"/>
    <p:sldId id="732" r:id="rId9"/>
    <p:sldId id="717" r:id="rId10"/>
    <p:sldId id="685" r:id="rId11"/>
    <p:sldId id="688" r:id="rId12"/>
    <p:sldId id="676" r:id="rId13"/>
    <p:sldId id="694" r:id="rId14"/>
    <p:sldId id="695" r:id="rId15"/>
    <p:sldId id="733" r:id="rId16"/>
    <p:sldId id="734" r:id="rId17"/>
    <p:sldId id="735" r:id="rId18"/>
    <p:sldId id="736" r:id="rId19"/>
    <p:sldId id="71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6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42" y="4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2337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62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2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691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62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5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common-application-properti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Components, Beans, &amp; Autowiring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components and beans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Autowiring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6924-1335-4248-9061-885FB8DF6820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Spring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demo-components-beans-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autowiring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Autowiring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fields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dependencies into a constructor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Fine-tuning </a:t>
            </a:r>
            <a:r>
              <a:rPr lang="en-GB" sz="2200" dirty="0" err="1"/>
              <a:t>autowiring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Autowiring collections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Injecting values into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values in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Aside: Common application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E5EAC-15EA-4D50-BB3A-28ABE571448B}"/>
              </a:ext>
            </a:extLst>
          </p:cNvPr>
          <p:cNvSpPr txBox="1"/>
          <p:nvPr/>
        </p:nvSpPr>
        <p:spPr>
          <a:xfrm>
            <a:off x="4061014" y="4583324"/>
            <a:ext cx="37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demo.autowiring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a bean has dependencies...</a:t>
            </a:r>
          </a:p>
          <a:p>
            <a:pPr lvl="1"/>
            <a:r>
              <a:rPr lang="en-GB" dirty="0"/>
              <a:t>You can inject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field</a:t>
            </a:r>
          </a:p>
          <a:p>
            <a:pPr lvl="1"/>
            <a:r>
              <a:rPr lang="en-GB" dirty="0"/>
              <a:t>Spring injects a bean of the specified type into the field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Dependencies into Fields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345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770746" y="365559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also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on a constructor</a:t>
            </a:r>
          </a:p>
          <a:p>
            <a:pPr lvl="1"/>
            <a:r>
              <a:rPr lang="en-GB" dirty="0"/>
              <a:t>Spring will inject beans into all constructor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component only has one constructor, 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/>
              <a:t> (Spring </a:t>
            </a:r>
            <a:r>
              <a:rPr lang="en-GB" dirty="0" err="1"/>
              <a:t>autowires</a:t>
            </a:r>
            <a:r>
              <a:rPr lang="en-GB" dirty="0"/>
              <a:t> params automatically)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Injecting Dependencies into a Constructor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98FE718-BFE1-43EC-B84A-22D0664A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6638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repository;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BB496-EBFA-4BBC-8E8C-E8AAE1FF2CB6}"/>
              </a:ext>
            </a:extLst>
          </p:cNvPr>
          <p:cNvSpPr txBox="1"/>
          <p:nvPr/>
        </p:nvSpPr>
        <p:spPr>
          <a:xfrm>
            <a:off x="6770746" y="315752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specify which bean instance to inject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@Qualifier</a:t>
            </a:r>
            <a:r>
              <a:rPr lang="en-GB" dirty="0">
                <a:latin typeface="+mj-lt"/>
              </a:rPr>
              <a:t> to specify the bean name you want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mark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GB" dirty="0">
                <a:latin typeface="+mj-lt"/>
              </a:rPr>
              <a:t> member as optional</a:t>
            </a:r>
          </a:p>
          <a:p>
            <a:pPr lvl="1"/>
            <a:r>
              <a:rPr lang="en-GB" dirty="0">
                <a:latin typeface="+mj-lt"/>
              </a:rPr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required=false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Fine-Tuning Autowiring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738C357-AD5D-4FA8-AA30-1D8CEAE1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733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@Qualifier("primaryRepository")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AF83E6E-52B2-4D3B-AE0A-3362A56E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1927"/>
            <a:ext cx="6904182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@Autowired(required=false)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Collection&lt;T&gt;</a:t>
            </a:r>
          </a:p>
          <a:p>
            <a:pPr lvl="1"/>
            <a:r>
              <a:rPr lang="en-GB" dirty="0">
                <a:latin typeface="+mj-lt"/>
              </a:rPr>
              <a:t>Spring injects a collection of all the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collection of all beans that implement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interface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Autowiring Collections (1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3179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Collection&lt;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also </a:t>
            </a:r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>
                <a:latin typeface="+mj-lt"/>
              </a:rPr>
              <a:t>Spring injects a map indicating all beans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+mj-lt"/>
              </a:rPr>
              <a:t>Keys are bean names, values are bean instances</a:t>
            </a: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</a:t>
            </a:r>
          </a:p>
          <a:p>
            <a:pPr lvl="1"/>
            <a:r>
              <a:rPr lang="en-GB" dirty="0" err="1">
                <a:latin typeface="+mj-lt"/>
              </a:rPr>
              <a:t>Autowire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dirty="0">
                <a:latin typeface="+mj-lt"/>
              </a:rPr>
              <a:t> names/beans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Autowiring Collections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9037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Map&lt;String,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repositoriesMap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2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inject values into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>
                <a:latin typeface="+mj-lt"/>
              </a:rPr>
              <a:t> to inject an application property value</a:t>
            </a:r>
          </a:p>
          <a:p>
            <a:pPr lvl="1"/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+mj-lt"/>
              </a:rPr>
              <a:t> to inject a general Java value via </a:t>
            </a:r>
            <a:r>
              <a:rPr lang="en-GB" dirty="0" err="1">
                <a:latin typeface="+mj-lt"/>
              </a:rPr>
              <a:t>SpEL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Values into Beans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1652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org.springframework.beans.factory.annotation.Value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@Value("${name}")           // Inject value of "name" application property.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      // Inject general Java value via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6693802" y="381314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MyBeanWithValues.java</a:t>
            </a:r>
          </a:p>
        </p:txBody>
      </p:sp>
    </p:spTree>
    <p:extLst>
      <p:ext uri="{BB962C8B-B14F-4D97-AF65-F5344CB8AC3E}">
        <p14:creationId xmlns:p14="http://schemas.microsoft.com/office/powerpoint/2010/main" val="39350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You can define values in the application properties file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Here's how to access the bean in the main code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Values in Application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2734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MyBeanWithValues.class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beanWithValues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D36B-F713-4485-A2F3-4E165C4717D4}"/>
              </a:ext>
            </a:extLst>
          </p:cNvPr>
          <p:cNvSpPr txBox="1"/>
          <p:nvPr/>
        </p:nvSpPr>
        <p:spPr>
          <a:xfrm>
            <a:off x="7078523" y="3892259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EC3A961-6F73-4F20-B2BF-1354A78C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5719"/>
            <a:ext cx="6904182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 anchorCtr="0"/>
          <a:lstStyle/>
          <a:p>
            <a:pPr defTabSz="739775">
              <a:defRPr/>
            </a:pP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name=John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B7986-B425-4A73-B3C5-1659571EE7C8}"/>
              </a:ext>
            </a:extLst>
          </p:cNvPr>
          <p:cNvSpPr txBox="1"/>
          <p:nvPr/>
        </p:nvSpPr>
        <p:spPr>
          <a:xfrm>
            <a:off x="6611124" y="123467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Spring Boot defines lots of common application properties by default - you can see the full list here: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https://docs.spring.io/spring-boot/docs/current/reference/html/common-application-properties.html</a:t>
            </a:r>
            <a:r>
              <a:rPr lang="en-GB" dirty="0">
                <a:latin typeface="+mj-lt"/>
              </a:rPr>
              <a:t> 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 override any of these properties in your code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application.yml</a:t>
            </a:r>
            <a:endParaRPr lang="en-GB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Common Application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12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components and beans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Autowiring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Intro to Components &amp; Beans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a name for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bean 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Lazy bean instantiation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a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scanning in 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EA38E-B176-4C9F-89B2-4F472A68E212}"/>
              </a:ext>
            </a:extLst>
          </p:cNvPr>
          <p:cNvSpPr txBox="1"/>
          <p:nvPr/>
        </p:nvSpPr>
        <p:spPr>
          <a:xfrm>
            <a:off x="4061014" y="4583324"/>
            <a:ext cx="30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demo.beans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Spring, a component is:</a:t>
            </a:r>
          </a:p>
          <a:p>
            <a:pPr lvl="1"/>
            <a:r>
              <a:rPr lang="en-GB" dirty="0"/>
              <a:t>A class that Spring will automatically instantiate</a:t>
            </a:r>
          </a:p>
          <a:p>
            <a:pPr lvl="1"/>
            <a:endParaRPr lang="en-GB" dirty="0"/>
          </a:p>
          <a:p>
            <a:r>
              <a:rPr lang="en-GB" dirty="0"/>
              <a:t>To define a component in Spring, annotate a class with any of the following annotations: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@Controller/@RestController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an example of how to define a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will automatically create an instance - a "bean"</a:t>
            </a:r>
          </a:p>
          <a:p>
            <a:pPr lvl="1"/>
            <a:r>
              <a:rPr lang="en-GB" dirty="0"/>
              <a:t>The bean will have a name (by default it's the same as the class name, with first letter lowercased)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a Simple Component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AD057EB-EBDA-485A-A406-F957B25C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690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B75CD-8D3F-4731-A31C-87DB40C724B2}"/>
              </a:ext>
            </a:extLst>
          </p:cNvPr>
          <p:cNvSpPr txBox="1"/>
          <p:nvPr/>
        </p:nvSpPr>
        <p:spPr>
          <a:xfrm>
            <a:off x="7078523" y="200964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MyComponent.java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specify a name for the component, like this: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When Spring creates a bean, the bean will now be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myCoolBean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a Name for a Component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8339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@Component("myCoolBean")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default, Spring creates a singleton bean instance</a:t>
            </a:r>
          </a:p>
          <a:p>
            <a:pPr lvl="1"/>
            <a:r>
              <a:rPr lang="en-GB" dirty="0"/>
              <a:t>i.e. the default </a:t>
            </a:r>
            <a:r>
              <a:rPr lang="en-GB" u="sng" dirty="0"/>
              <a:t>scope</a:t>
            </a:r>
            <a:r>
              <a:rPr lang="en-GB" dirty="0"/>
              <a:t>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</a:p>
          <a:p>
            <a:pPr lvl="1"/>
            <a:endParaRPr lang="en-GB" dirty="0"/>
          </a:p>
          <a:p>
            <a:r>
              <a:rPr lang="en-GB" dirty="0"/>
              <a:t>You can specify a different scope: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</a:p>
          <a:p>
            <a:pPr lvl="1"/>
            <a:r>
              <a:rPr lang="en-GB" dirty="0"/>
              <a:t>For example: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Bean Scope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CCCA86D-2703-4564-8593-748631E3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8090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org.springframework.context.annotation.Scope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99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Bean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always eagerly creates singleton beans</a:t>
            </a:r>
          </a:p>
          <a:p>
            <a:pPr lvl="1"/>
            <a:r>
              <a:rPr lang="en-GB" dirty="0"/>
              <a:t>This can result in (very) slow start-up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can tell Spring to lazily-instantiate a bean</a:t>
            </a:r>
          </a:p>
          <a:p>
            <a:pPr lvl="1"/>
            <a:r>
              <a:rPr lang="en-GB" dirty="0"/>
              <a:t>Avoids creating a lot of beans that you might never use</a:t>
            </a:r>
          </a:p>
          <a:p>
            <a:pPr lvl="1"/>
            <a:r>
              <a:rPr lang="en-GB" dirty="0"/>
              <a:t>Speeds start-up time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EFAC08-79AC-407F-A253-BB542AFD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098090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org.springframework.stereotype.Component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org.springframework.context.annotation.Lazy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Spring Boot, you can access a bean in your program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dirty="0"/>
              <a:t>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Accessing a Bean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43A2BC2-C2D0-45EA-A4F3-C666462D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6889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461F6-9E00-4EA0-87CB-9CBA2616ED13}"/>
              </a:ext>
            </a:extLst>
          </p:cNvPr>
          <p:cNvSpPr txBox="1"/>
          <p:nvPr/>
        </p:nvSpPr>
        <p:spPr>
          <a:xfrm>
            <a:off x="7078523" y="340683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Scanning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Spring Boot application starts, it scans for component classes</a:t>
            </a:r>
          </a:p>
          <a:p>
            <a:pPr lvl="1"/>
            <a:r>
              <a:rPr lang="en-GB" dirty="0"/>
              <a:t>It looks in the application class package plus </a:t>
            </a:r>
            <a:r>
              <a:rPr lang="en-GB" dirty="0" err="1"/>
              <a:t>subpackages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tell Spring Boot to look elsewhere instead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09CFC55-FE86-4FCB-A704-DE919861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83801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4835</TotalTime>
  <Words>1190</Words>
  <Application>Microsoft Office PowerPoint</Application>
  <PresentationFormat>On-screen Show (16:9)</PresentationFormat>
  <Paragraphs>262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Standard_LiveLessons_2017</vt:lpstr>
      <vt:lpstr>Components, Beans, &amp; Autowiring</vt:lpstr>
      <vt:lpstr>1. Intro to Components &amp; Beans</vt:lpstr>
      <vt:lpstr>Overview of Components</vt:lpstr>
      <vt:lpstr>Defining a Simple Component</vt:lpstr>
      <vt:lpstr>Specifying a Name for a Component</vt:lpstr>
      <vt:lpstr>Specifying Bean Scope</vt:lpstr>
      <vt:lpstr>Lazy Bean Instantiation</vt:lpstr>
      <vt:lpstr>Accessing a Bean</vt:lpstr>
      <vt:lpstr>Component Scanning in Spring Boot</vt:lpstr>
      <vt:lpstr>2. Autowiring</vt:lpstr>
      <vt:lpstr>Injecting Dependencies into Fields</vt:lpstr>
      <vt:lpstr>Injecting Dependencies into a Constructor</vt:lpstr>
      <vt:lpstr>Fine-Tuning Autowiring</vt:lpstr>
      <vt:lpstr>Autowiring Collections (1 of 2)</vt:lpstr>
      <vt:lpstr>Autowiring Collections (2 of 2)</vt:lpstr>
      <vt:lpstr>Injecting Values into Beans</vt:lpstr>
      <vt:lpstr>Specifying Values in Application Properties</vt:lpstr>
      <vt:lpstr>Aside: Common Application Properties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149</cp:revision>
  <dcterms:created xsi:type="dcterms:W3CDTF">2015-09-28T19:52:00Z</dcterms:created>
  <dcterms:modified xsi:type="dcterms:W3CDTF">2021-03-21T19:57:30Z</dcterms:modified>
</cp:coreProperties>
</file>