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710" r:id="rId3"/>
    <p:sldId id="532" r:id="rId4"/>
    <p:sldId id="629" r:id="rId5"/>
    <p:sldId id="730" r:id="rId6"/>
    <p:sldId id="731" r:id="rId7"/>
    <p:sldId id="737" r:id="rId8"/>
    <p:sldId id="738" r:id="rId9"/>
    <p:sldId id="533" r:id="rId10"/>
    <p:sldId id="732" r:id="rId11"/>
    <p:sldId id="717" r:id="rId12"/>
    <p:sldId id="688" r:id="rId13"/>
    <p:sldId id="676" r:id="rId14"/>
    <p:sldId id="711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6" autoAdjust="0"/>
    <p:restoredTop sz="96725" autoAdjust="0"/>
  </p:normalViewPr>
  <p:slideViewPr>
    <p:cSldViewPr snapToGrid="0" snapToObjects="1">
      <p:cViewPr varScale="1">
        <p:scale>
          <a:sx n="119" d="100"/>
          <a:sy n="119" d="100"/>
        </p:scale>
        <p:origin x="42" y="44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2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37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5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38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101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Configuration Classes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Introduction to configuration classes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Additional techniques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96924-1335-4248-9061-885FB8DF6820}"/>
              </a:ext>
            </a:extLst>
          </p:cNvPr>
          <p:cNvSpPr txBox="1"/>
          <p:nvPr/>
        </p:nvSpPr>
        <p:spPr>
          <a:xfrm>
            <a:off x="1543665" y="4523874"/>
            <a:ext cx="7600335" cy="509110"/>
          </a:xfrm>
          <a:prstGeom prst="rect">
            <a:avLst/>
          </a:prstGeom>
          <a:solidFill>
            <a:srgbClr val="0182B5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 Spring module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demo-configuration-classes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look up a bean by its name:</a:t>
            </a:r>
          </a:p>
          <a:p>
            <a:pPr lvl="1"/>
            <a:r>
              <a:rPr lang="en-GB" dirty="0"/>
              <a:t>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and specify the bean name you want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Looking-Up Named Beans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43A2BC2-C2D0-45EA-A4F3-C666462D3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607567"/>
            <a:ext cx="6904182" cy="240129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demoAdvancedJavaConfig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Lookup 1st bean via its name.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SimpleService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refBean1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("cool-bean",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SimpleService.class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refBean1.doSomething();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Lookup 2nd bean via its various aliases.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SimpleService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refBean2a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SimpleService.class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SimpleService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refBean2b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subsystemB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SimpleService.class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SimpleService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refBean2c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SimpleService.class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refBean2a.doSomething();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refBean2b.doSomething();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refBean2c.doSomething();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461F6-9E00-4EA0-87CB-9CBA2616ED13}"/>
              </a:ext>
            </a:extLst>
          </p:cNvPr>
          <p:cNvSpPr txBox="1"/>
          <p:nvPr/>
        </p:nvSpPr>
        <p:spPr>
          <a:xfrm>
            <a:off x="7078523" y="3756519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3054094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Injecting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wire-up dependencies between beans like so: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09CFC55-FE86-4FCB-A704-DE9198615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4112"/>
            <a:ext cx="6904182" cy="224741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ConfigAdvanced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@Bean(name="bankservice-bean")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myBankService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myBankRepository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@Bean(name="bankrepository-bean")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myBankRepository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BankRepositoryImpl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D2F5C8-8942-482D-9E42-7A211331B5B4}"/>
              </a:ext>
            </a:extLst>
          </p:cNvPr>
          <p:cNvCxnSpPr>
            <a:cxnSpLocks/>
          </p:cNvCxnSpPr>
          <p:nvPr/>
        </p:nvCxnSpPr>
        <p:spPr bwMode="auto">
          <a:xfrm flipH="1">
            <a:off x="4604035" y="2213892"/>
            <a:ext cx="161047" cy="2886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F53D6FA-FC9E-4BD6-84AF-CCD54288B880}"/>
              </a:ext>
            </a:extLst>
          </p:cNvPr>
          <p:cNvSpPr/>
          <p:nvPr/>
        </p:nvSpPr>
        <p:spPr>
          <a:xfrm>
            <a:off x="1937084" y="2510590"/>
            <a:ext cx="3336758" cy="66574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0AD4B5-0AAA-40A9-AEF9-A2AF5FF28D32}"/>
              </a:ext>
            </a:extLst>
          </p:cNvPr>
          <p:cNvSpPr txBox="1"/>
          <p:nvPr/>
        </p:nvSpPr>
        <p:spPr>
          <a:xfrm>
            <a:off x="6847689" y="3247280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ConfigAdvanced.java</a:t>
            </a:r>
          </a:p>
        </p:txBody>
      </p:sp>
    </p:spTree>
    <p:extLst>
      <p:ext uri="{BB962C8B-B14F-4D97-AF65-F5344CB8AC3E}">
        <p14:creationId xmlns:p14="http://schemas.microsoft.com/office/powerpoint/2010/main" val="117315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set the scope of a bean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specify a singleton bean is instantiated lazily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Controlling Instantiation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7929"/>
            <a:ext cx="6904182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ConfigAdvanced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@Bean(name="proto-bean")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@Scope("prototype")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mySimpleService3() { …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847690" y="2311778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ConfigAdvanced.java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F9FC857A-9382-4ECA-8A9F-8FFA581AF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243192"/>
            <a:ext cx="6904182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ConfigAdvanced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@Bean(name="lazy-bean")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mySimpleService4() { …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3DB75-CAF0-417E-AE40-EFAAD73426F8}"/>
              </a:ext>
            </a:extLst>
          </p:cNvPr>
          <p:cNvSpPr txBox="1"/>
          <p:nvPr/>
        </p:nvSpPr>
        <p:spPr>
          <a:xfrm>
            <a:off x="6847690" y="4317041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ConfigAdvanced.java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configuration class can import another configuration class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@Import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 configuration class can import an XML configuration file (if you have any!)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@ImportResource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Importing Configurations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498FE718-BFE1-43EC-B84A-22D0664A5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52923"/>
            <a:ext cx="6904182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@Import(SomeOtherConfig.class)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C754D7B3-F759-44E0-92B0-1ED5AF29F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393755"/>
            <a:ext cx="6904182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@ImportResource("SomeOtherConfig.xml")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Introduction to components and beans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Autowiring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1. </a:t>
            </a:r>
            <a:r>
              <a:rPr lang="en-GB" sz="3000" dirty="0">
                <a:solidFill>
                  <a:schemeClr val="bg1"/>
                </a:solidFill>
              </a:rPr>
              <a:t>Intro to Configuration Classes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configuration classes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simple configuration class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Location of configuration classes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beans in a Spring Boot app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EA38E-B176-4C9F-89B2-4F472A68E212}"/>
              </a:ext>
            </a:extLst>
          </p:cNvPr>
          <p:cNvSpPr txBox="1"/>
          <p:nvPr/>
        </p:nvSpPr>
        <p:spPr>
          <a:xfrm>
            <a:off x="4061014" y="4583324"/>
            <a:ext cx="512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Demo package: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demo.configurationclasses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Configuration Classes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configuration class is a special class in Spring Boot</a:t>
            </a:r>
          </a:p>
          <a:p>
            <a:pPr lvl="1"/>
            <a:r>
              <a:rPr lang="en-GB" dirty="0"/>
              <a:t>Creates and initializes bean objects</a:t>
            </a:r>
          </a:p>
          <a:p>
            <a:pPr lvl="1"/>
            <a:r>
              <a:rPr lang="en-GB" dirty="0"/>
              <a:t>You can use the beans elsewhere in your application</a:t>
            </a:r>
          </a:p>
          <a:p>
            <a:pPr lvl="1"/>
            <a:endParaRPr lang="en-GB" dirty="0"/>
          </a:p>
          <a:p>
            <a:r>
              <a:rPr lang="en-GB" dirty="0"/>
              <a:t>Here's how to do it:</a:t>
            </a:r>
          </a:p>
          <a:p>
            <a:pPr lvl="1"/>
            <a:r>
              <a:rPr lang="en-GB" dirty="0"/>
              <a:t>Define a class and annotate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lvl="1"/>
            <a:r>
              <a:rPr lang="en-GB" dirty="0"/>
              <a:t>Implement methods annotated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r>
              <a:rPr lang="en-GB" dirty="0"/>
              <a:t>, to create and return bean objects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Here's a simple example of a configuration class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Defining a Simple Configuration Class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8AD057EB-EBDA-485A-A406-F957B25C9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3310"/>
            <a:ext cx="6904182" cy="25551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org.springframework.context.annotation.Bean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org.springframework.context.annotation.Configuration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ConfigSimple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b.setField1(42);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b.setField2("wibble");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Etc.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B75CD-8D3F-4731-A31C-87DB40C724B2}"/>
              </a:ext>
            </a:extLst>
          </p:cNvPr>
          <p:cNvSpPr txBox="1"/>
          <p:nvPr/>
        </p:nvSpPr>
        <p:spPr>
          <a:xfrm>
            <a:off x="7001579" y="3558266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ConfigSimple.java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Configuration classes are special kinds of "components"</a:t>
            </a:r>
          </a:p>
          <a:p>
            <a:pPr lvl="1"/>
            <a:endParaRPr lang="en-GB" dirty="0"/>
          </a:p>
          <a:p>
            <a:r>
              <a:rPr lang="en-GB" dirty="0"/>
              <a:t>When a Spring Boot app starts, it automatically scans for components (and hence configuration classes)</a:t>
            </a:r>
          </a:p>
          <a:p>
            <a:pPr lvl="1"/>
            <a:r>
              <a:rPr lang="en-GB" dirty="0"/>
              <a:t>It looks in the package of the app class, plus </a:t>
            </a:r>
            <a:r>
              <a:rPr lang="en-GB" dirty="0" err="1"/>
              <a:t>subpackages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tell it to look elsewhere, if you like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Location of Configuration Classes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884853F1-A193-4FBA-B503-1C999EFB4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463331"/>
            <a:ext cx="6904182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@SpringBootApplication(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scanBasePackages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={"mypackage1", "mypackage2"}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64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application class is itself a configuration class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Because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incorporates:</a:t>
            </a:r>
          </a:p>
          <a:p>
            <a:pPr lvl="1"/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@EnableAutoConfiguration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@ComponentScan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This means you can define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methods in your application class - see next slide…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900383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Defining Beans in a Spring Boot App Class (1 of 2)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499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Example: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900383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Defining Beans in a Spring Boot App Class (2 of 2)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0BDAC5A-2FD8-408B-B7EB-A920D7C93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4575"/>
            <a:ext cx="6904182" cy="270907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new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b.setField1(42);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b.setField2("wibble");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b;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etc.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631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2. </a:t>
            </a:r>
            <a:r>
              <a:rPr lang="en-GB" sz="3000" dirty="0">
                <a:solidFill>
                  <a:schemeClr val="bg1"/>
                </a:solidFill>
              </a:rPr>
              <a:t>Additional Techniques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Customizing bean names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Looking-up named beans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Injecting dependencies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Controlling instantiation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Importing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5177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Customizing Bean Names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bean name is same as method name, by default</a:t>
            </a:r>
          </a:p>
          <a:p>
            <a:pPr lvl="1"/>
            <a:r>
              <a:rPr lang="en-GB" dirty="0"/>
              <a:t>You can specify a different bean name, if you like</a:t>
            </a:r>
          </a:p>
          <a:p>
            <a:pPr lvl="1"/>
            <a:r>
              <a:rPr lang="en-GB" dirty="0"/>
              <a:t>Set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/>
              <a:t> property 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r>
              <a:rPr lang="en-GB" dirty="0"/>
              <a:t> annotation</a:t>
            </a:r>
          </a:p>
          <a:p>
            <a:pPr lvl="1"/>
            <a:r>
              <a:rPr lang="en-GB" dirty="0"/>
              <a:t>Specify a single name, or an array of names</a:t>
            </a:r>
          </a:p>
          <a:p>
            <a:pPr eaLnBrk="1" hangingPunct="1"/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D4EFAC08-79AC-407F-A253-BB542AFDF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334601"/>
            <a:ext cx="6904182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ConfigAdvanced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@Bean(name = "cool-bean")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mySimpleService1() {…}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@Bean(name = {"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subsystemB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mySimpleService2() {…}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71880-C0D9-4683-925B-77BB3CCF1DD3}"/>
              </a:ext>
            </a:extLst>
          </p:cNvPr>
          <p:cNvSpPr txBox="1"/>
          <p:nvPr/>
        </p:nvSpPr>
        <p:spPr>
          <a:xfrm>
            <a:off x="6847689" y="3714725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ConfigAdvanced.java</a:t>
            </a:r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4921</TotalTime>
  <Words>879</Words>
  <Application>Microsoft Office PowerPoint</Application>
  <PresentationFormat>On-screen Show (16:9)</PresentationFormat>
  <Paragraphs>196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Standard_LiveLessons_2017</vt:lpstr>
      <vt:lpstr>Configuration Classes</vt:lpstr>
      <vt:lpstr>1. Intro to Configuration Classes</vt:lpstr>
      <vt:lpstr>Overview of Configuration Classes</vt:lpstr>
      <vt:lpstr>Defining a Simple Configuration Class</vt:lpstr>
      <vt:lpstr>Location of Configuration Classes</vt:lpstr>
      <vt:lpstr>Defining Beans in a Spring Boot App Class (1 of 2)</vt:lpstr>
      <vt:lpstr>Defining Beans in a Spring Boot App Class (2 of 2)</vt:lpstr>
      <vt:lpstr>2. Additional Techniques</vt:lpstr>
      <vt:lpstr>Customizing Bean Names </vt:lpstr>
      <vt:lpstr>Looking-Up Named Beans</vt:lpstr>
      <vt:lpstr>Injecting Dependencies</vt:lpstr>
      <vt:lpstr>Controlling Instantiation</vt:lpstr>
      <vt:lpstr>Importing Configurations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154</cp:revision>
  <dcterms:created xsi:type="dcterms:W3CDTF">2015-09-28T19:52:00Z</dcterms:created>
  <dcterms:modified xsi:type="dcterms:W3CDTF">2021-03-21T19:57:21Z</dcterms:modified>
</cp:coreProperties>
</file>