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38B5987-03C8-4324-9CA3-3E9A5DDCEB0F}">
  <a:tblStyle styleId="{238B5987-03C8-4324-9CA3-3E9A5DDCEB0F}"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AD188C6E-B07A-4B05-AA14-23C1B30C233E}" styleName="Table_1">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submarinecablemap.com/"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3" name="Google Shape;323;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0" name="Google Shape;330;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6" name="Google Shape;336;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2" name="Google Shape;342;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8" name="Google Shape;348;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6" name="Google Shape;356;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3" name="Google Shape;363;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0" name="Google Shape;370;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6" name="Google Shape;376;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2" name="Google Shape;382;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7" name="Google Shape;387;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3" name="Google Shape;393;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9" name="Google Shape;399;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 name="Google Shape;117;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u="sng">
                <a:solidFill>
                  <a:schemeClr val="hlink"/>
                </a:solidFill>
                <a:hlinkClick r:id="rId2"/>
              </a:rPr>
              <a:t>https://www.submarinecablemap.com/</a:t>
            </a:r>
            <a:endParaRPr/>
          </a:p>
        </p:txBody>
      </p:sp>
      <p:sp>
        <p:nvSpPr>
          <p:cNvPr id="118" name="Google Shape;118;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1597819"/>
            <a:ext cx="7772400" cy="110251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371600" y="2914650"/>
            <a:ext cx="6400800" cy="131445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2874764" y="-1217413"/>
            <a:ext cx="3394472"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5463778" y="1371601"/>
            <a:ext cx="4388644"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272778" y="-609599"/>
            <a:ext cx="4388644"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722313" y="3305176"/>
            <a:ext cx="7772400" cy="1021556"/>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457200" y="1200151"/>
            <a:ext cx="4038600" cy="3394472"/>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5"/>
          <p:cNvSpPr txBox="1"/>
          <p:nvPr>
            <p:ph idx="2" type="body"/>
          </p:nvPr>
        </p:nvSpPr>
        <p:spPr>
          <a:xfrm>
            <a:off x="4648200" y="1200151"/>
            <a:ext cx="4038600" cy="3394472"/>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5"/>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457200" y="1151335"/>
            <a:ext cx="4040188" cy="47982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6"/>
          <p:cNvSpPr txBox="1"/>
          <p:nvPr>
            <p:ph idx="2" type="body"/>
          </p:nvPr>
        </p:nvSpPr>
        <p:spPr>
          <a:xfrm>
            <a:off x="457200" y="1631156"/>
            <a:ext cx="4040188" cy="2963466"/>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6"/>
          <p:cNvSpPr txBox="1"/>
          <p:nvPr>
            <p:ph idx="3" type="body"/>
          </p:nvPr>
        </p:nvSpPr>
        <p:spPr>
          <a:xfrm>
            <a:off x="4645026" y="1151335"/>
            <a:ext cx="4041775" cy="47982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6"/>
          <p:cNvSpPr txBox="1"/>
          <p:nvPr>
            <p:ph idx="4" type="body"/>
          </p:nvPr>
        </p:nvSpPr>
        <p:spPr>
          <a:xfrm>
            <a:off x="4645026" y="1631156"/>
            <a:ext cx="4041775" cy="2963466"/>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6"/>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1" y="204787"/>
            <a:ext cx="3008313" cy="8715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9"/>
          <p:cNvSpPr txBox="1"/>
          <p:nvPr>
            <p:ph idx="2" type="body"/>
          </p:nvPr>
        </p:nvSpPr>
        <p:spPr>
          <a:xfrm>
            <a:off x="457201" y="1076326"/>
            <a:ext cx="3008313" cy="3518297"/>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9"/>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1792288" y="459581"/>
            <a:ext cx="5486400" cy="30861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1792288" y="4025503"/>
            <a:ext cx="5486400" cy="603647"/>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10"/>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0.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1" Type="http://schemas.openxmlformats.org/officeDocument/2006/relationships/image" Target="../media/image9.png"/><Relationship Id="rId10" Type="http://schemas.openxmlformats.org/officeDocument/2006/relationships/image" Target="../media/image19.png"/><Relationship Id="rId13" Type="http://schemas.openxmlformats.org/officeDocument/2006/relationships/image" Target="../media/image23.png"/><Relationship Id="rId12"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14.png"/><Relationship Id="rId9" Type="http://schemas.openxmlformats.org/officeDocument/2006/relationships/image" Target="../media/image17.png"/><Relationship Id="rId15" Type="http://schemas.openxmlformats.org/officeDocument/2006/relationships/image" Target="../media/image21.png"/><Relationship Id="rId14" Type="http://schemas.openxmlformats.org/officeDocument/2006/relationships/image" Target="../media/image7.png"/><Relationship Id="rId17" Type="http://schemas.openxmlformats.org/officeDocument/2006/relationships/image" Target="../media/image24.png"/><Relationship Id="rId16" Type="http://schemas.openxmlformats.org/officeDocument/2006/relationships/image" Target="../media/image25.png"/><Relationship Id="rId5" Type="http://schemas.openxmlformats.org/officeDocument/2006/relationships/image" Target="../media/image11.png"/><Relationship Id="rId6" Type="http://schemas.openxmlformats.org/officeDocument/2006/relationships/image" Target="../media/image16.png"/><Relationship Id="rId18" Type="http://schemas.openxmlformats.org/officeDocument/2006/relationships/image" Target="../media/image27.png"/><Relationship Id="rId7" Type="http://schemas.openxmlformats.org/officeDocument/2006/relationships/image" Target="../media/image18.png"/><Relationship Id="rId8"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6.png"/><Relationship Id="rId4" Type="http://schemas.openxmlformats.org/officeDocument/2006/relationships/image" Target="../media/image20.png"/><Relationship Id="rId5" Type="http://schemas.openxmlformats.org/officeDocument/2006/relationships/image" Target="../media/image28.jpg"/><Relationship Id="rId6" Type="http://schemas.openxmlformats.org/officeDocument/2006/relationships/image" Target="../media/image12.png"/><Relationship Id="rId7" Type="http://schemas.openxmlformats.org/officeDocument/2006/relationships/image" Target="../media/image15.png"/><Relationship Id="rId8" Type="http://schemas.openxmlformats.org/officeDocument/2006/relationships/image" Target="../media/image2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jp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www.facebook.co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ctrTitle"/>
          </p:nvPr>
        </p:nvSpPr>
        <p:spPr>
          <a:xfrm>
            <a:off x="685800" y="1597819"/>
            <a:ext cx="7772400" cy="1102519"/>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The Complete Front-End Development course </a:t>
            </a:r>
            <a:endParaRPr/>
          </a:p>
        </p:txBody>
      </p:sp>
      <p:sp>
        <p:nvSpPr>
          <p:cNvPr id="89" name="Google Shape;89;p13"/>
          <p:cNvSpPr txBox="1"/>
          <p:nvPr>
            <p:ph idx="1" type="subTitle"/>
          </p:nvPr>
        </p:nvSpPr>
        <p:spPr>
          <a:xfrm>
            <a:off x="1371600" y="2914650"/>
            <a:ext cx="6400800" cy="131445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rPr lang="en-US"/>
              <a:t>Introduction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500"/>
                                        <p:tgtEl>
                                          <p:spTgt spid="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9">
                                            <p:txEl>
                                              <p:pRg end="0" st="0"/>
                                            </p:txEl>
                                          </p:spTgt>
                                        </p:tgtEl>
                                        <p:attrNameLst>
                                          <p:attrName>style.visibility</p:attrName>
                                        </p:attrNameLst>
                                      </p:cBhvr>
                                      <p:to>
                                        <p:strVal val="visible"/>
                                      </p:to>
                                    </p:set>
                                    <p:anim calcmode="lin" valueType="num">
                                      <p:cBhvr additive="base">
                                        <p:cTn dur="500"/>
                                        <p:tgtEl>
                                          <p:spTgt spid="89">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2"/>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The Browser and HTTP. </a:t>
            </a:r>
            <a:endParaRPr/>
          </a:p>
        </p:txBody>
      </p:sp>
      <p:sp>
        <p:nvSpPr>
          <p:cNvPr id="214" name="Google Shape;214;p22"/>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spcBef>
                <a:spcPts val="0"/>
              </a:spcBef>
              <a:spcAft>
                <a:spcPts val="0"/>
              </a:spcAft>
              <a:buClr>
                <a:schemeClr val="dk1"/>
              </a:buClr>
              <a:buSzPct val="100000"/>
              <a:buChar char="•"/>
            </a:pPr>
            <a:r>
              <a:rPr lang="en-US"/>
              <a:t>Data is sent and received in packets in TCP/IP.</a:t>
            </a:r>
            <a:endParaRPr/>
          </a:p>
          <a:p>
            <a:pPr indent="-342900" lvl="0" marL="342900" rtl="0" algn="l">
              <a:spcBef>
                <a:spcPts val="448"/>
              </a:spcBef>
              <a:spcAft>
                <a:spcPts val="0"/>
              </a:spcAft>
              <a:buClr>
                <a:schemeClr val="dk1"/>
              </a:buClr>
              <a:buSzPct val="100000"/>
              <a:buChar char="•"/>
            </a:pPr>
            <a:r>
              <a:rPr lang="en-US"/>
              <a:t>Packet:</a:t>
            </a:r>
            <a:endParaRPr/>
          </a:p>
          <a:p>
            <a:pPr indent="-200660" lvl="0" marL="342900" rtl="0" algn="l">
              <a:spcBef>
                <a:spcPts val="448"/>
              </a:spcBef>
              <a:spcAft>
                <a:spcPts val="0"/>
              </a:spcAft>
              <a:buClr>
                <a:schemeClr val="dk1"/>
              </a:buClr>
              <a:buSzPct val="100000"/>
              <a:buNone/>
            </a:pPr>
            <a:r>
              <a:t/>
            </a:r>
            <a:endParaRPr/>
          </a:p>
          <a:p>
            <a:pPr indent="-200660" lvl="0" marL="342900" rtl="0" algn="l">
              <a:spcBef>
                <a:spcPts val="448"/>
              </a:spcBef>
              <a:spcAft>
                <a:spcPts val="0"/>
              </a:spcAft>
              <a:buClr>
                <a:schemeClr val="dk1"/>
              </a:buClr>
              <a:buSzPct val="100000"/>
              <a:buNone/>
            </a:pPr>
            <a:r>
              <a:t/>
            </a:r>
            <a:endParaRPr/>
          </a:p>
          <a:p>
            <a:pPr indent="-342900" lvl="0" marL="342900" rtl="0" algn="l">
              <a:spcBef>
                <a:spcPts val="448"/>
              </a:spcBef>
              <a:spcAft>
                <a:spcPts val="0"/>
              </a:spcAft>
              <a:buClr>
                <a:schemeClr val="dk1"/>
              </a:buClr>
              <a:buSzPct val="100000"/>
              <a:buChar char="•"/>
            </a:pPr>
            <a:r>
              <a:rPr lang="en-US"/>
              <a:t>Web operates on top of the internet via HTTP (Hyper Text Transfer Protocol).</a:t>
            </a:r>
            <a:endParaRPr/>
          </a:p>
          <a:p>
            <a:pPr indent="-342900" lvl="0" marL="342900" rtl="0" algn="l">
              <a:spcBef>
                <a:spcPts val="448"/>
              </a:spcBef>
              <a:spcAft>
                <a:spcPts val="0"/>
              </a:spcAft>
              <a:buClr>
                <a:schemeClr val="dk1"/>
              </a:buClr>
              <a:buSzPct val="100000"/>
              <a:buChar char="•"/>
            </a:pPr>
            <a:r>
              <a:rPr lang="en-US"/>
              <a:t>www is a system of interlinked webpages accessed via the internet.</a:t>
            </a:r>
            <a:endParaRPr/>
          </a:p>
          <a:p>
            <a:pPr indent="-342900" lvl="0" marL="342900" rtl="0" algn="l">
              <a:spcBef>
                <a:spcPts val="448"/>
              </a:spcBef>
              <a:spcAft>
                <a:spcPts val="0"/>
              </a:spcAft>
              <a:buClr>
                <a:schemeClr val="dk1"/>
              </a:buClr>
              <a:buSzPct val="100000"/>
              <a:buChar char="•"/>
            </a:pPr>
            <a:r>
              <a:rPr lang="en-US"/>
              <a:t>HTTP is a stateless protocol. </a:t>
            </a:r>
            <a:endParaRPr/>
          </a:p>
          <a:p>
            <a:pPr indent="-342900" lvl="0" marL="342900" rtl="0" algn="l">
              <a:spcBef>
                <a:spcPts val="448"/>
              </a:spcBef>
              <a:spcAft>
                <a:spcPts val="0"/>
              </a:spcAft>
              <a:buClr>
                <a:schemeClr val="dk1"/>
              </a:buClr>
              <a:buSzPct val="100000"/>
              <a:buChar char="•"/>
            </a:pPr>
            <a:r>
              <a:rPr lang="en-US"/>
              <a:t>Browser is a piece of Software that allows to lookup IP address, to send and receive data.</a:t>
            </a:r>
            <a:endParaRPr/>
          </a:p>
        </p:txBody>
      </p:sp>
      <p:grpSp>
        <p:nvGrpSpPr>
          <p:cNvPr id="215" name="Google Shape;215;p22"/>
          <p:cNvGrpSpPr/>
          <p:nvPr/>
        </p:nvGrpSpPr>
        <p:grpSpPr>
          <a:xfrm>
            <a:off x="1905000" y="1581150"/>
            <a:ext cx="3657600" cy="914400"/>
            <a:chOff x="0" y="0"/>
            <a:chExt cx="3657600" cy="914400"/>
          </a:xfrm>
        </p:grpSpPr>
        <p:sp>
          <p:nvSpPr>
            <p:cNvPr id="216" name="Google Shape;216;p22"/>
            <p:cNvSpPr/>
            <p:nvPr/>
          </p:nvSpPr>
          <p:spPr>
            <a:xfrm>
              <a:off x="0" y="0"/>
              <a:ext cx="3657600" cy="914400"/>
            </a:xfrm>
            <a:prstGeom prst="roundRect">
              <a:avLst>
                <a:gd fmla="val 10000" name="adj"/>
              </a:avLst>
            </a:prstGeom>
            <a:gradFill>
              <a:gsLst>
                <a:gs pos="0">
                  <a:srgbClr val="AAB7DB"/>
                </a:gs>
                <a:gs pos="35000">
                  <a:srgbClr val="C4CDE5"/>
                </a:gs>
                <a:gs pos="100000">
                  <a:srgbClr val="E8EBF6"/>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2"/>
            <p:cNvSpPr txBox="1"/>
            <p:nvPr/>
          </p:nvSpPr>
          <p:spPr>
            <a:xfrm>
              <a:off x="822960" y="0"/>
              <a:ext cx="2834640" cy="914400"/>
            </a:xfrm>
            <a:prstGeom prst="rect">
              <a:avLst/>
            </a:prstGeom>
            <a:noFill/>
            <a:ln>
              <a:noFill/>
            </a:ln>
          </p:spPr>
          <p:txBody>
            <a:bodyPr anchorCtr="0" anchor="t" bIns="68575" lIns="68575" spcFirstLastPara="1" rIns="68575" wrap="square" tIns="68575">
              <a:noAutofit/>
            </a:bodyPr>
            <a:lstStyle/>
            <a:p>
              <a:pPr indent="0" lvl="0" marL="0" marR="0" rtl="0" algn="l">
                <a:lnSpc>
                  <a:spcPct val="90000"/>
                </a:lnSpc>
                <a:spcBef>
                  <a:spcPts val="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Data</a:t>
              </a:r>
              <a:endParaRPr sz="1800">
                <a:solidFill>
                  <a:schemeClr val="dk1"/>
                </a:solidFill>
                <a:latin typeface="Calibri"/>
                <a:ea typeface="Calibri"/>
                <a:cs typeface="Calibri"/>
                <a:sym typeface="Calibri"/>
              </a:endParaRPr>
            </a:p>
            <a:p>
              <a:pPr indent="-114300" lvl="1" marL="114300" marR="0" rtl="0" algn="l">
                <a:lnSpc>
                  <a:spcPct val="90000"/>
                </a:lnSpc>
                <a:spcBef>
                  <a:spcPts val="630"/>
                </a:spcBef>
                <a:spcAft>
                  <a:spcPts val="0"/>
                </a:spcAft>
                <a:buClr>
                  <a:schemeClr val="dk1"/>
                </a:buClr>
                <a:buSzPts val="1400"/>
                <a:buFont typeface="Calibri"/>
                <a:buChar char="•"/>
              </a:pPr>
              <a:r>
                <a:rPr b="0" i="0" lang="en-US" sz="1400" u="none" cap="none" strike="noStrike">
                  <a:solidFill>
                    <a:schemeClr val="dk1"/>
                  </a:solidFill>
                  <a:latin typeface="Calibri"/>
                  <a:ea typeface="Calibri"/>
                  <a:cs typeface="Calibri"/>
                  <a:sym typeface="Calibri"/>
                </a:rPr>
                <a:t>Source: 129.51.150.10</a:t>
              </a:r>
              <a:endParaRPr b="0" i="0" sz="1400" u="none" cap="none" strike="noStrike">
                <a:solidFill>
                  <a:schemeClr val="dk1"/>
                </a:solidFill>
                <a:latin typeface="Calibri"/>
                <a:ea typeface="Calibri"/>
                <a:cs typeface="Calibri"/>
                <a:sym typeface="Calibri"/>
              </a:endParaRPr>
            </a:p>
            <a:p>
              <a:pPr indent="-114300" lvl="1" marL="114300" marR="0" rtl="0" algn="l">
                <a:lnSpc>
                  <a:spcPct val="90000"/>
                </a:lnSpc>
                <a:spcBef>
                  <a:spcPts val="210"/>
                </a:spcBef>
                <a:spcAft>
                  <a:spcPts val="0"/>
                </a:spcAft>
                <a:buClr>
                  <a:schemeClr val="dk1"/>
                </a:buClr>
                <a:buSzPts val="1400"/>
                <a:buFont typeface="Calibri"/>
                <a:buChar char="•"/>
              </a:pPr>
              <a:r>
                <a:rPr b="0" i="0" lang="en-US" sz="1400" u="none" cap="none" strike="noStrike">
                  <a:solidFill>
                    <a:schemeClr val="dk1"/>
                  </a:solidFill>
                  <a:latin typeface="Calibri"/>
                  <a:ea typeface="Calibri"/>
                  <a:cs typeface="Calibri"/>
                  <a:sym typeface="Calibri"/>
                </a:rPr>
                <a:t>Destination: 64.233.171.1</a:t>
              </a:r>
              <a:endParaRPr b="0" i="0" sz="1400" u="none" cap="none" strike="noStrike">
                <a:solidFill>
                  <a:schemeClr val="dk1"/>
                </a:solidFill>
                <a:latin typeface="Calibri"/>
                <a:ea typeface="Calibri"/>
                <a:cs typeface="Calibri"/>
                <a:sym typeface="Calibri"/>
              </a:endParaRPr>
            </a:p>
          </p:txBody>
        </p:sp>
        <p:sp>
          <p:nvSpPr>
            <p:cNvPr id="218" name="Google Shape;218;p22"/>
            <p:cNvSpPr/>
            <p:nvPr/>
          </p:nvSpPr>
          <p:spPr>
            <a:xfrm>
              <a:off x="91439" y="91440"/>
              <a:ext cx="731520" cy="731520"/>
            </a:xfrm>
            <a:prstGeom prst="roundRect">
              <a:avLst>
                <a:gd fmla="val 10000" name="adj"/>
              </a:avLst>
            </a:prstGeom>
            <a:solidFill>
              <a:srgbClr val="BBBFCB"/>
            </a:solidFill>
            <a:ln cap="flat" cmpd="sng" w="9525">
              <a:solidFill>
                <a:srgbClr val="EEECE0"/>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4">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3"/>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What are websites and how do they work?</a:t>
            </a:r>
            <a:endParaRPr/>
          </a:p>
        </p:txBody>
      </p:sp>
      <p:sp>
        <p:nvSpPr>
          <p:cNvPr id="224" name="Google Shape;224;p23"/>
          <p:cNvSpPr txBox="1"/>
          <p:nvPr>
            <p:ph idx="1" type="body"/>
          </p:nvPr>
        </p:nvSpPr>
        <p:spPr>
          <a:xfrm>
            <a:off x="533400" y="1200150"/>
            <a:ext cx="8153399" cy="16764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Any book in the library of www with all of its pages (webpages) is a website.</a:t>
            </a:r>
            <a:endParaRPr/>
          </a:p>
          <a:p>
            <a:pPr indent="-139700" lvl="0" marL="342900" rtl="0" algn="l">
              <a:spcBef>
                <a:spcPts val="640"/>
              </a:spcBef>
              <a:spcAft>
                <a:spcPts val="0"/>
              </a:spcAft>
              <a:buClr>
                <a:schemeClr val="dk1"/>
              </a:buClr>
              <a:buSzPts val="3200"/>
              <a:buNone/>
            </a:pPr>
            <a:r>
              <a:t/>
            </a:r>
            <a:endParaRPr/>
          </a:p>
        </p:txBody>
      </p:sp>
      <p:pic>
        <p:nvPicPr>
          <p:cNvPr descr="Photography of Library Room · Free Stock Photo" id="225" name="Google Shape;225;p23"/>
          <p:cNvPicPr preferRelativeResize="0"/>
          <p:nvPr/>
        </p:nvPicPr>
        <p:blipFill rotWithShape="1">
          <a:blip r:embed="rId3">
            <a:alphaModFix/>
          </a:blip>
          <a:srcRect b="0" l="0" r="0" t="0"/>
          <a:stretch/>
        </p:blipFill>
        <p:spPr>
          <a:xfrm>
            <a:off x="1273866" y="2419350"/>
            <a:ext cx="6650934" cy="2514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4">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4"/>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How have web applications evolved</a:t>
            </a:r>
            <a:endParaRPr/>
          </a:p>
        </p:txBody>
      </p:sp>
      <p:sp>
        <p:nvSpPr>
          <p:cNvPr id="231" name="Google Shape;231;p24"/>
          <p:cNvSpPr/>
          <p:nvPr/>
        </p:nvSpPr>
        <p:spPr>
          <a:xfrm>
            <a:off x="670564" y="1428750"/>
            <a:ext cx="2362200" cy="1295400"/>
          </a:xfrm>
          <a:prstGeom prst="cloud">
            <a:avLst/>
          </a:prstGeom>
          <a:gradFill>
            <a:gsLst>
              <a:gs pos="0">
                <a:srgbClr val="BABABA"/>
              </a:gs>
              <a:gs pos="35000">
                <a:srgbClr val="CFCFCF"/>
              </a:gs>
              <a:gs pos="100000">
                <a:srgbClr val="EDEDED"/>
              </a:gs>
            </a:gsLst>
            <a:lin ang="16200000"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Web 1.0</a:t>
            </a:r>
            <a:endParaRPr sz="1800">
              <a:solidFill>
                <a:schemeClr val="dk1"/>
              </a:solidFill>
              <a:latin typeface="Calibri"/>
              <a:ea typeface="Calibri"/>
              <a:cs typeface="Calibri"/>
              <a:sym typeface="Calibri"/>
            </a:endParaRPr>
          </a:p>
        </p:txBody>
      </p:sp>
      <p:sp>
        <p:nvSpPr>
          <p:cNvPr id="232" name="Google Shape;232;p24"/>
          <p:cNvSpPr/>
          <p:nvPr/>
        </p:nvSpPr>
        <p:spPr>
          <a:xfrm>
            <a:off x="3276610" y="1428750"/>
            <a:ext cx="2362200" cy="1295400"/>
          </a:xfrm>
          <a:prstGeom prst="cloud">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Web 2.0</a:t>
            </a:r>
            <a:endParaRPr sz="1800">
              <a:solidFill>
                <a:schemeClr val="dk1"/>
              </a:solidFill>
              <a:latin typeface="Calibri"/>
              <a:ea typeface="Calibri"/>
              <a:cs typeface="Calibri"/>
              <a:sym typeface="Calibri"/>
            </a:endParaRPr>
          </a:p>
        </p:txBody>
      </p:sp>
      <p:sp>
        <p:nvSpPr>
          <p:cNvPr id="233" name="Google Shape;233;p24"/>
          <p:cNvSpPr/>
          <p:nvPr/>
        </p:nvSpPr>
        <p:spPr>
          <a:xfrm>
            <a:off x="5981705" y="1428750"/>
            <a:ext cx="2362200" cy="1295400"/>
          </a:xfrm>
          <a:prstGeom prst="cloud">
            <a:avLst/>
          </a:prstGeom>
          <a:gradFill>
            <a:gsLst>
              <a:gs pos="0">
                <a:srgbClr val="2D5C97"/>
              </a:gs>
              <a:gs pos="80000">
                <a:srgbClr val="3C7AC5"/>
              </a:gs>
              <a:gs pos="100000">
                <a:srgbClr val="397BC9"/>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Web 3.0</a:t>
            </a:r>
            <a:endParaRPr sz="1800">
              <a:solidFill>
                <a:schemeClr val="lt1"/>
              </a:solidFill>
              <a:latin typeface="Calibri"/>
              <a:ea typeface="Calibri"/>
              <a:cs typeface="Calibri"/>
              <a:sym typeface="Calibri"/>
            </a:endParaRPr>
          </a:p>
        </p:txBody>
      </p:sp>
      <p:sp>
        <p:nvSpPr>
          <p:cNvPr id="234" name="Google Shape;234;p24"/>
          <p:cNvSpPr/>
          <p:nvPr/>
        </p:nvSpPr>
        <p:spPr>
          <a:xfrm>
            <a:off x="1143000" y="2724150"/>
            <a:ext cx="152400" cy="838200"/>
          </a:xfrm>
          <a:prstGeom prst="downArrow">
            <a:avLst>
              <a:gd fmla="val 50000" name="adj1"/>
              <a:gd fmla="val 50000" name="adj2"/>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35" name="Google Shape;235;p24"/>
          <p:cNvSpPr/>
          <p:nvPr/>
        </p:nvSpPr>
        <p:spPr>
          <a:xfrm>
            <a:off x="1295400" y="2724150"/>
            <a:ext cx="152400" cy="838200"/>
          </a:xfrm>
          <a:prstGeom prst="downArrow">
            <a:avLst>
              <a:gd fmla="val 50000" name="adj1"/>
              <a:gd fmla="val 50000" name="adj2"/>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36" name="Google Shape;236;p24"/>
          <p:cNvSpPr/>
          <p:nvPr/>
        </p:nvSpPr>
        <p:spPr>
          <a:xfrm>
            <a:off x="1447800" y="2724150"/>
            <a:ext cx="152400" cy="838200"/>
          </a:xfrm>
          <a:prstGeom prst="downArrow">
            <a:avLst>
              <a:gd fmla="val 50000" name="adj1"/>
              <a:gd fmla="val 50000" name="adj2"/>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37" name="Google Shape;237;p24"/>
          <p:cNvSpPr/>
          <p:nvPr/>
        </p:nvSpPr>
        <p:spPr>
          <a:xfrm>
            <a:off x="1981200" y="2724150"/>
            <a:ext cx="152400" cy="838200"/>
          </a:xfrm>
          <a:prstGeom prst="upArrow">
            <a:avLst>
              <a:gd fmla="val 50000" name="adj1"/>
              <a:gd fmla="val 50000" name="adj2"/>
            </a:avLst>
          </a:prstGeom>
          <a:solidFill>
            <a:schemeClr val="accent3"/>
          </a:solidFill>
          <a:ln cap="flat" cmpd="sng" w="25400">
            <a:solidFill>
              <a:srgbClr val="71884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8" name="Google Shape;238;p24"/>
          <p:cNvSpPr/>
          <p:nvPr/>
        </p:nvSpPr>
        <p:spPr>
          <a:xfrm>
            <a:off x="4800600" y="2647950"/>
            <a:ext cx="152400" cy="1066800"/>
          </a:xfrm>
          <a:prstGeom prst="up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9" name="Google Shape;239;p24"/>
          <p:cNvSpPr/>
          <p:nvPr/>
        </p:nvSpPr>
        <p:spPr>
          <a:xfrm>
            <a:off x="4953000" y="2647950"/>
            <a:ext cx="152400" cy="1066800"/>
          </a:xfrm>
          <a:prstGeom prst="up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0" name="Google Shape;240;p24"/>
          <p:cNvSpPr/>
          <p:nvPr/>
        </p:nvSpPr>
        <p:spPr>
          <a:xfrm>
            <a:off x="5105400" y="2647950"/>
            <a:ext cx="152400" cy="1066800"/>
          </a:xfrm>
          <a:prstGeom prst="up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1" name="Google Shape;241;p24"/>
          <p:cNvSpPr/>
          <p:nvPr/>
        </p:nvSpPr>
        <p:spPr>
          <a:xfrm>
            <a:off x="3810000" y="2724150"/>
            <a:ext cx="152400" cy="1066800"/>
          </a:xfrm>
          <a:prstGeom prst="downArrow">
            <a:avLst>
              <a:gd fmla="val 50000" name="adj1"/>
              <a:gd fmla="val 50000" name="adj2"/>
            </a:avLst>
          </a:prstGeom>
          <a:solidFill>
            <a:schemeClr val="accent6"/>
          </a:solidFill>
          <a:ln cap="flat" cmpd="sng" w="25400">
            <a:solidFill>
              <a:srgbClr val="B46D3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2" name="Google Shape;242;p24"/>
          <p:cNvSpPr/>
          <p:nvPr/>
        </p:nvSpPr>
        <p:spPr>
          <a:xfrm>
            <a:off x="3962400" y="2724150"/>
            <a:ext cx="152400" cy="1066800"/>
          </a:xfrm>
          <a:prstGeom prst="downArrow">
            <a:avLst>
              <a:gd fmla="val 50000" name="adj1"/>
              <a:gd fmla="val 50000" name="adj2"/>
            </a:avLst>
          </a:prstGeom>
          <a:solidFill>
            <a:schemeClr val="accent6"/>
          </a:solidFill>
          <a:ln cap="flat" cmpd="sng" w="25400">
            <a:solidFill>
              <a:srgbClr val="B46D3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3" name="Google Shape;243;p24"/>
          <p:cNvSpPr/>
          <p:nvPr/>
        </p:nvSpPr>
        <p:spPr>
          <a:xfrm>
            <a:off x="4114800" y="2724150"/>
            <a:ext cx="152400" cy="1066800"/>
          </a:xfrm>
          <a:prstGeom prst="downArrow">
            <a:avLst>
              <a:gd fmla="val 50000" name="adj1"/>
              <a:gd fmla="val 50000" name="adj2"/>
            </a:avLst>
          </a:prstGeom>
          <a:solidFill>
            <a:schemeClr val="accent6"/>
          </a:solidFill>
          <a:ln cap="flat" cmpd="sng" w="25400">
            <a:solidFill>
              <a:srgbClr val="B46D3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4" name="Google Shape;244;p24"/>
          <p:cNvSpPr/>
          <p:nvPr/>
        </p:nvSpPr>
        <p:spPr>
          <a:xfrm>
            <a:off x="7315200" y="2647950"/>
            <a:ext cx="533410" cy="1066800"/>
          </a:xfrm>
          <a:prstGeom prst="upArrow">
            <a:avLst>
              <a:gd fmla="val 50000" name="adj1"/>
              <a:gd fmla="val 50000" name="adj2"/>
            </a:avLst>
          </a:prstGeom>
          <a:solidFill>
            <a:schemeClr val="accent2"/>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5" name="Google Shape;245;p24"/>
          <p:cNvSpPr/>
          <p:nvPr/>
        </p:nvSpPr>
        <p:spPr>
          <a:xfrm>
            <a:off x="6591295" y="2724150"/>
            <a:ext cx="571505" cy="1066800"/>
          </a:xfrm>
          <a:prstGeom prst="downArrow">
            <a:avLst>
              <a:gd fmla="val 50000" name="adj1"/>
              <a:gd fmla="val 50000" name="adj2"/>
            </a:avLst>
          </a:prstGeom>
          <a:solidFill>
            <a:schemeClr val="accent2"/>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6" name="Google Shape;246;p24"/>
          <p:cNvSpPr/>
          <p:nvPr/>
        </p:nvSpPr>
        <p:spPr>
          <a:xfrm>
            <a:off x="6248400" y="1665207"/>
            <a:ext cx="1905000" cy="228600"/>
          </a:xfrm>
          <a:prstGeom prst="ellipse">
            <a:avLst/>
          </a:prstGeom>
          <a:solidFill>
            <a:schemeClr val="accent4"/>
          </a:solidFill>
          <a:ln cap="flat" cmpd="sng" w="25400">
            <a:solidFill>
              <a:srgbClr val="5D487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Intelligence</a:t>
            </a:r>
            <a:endParaRPr sz="16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5"/>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Web Application Architecture</a:t>
            </a:r>
            <a:endParaRPr/>
          </a:p>
        </p:txBody>
      </p:sp>
      <p:pic>
        <p:nvPicPr>
          <p:cNvPr descr="Laptop Notebook Front - Free photo on Pixabay" id="252" name="Google Shape;252;p25"/>
          <p:cNvPicPr preferRelativeResize="0"/>
          <p:nvPr/>
        </p:nvPicPr>
        <p:blipFill rotWithShape="1">
          <a:blip r:embed="rId3">
            <a:alphaModFix/>
          </a:blip>
          <a:srcRect b="0" l="0" r="0" t="0"/>
          <a:stretch/>
        </p:blipFill>
        <p:spPr>
          <a:xfrm>
            <a:off x="914400" y="2127406"/>
            <a:ext cx="1190625" cy="793750"/>
          </a:xfrm>
          <a:prstGeom prst="rect">
            <a:avLst/>
          </a:prstGeom>
          <a:noFill/>
          <a:ln>
            <a:noFill/>
          </a:ln>
        </p:spPr>
      </p:pic>
      <p:pic>
        <p:nvPicPr>
          <p:cNvPr id="253" name="Google Shape;253;p25"/>
          <p:cNvPicPr preferRelativeResize="0"/>
          <p:nvPr/>
        </p:nvPicPr>
        <p:blipFill rotWithShape="1">
          <a:blip r:embed="rId4">
            <a:alphaModFix/>
          </a:blip>
          <a:srcRect b="0" l="0" r="0" t="0"/>
          <a:stretch/>
        </p:blipFill>
        <p:spPr>
          <a:xfrm>
            <a:off x="747713" y="1652587"/>
            <a:ext cx="471488" cy="471488"/>
          </a:xfrm>
          <a:prstGeom prst="rect">
            <a:avLst/>
          </a:prstGeom>
          <a:noFill/>
          <a:ln>
            <a:noFill/>
          </a:ln>
        </p:spPr>
      </p:pic>
      <p:pic>
        <p:nvPicPr>
          <p:cNvPr id="254" name="Google Shape;254;p25"/>
          <p:cNvPicPr preferRelativeResize="0"/>
          <p:nvPr/>
        </p:nvPicPr>
        <p:blipFill rotWithShape="1">
          <a:blip r:embed="rId5">
            <a:alphaModFix/>
          </a:blip>
          <a:srcRect b="0" l="0" r="0" t="0"/>
          <a:stretch/>
        </p:blipFill>
        <p:spPr>
          <a:xfrm>
            <a:off x="1371600" y="1584127"/>
            <a:ext cx="334261" cy="471488"/>
          </a:xfrm>
          <a:prstGeom prst="rect">
            <a:avLst/>
          </a:prstGeom>
          <a:noFill/>
          <a:ln>
            <a:noFill/>
          </a:ln>
        </p:spPr>
      </p:pic>
      <p:pic>
        <p:nvPicPr>
          <p:cNvPr descr="Javascript Js Logo Source - Free vector graphic on Pixabay" id="255" name="Google Shape;255;p25"/>
          <p:cNvPicPr preferRelativeResize="0"/>
          <p:nvPr/>
        </p:nvPicPr>
        <p:blipFill rotWithShape="1">
          <a:blip r:embed="rId6">
            <a:alphaModFix/>
          </a:blip>
          <a:srcRect b="0" l="0" r="0" t="0"/>
          <a:stretch/>
        </p:blipFill>
        <p:spPr>
          <a:xfrm>
            <a:off x="1937894" y="1748024"/>
            <a:ext cx="334261" cy="334261"/>
          </a:xfrm>
          <a:prstGeom prst="rect">
            <a:avLst/>
          </a:prstGeom>
          <a:noFill/>
          <a:ln>
            <a:noFill/>
          </a:ln>
        </p:spPr>
      </p:pic>
      <p:pic>
        <p:nvPicPr>
          <p:cNvPr id="256" name="Google Shape;256;p25"/>
          <p:cNvPicPr preferRelativeResize="0"/>
          <p:nvPr/>
        </p:nvPicPr>
        <p:blipFill rotWithShape="1">
          <a:blip r:embed="rId7">
            <a:alphaModFix/>
          </a:blip>
          <a:srcRect b="0" l="0" r="0" t="0"/>
          <a:stretch/>
        </p:blipFill>
        <p:spPr>
          <a:xfrm>
            <a:off x="458051" y="2733675"/>
            <a:ext cx="776390" cy="548877"/>
          </a:xfrm>
          <a:prstGeom prst="rect">
            <a:avLst/>
          </a:prstGeom>
          <a:noFill/>
          <a:ln>
            <a:noFill/>
          </a:ln>
        </p:spPr>
      </p:pic>
      <p:pic>
        <p:nvPicPr>
          <p:cNvPr id="257" name="Google Shape;257;p25"/>
          <p:cNvPicPr preferRelativeResize="0"/>
          <p:nvPr/>
        </p:nvPicPr>
        <p:blipFill rotWithShape="1">
          <a:blip r:embed="rId8">
            <a:alphaModFix/>
          </a:blip>
          <a:srcRect b="0" l="0" r="0" t="0"/>
          <a:stretch/>
        </p:blipFill>
        <p:spPr>
          <a:xfrm>
            <a:off x="1275648" y="2870140"/>
            <a:ext cx="430213" cy="430213"/>
          </a:xfrm>
          <a:prstGeom prst="rect">
            <a:avLst/>
          </a:prstGeom>
          <a:noFill/>
          <a:ln>
            <a:noFill/>
          </a:ln>
        </p:spPr>
      </p:pic>
      <p:pic>
        <p:nvPicPr>
          <p:cNvPr id="258" name="Google Shape;258;p25"/>
          <p:cNvPicPr preferRelativeResize="0"/>
          <p:nvPr/>
        </p:nvPicPr>
        <p:blipFill rotWithShape="1">
          <a:blip r:embed="rId9">
            <a:alphaModFix/>
          </a:blip>
          <a:srcRect b="0" l="0" r="0" t="0"/>
          <a:stretch/>
        </p:blipFill>
        <p:spPr>
          <a:xfrm>
            <a:off x="2052890" y="2811130"/>
            <a:ext cx="334262" cy="334262"/>
          </a:xfrm>
          <a:prstGeom prst="rect">
            <a:avLst/>
          </a:prstGeom>
          <a:noFill/>
          <a:ln>
            <a:noFill/>
          </a:ln>
        </p:spPr>
      </p:pic>
      <p:sp>
        <p:nvSpPr>
          <p:cNvPr id="259" name="Google Shape;259;p25"/>
          <p:cNvSpPr/>
          <p:nvPr/>
        </p:nvSpPr>
        <p:spPr>
          <a:xfrm>
            <a:off x="3458099" y="1743075"/>
            <a:ext cx="1647301" cy="1527331"/>
          </a:xfrm>
          <a:prstGeom prst="ellipse">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id="260" name="Google Shape;260;p25"/>
          <p:cNvPicPr preferRelativeResize="0"/>
          <p:nvPr/>
        </p:nvPicPr>
        <p:blipFill rotWithShape="1">
          <a:blip r:embed="rId10">
            <a:alphaModFix/>
          </a:blip>
          <a:srcRect b="0" l="0" r="0" t="0"/>
          <a:stretch/>
        </p:blipFill>
        <p:spPr>
          <a:xfrm>
            <a:off x="3657600" y="2152650"/>
            <a:ext cx="381000" cy="352425"/>
          </a:xfrm>
          <a:prstGeom prst="rect">
            <a:avLst/>
          </a:prstGeom>
          <a:noFill/>
          <a:ln>
            <a:noFill/>
          </a:ln>
        </p:spPr>
      </p:pic>
      <p:pic>
        <p:nvPicPr>
          <p:cNvPr id="261" name="Google Shape;261;p25"/>
          <p:cNvPicPr preferRelativeResize="0"/>
          <p:nvPr/>
        </p:nvPicPr>
        <p:blipFill rotWithShape="1">
          <a:blip r:embed="rId11">
            <a:alphaModFix/>
          </a:blip>
          <a:srcRect b="0" l="0" r="0" t="0"/>
          <a:stretch/>
        </p:blipFill>
        <p:spPr>
          <a:xfrm>
            <a:off x="4098607" y="1803556"/>
            <a:ext cx="361950" cy="400050"/>
          </a:xfrm>
          <a:prstGeom prst="rect">
            <a:avLst/>
          </a:prstGeom>
          <a:noFill/>
          <a:ln>
            <a:noFill/>
          </a:ln>
        </p:spPr>
      </p:pic>
      <p:pic>
        <p:nvPicPr>
          <p:cNvPr id="262" name="Google Shape;262;p25"/>
          <p:cNvPicPr preferRelativeResize="0"/>
          <p:nvPr/>
        </p:nvPicPr>
        <p:blipFill rotWithShape="1">
          <a:blip r:embed="rId12">
            <a:alphaModFix/>
          </a:blip>
          <a:srcRect b="0" l="0" r="0" t="0"/>
          <a:stretch/>
        </p:blipFill>
        <p:spPr>
          <a:xfrm>
            <a:off x="4411793" y="2226228"/>
            <a:ext cx="609600" cy="361950"/>
          </a:xfrm>
          <a:prstGeom prst="rect">
            <a:avLst/>
          </a:prstGeom>
          <a:noFill/>
          <a:ln>
            <a:noFill/>
          </a:ln>
        </p:spPr>
      </p:pic>
      <p:pic>
        <p:nvPicPr>
          <p:cNvPr id="263" name="Google Shape;263;p25"/>
          <p:cNvPicPr preferRelativeResize="0"/>
          <p:nvPr/>
        </p:nvPicPr>
        <p:blipFill rotWithShape="1">
          <a:blip r:embed="rId13">
            <a:alphaModFix/>
          </a:blip>
          <a:srcRect b="0" l="0" r="0" t="0"/>
          <a:stretch/>
        </p:blipFill>
        <p:spPr>
          <a:xfrm>
            <a:off x="3657600" y="2550078"/>
            <a:ext cx="381000" cy="438150"/>
          </a:xfrm>
          <a:prstGeom prst="rect">
            <a:avLst/>
          </a:prstGeom>
          <a:noFill/>
          <a:ln>
            <a:noFill/>
          </a:ln>
        </p:spPr>
      </p:pic>
      <p:pic>
        <p:nvPicPr>
          <p:cNvPr id="264" name="Google Shape;264;p25"/>
          <p:cNvPicPr preferRelativeResize="0"/>
          <p:nvPr/>
        </p:nvPicPr>
        <p:blipFill rotWithShape="1">
          <a:blip r:embed="rId14">
            <a:alphaModFix/>
          </a:blip>
          <a:srcRect b="0" l="0" r="0" t="0"/>
          <a:stretch/>
        </p:blipFill>
        <p:spPr>
          <a:xfrm>
            <a:off x="4191000" y="2581275"/>
            <a:ext cx="400050" cy="561975"/>
          </a:xfrm>
          <a:prstGeom prst="rect">
            <a:avLst/>
          </a:prstGeom>
          <a:noFill/>
          <a:ln>
            <a:noFill/>
          </a:ln>
        </p:spPr>
      </p:pic>
      <p:pic>
        <p:nvPicPr>
          <p:cNvPr id="265" name="Google Shape;265;p25"/>
          <p:cNvPicPr preferRelativeResize="0"/>
          <p:nvPr/>
        </p:nvPicPr>
        <p:blipFill rotWithShape="1">
          <a:blip r:embed="rId15">
            <a:alphaModFix/>
          </a:blip>
          <a:srcRect b="0" l="0" r="0" t="0"/>
          <a:stretch/>
        </p:blipFill>
        <p:spPr>
          <a:xfrm>
            <a:off x="7010400" y="1819275"/>
            <a:ext cx="1345497" cy="1345497"/>
          </a:xfrm>
          <a:prstGeom prst="rect">
            <a:avLst/>
          </a:prstGeom>
          <a:noFill/>
          <a:ln>
            <a:noFill/>
          </a:ln>
        </p:spPr>
      </p:pic>
      <p:cxnSp>
        <p:nvCxnSpPr>
          <p:cNvPr id="266" name="Google Shape;266;p25"/>
          <p:cNvCxnSpPr/>
          <p:nvPr/>
        </p:nvCxnSpPr>
        <p:spPr>
          <a:xfrm>
            <a:off x="5024690" y="2127406"/>
            <a:ext cx="1985710" cy="0"/>
          </a:xfrm>
          <a:prstGeom prst="straightConnector1">
            <a:avLst/>
          </a:prstGeom>
          <a:noFill/>
          <a:ln cap="flat" cmpd="sng" w="28575">
            <a:solidFill>
              <a:srgbClr val="4A7DBA"/>
            </a:solidFill>
            <a:prstDash val="solid"/>
            <a:round/>
            <a:headEnd len="sm" w="sm" type="none"/>
            <a:tailEnd len="med" w="med" type="triangle"/>
          </a:ln>
        </p:spPr>
      </p:cxnSp>
      <p:cxnSp>
        <p:nvCxnSpPr>
          <p:cNvPr id="267" name="Google Shape;267;p25"/>
          <p:cNvCxnSpPr/>
          <p:nvPr/>
        </p:nvCxnSpPr>
        <p:spPr>
          <a:xfrm rot="10800000">
            <a:off x="5029200" y="2921156"/>
            <a:ext cx="1985710" cy="0"/>
          </a:xfrm>
          <a:prstGeom prst="straightConnector1">
            <a:avLst/>
          </a:prstGeom>
          <a:noFill/>
          <a:ln cap="flat" cmpd="sng" w="28575">
            <a:solidFill>
              <a:srgbClr val="4A7DBA"/>
            </a:solidFill>
            <a:prstDash val="solid"/>
            <a:round/>
            <a:headEnd len="sm" w="sm" type="none"/>
            <a:tailEnd len="med" w="med" type="triangle"/>
          </a:ln>
        </p:spPr>
      </p:cxnSp>
      <p:sp>
        <p:nvSpPr>
          <p:cNvPr id="268" name="Google Shape;268;p25"/>
          <p:cNvSpPr txBox="1"/>
          <p:nvPr/>
        </p:nvSpPr>
        <p:spPr>
          <a:xfrm>
            <a:off x="5410200" y="1758074"/>
            <a:ext cx="134549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http request</a:t>
            </a:r>
            <a:endParaRPr sz="1800">
              <a:solidFill>
                <a:schemeClr val="dk1"/>
              </a:solidFill>
              <a:latin typeface="Calibri"/>
              <a:ea typeface="Calibri"/>
              <a:cs typeface="Calibri"/>
              <a:sym typeface="Calibri"/>
            </a:endParaRPr>
          </a:p>
        </p:txBody>
      </p:sp>
      <p:sp>
        <p:nvSpPr>
          <p:cNvPr id="269" name="Google Shape;269;p25"/>
          <p:cNvSpPr txBox="1"/>
          <p:nvPr/>
        </p:nvSpPr>
        <p:spPr>
          <a:xfrm>
            <a:off x="5334000" y="2926693"/>
            <a:ext cx="148271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http response</a:t>
            </a:r>
            <a:endParaRPr sz="1800">
              <a:solidFill>
                <a:schemeClr val="dk1"/>
              </a:solidFill>
              <a:latin typeface="Calibri"/>
              <a:ea typeface="Calibri"/>
              <a:cs typeface="Calibri"/>
              <a:sym typeface="Calibri"/>
            </a:endParaRPr>
          </a:p>
        </p:txBody>
      </p:sp>
      <p:pic>
        <p:nvPicPr>
          <p:cNvPr id="270" name="Google Shape;270;p25"/>
          <p:cNvPicPr preferRelativeResize="0"/>
          <p:nvPr/>
        </p:nvPicPr>
        <p:blipFill rotWithShape="1">
          <a:blip r:embed="rId16">
            <a:alphaModFix/>
          </a:blip>
          <a:srcRect b="0" l="0" r="0" t="0"/>
          <a:stretch/>
        </p:blipFill>
        <p:spPr>
          <a:xfrm>
            <a:off x="3524250" y="3586901"/>
            <a:ext cx="1657350" cy="1575649"/>
          </a:xfrm>
          <a:prstGeom prst="rect">
            <a:avLst/>
          </a:prstGeom>
          <a:noFill/>
          <a:ln>
            <a:noFill/>
          </a:ln>
        </p:spPr>
      </p:pic>
      <p:pic>
        <p:nvPicPr>
          <p:cNvPr id="271" name="Google Shape;271;p25"/>
          <p:cNvPicPr preferRelativeResize="0"/>
          <p:nvPr/>
        </p:nvPicPr>
        <p:blipFill rotWithShape="1">
          <a:blip r:embed="rId17">
            <a:alphaModFix/>
          </a:blip>
          <a:srcRect b="0" l="0" r="0" t="0"/>
          <a:stretch/>
        </p:blipFill>
        <p:spPr>
          <a:xfrm>
            <a:off x="1066800" y="4410075"/>
            <a:ext cx="2409825" cy="381000"/>
          </a:xfrm>
          <a:prstGeom prst="rect">
            <a:avLst/>
          </a:prstGeom>
          <a:noFill/>
          <a:ln>
            <a:noFill/>
          </a:ln>
        </p:spPr>
      </p:pic>
      <p:sp>
        <p:nvSpPr>
          <p:cNvPr id="272" name="Google Shape;272;p25"/>
          <p:cNvSpPr txBox="1"/>
          <p:nvPr/>
        </p:nvSpPr>
        <p:spPr>
          <a:xfrm>
            <a:off x="983457" y="3278743"/>
            <a:ext cx="111177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Front-End</a:t>
            </a:r>
            <a:endParaRPr sz="1800">
              <a:solidFill>
                <a:schemeClr val="dk1"/>
              </a:solidFill>
              <a:latin typeface="Calibri"/>
              <a:ea typeface="Calibri"/>
              <a:cs typeface="Calibri"/>
              <a:sym typeface="Calibri"/>
            </a:endParaRPr>
          </a:p>
        </p:txBody>
      </p:sp>
      <p:sp>
        <p:nvSpPr>
          <p:cNvPr id="273" name="Google Shape;273;p25"/>
          <p:cNvSpPr txBox="1"/>
          <p:nvPr/>
        </p:nvSpPr>
        <p:spPr>
          <a:xfrm>
            <a:off x="7162800" y="3267075"/>
            <a:ext cx="105817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Database</a:t>
            </a:r>
            <a:endParaRPr sz="1800">
              <a:solidFill>
                <a:schemeClr val="dk1"/>
              </a:solidFill>
              <a:latin typeface="Calibri"/>
              <a:ea typeface="Calibri"/>
              <a:cs typeface="Calibri"/>
              <a:sym typeface="Calibri"/>
            </a:endParaRPr>
          </a:p>
        </p:txBody>
      </p:sp>
      <p:sp>
        <p:nvSpPr>
          <p:cNvPr id="274" name="Google Shape;274;p25"/>
          <p:cNvSpPr txBox="1"/>
          <p:nvPr/>
        </p:nvSpPr>
        <p:spPr>
          <a:xfrm>
            <a:off x="3687277" y="3341129"/>
            <a:ext cx="131125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Middleware</a:t>
            </a:r>
            <a:endParaRPr sz="1800">
              <a:solidFill>
                <a:schemeClr val="dk1"/>
              </a:solidFill>
              <a:latin typeface="Calibri"/>
              <a:ea typeface="Calibri"/>
              <a:cs typeface="Calibri"/>
              <a:sym typeface="Calibri"/>
            </a:endParaRPr>
          </a:p>
        </p:txBody>
      </p:sp>
      <p:cxnSp>
        <p:nvCxnSpPr>
          <p:cNvPr id="275" name="Google Shape;275;p25"/>
          <p:cNvCxnSpPr/>
          <p:nvPr/>
        </p:nvCxnSpPr>
        <p:spPr>
          <a:xfrm>
            <a:off x="2002599" y="2432206"/>
            <a:ext cx="1426401" cy="0"/>
          </a:xfrm>
          <a:prstGeom prst="straightConnector1">
            <a:avLst/>
          </a:prstGeom>
          <a:noFill/>
          <a:ln cap="flat" cmpd="sng" w="28575">
            <a:solidFill>
              <a:srgbClr val="4A7DBA"/>
            </a:solidFill>
            <a:prstDash val="solid"/>
            <a:round/>
            <a:headEnd len="med" w="med" type="triangle"/>
            <a:tailEnd len="med" w="med" type="triangle"/>
          </a:ln>
        </p:spPr>
      </p:cxnSp>
      <p:pic>
        <p:nvPicPr>
          <p:cNvPr id="276" name="Google Shape;276;p25"/>
          <p:cNvPicPr preferRelativeResize="0"/>
          <p:nvPr/>
        </p:nvPicPr>
        <p:blipFill rotWithShape="1">
          <a:blip r:embed="rId18">
            <a:alphaModFix/>
          </a:blip>
          <a:srcRect b="0" l="0" r="0" t="0"/>
          <a:stretch/>
        </p:blipFill>
        <p:spPr>
          <a:xfrm>
            <a:off x="6629400" y="971550"/>
            <a:ext cx="2095500" cy="771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6"/>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Web 2.0</a:t>
            </a:r>
            <a:endParaRPr/>
          </a:p>
        </p:txBody>
      </p:sp>
      <p:sp>
        <p:nvSpPr>
          <p:cNvPr id="282" name="Google Shape;282;p26"/>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N tier Architecture</a:t>
            </a:r>
            <a:endParaRPr/>
          </a:p>
          <a:p>
            <a:pPr indent="-342900" lvl="0" marL="342900" rtl="0" algn="l">
              <a:spcBef>
                <a:spcPts val="640"/>
              </a:spcBef>
              <a:spcAft>
                <a:spcPts val="0"/>
              </a:spcAft>
              <a:buClr>
                <a:schemeClr val="dk1"/>
              </a:buClr>
              <a:buSzPts val="3200"/>
              <a:buChar char="•"/>
            </a:pPr>
            <a:r>
              <a:rPr lang="en-US"/>
              <a:t>Separation of Concerns</a:t>
            </a:r>
            <a:endParaRPr/>
          </a:p>
          <a:p>
            <a:pPr indent="-254000" lvl="0" marL="514350" rtl="0" algn="l">
              <a:spcBef>
                <a:spcPts val="640"/>
              </a:spcBef>
              <a:spcAft>
                <a:spcPts val="0"/>
              </a:spcAft>
              <a:buClr>
                <a:schemeClr val="dk1"/>
              </a:buClr>
              <a:buSzPts val="3200"/>
              <a:buNone/>
            </a:pPr>
            <a:r>
              <a:t/>
            </a:r>
            <a:endParaRPr/>
          </a:p>
          <a:p>
            <a:pPr indent="0" lvl="1" marL="457200" rtl="0" algn="l">
              <a:spcBef>
                <a:spcPts val="560"/>
              </a:spcBef>
              <a:spcAft>
                <a:spcPts val="0"/>
              </a:spcAft>
              <a:buClr>
                <a:schemeClr val="dk1"/>
              </a:buClr>
              <a:buSzPts val="2800"/>
              <a:buNone/>
            </a:pPr>
            <a:r>
              <a:t/>
            </a:r>
            <a:endParaRPr/>
          </a:p>
        </p:txBody>
      </p:sp>
      <p:grpSp>
        <p:nvGrpSpPr>
          <p:cNvPr id="283" name="Google Shape;283;p26"/>
          <p:cNvGrpSpPr/>
          <p:nvPr/>
        </p:nvGrpSpPr>
        <p:grpSpPr>
          <a:xfrm>
            <a:off x="76669" y="2724151"/>
            <a:ext cx="8990671" cy="823668"/>
            <a:chOff x="458" y="559598"/>
            <a:chExt cx="8990671" cy="823668"/>
          </a:xfrm>
        </p:grpSpPr>
        <p:sp>
          <p:nvSpPr>
            <p:cNvPr id="284" name="Google Shape;284;p26"/>
            <p:cNvSpPr/>
            <p:nvPr/>
          </p:nvSpPr>
          <p:spPr>
            <a:xfrm>
              <a:off x="458" y="559598"/>
              <a:ext cx="1314413" cy="823668"/>
            </a:xfrm>
            <a:prstGeom prst="roundRect">
              <a:avLst>
                <a:gd fmla="val 10000" name="adj"/>
              </a:avLst>
            </a:prstGeom>
            <a:gradFill>
              <a:gsLst>
                <a:gs pos="0">
                  <a:srgbClr val="5D427D"/>
                </a:gs>
                <a:gs pos="80000">
                  <a:srgbClr val="7A57A5"/>
                </a:gs>
                <a:gs pos="100000">
                  <a:srgbClr val="7A56A7"/>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6"/>
            <p:cNvSpPr txBox="1"/>
            <p:nvPr/>
          </p:nvSpPr>
          <p:spPr>
            <a:xfrm>
              <a:off x="24582" y="583722"/>
              <a:ext cx="1266165" cy="775420"/>
            </a:xfrm>
            <a:prstGeom prst="rect">
              <a:avLst/>
            </a:prstGeom>
            <a:noFill/>
            <a:ln>
              <a:noFill/>
            </a:ln>
          </p:spPr>
          <p:txBody>
            <a:bodyPr anchorCtr="0" anchor="ctr" bIns="60950" lIns="60950" spcFirstLastPara="1" rIns="60950" wrap="square" tIns="60950">
              <a:noAutofit/>
            </a:bodyPr>
            <a:lstStyle/>
            <a:p>
              <a:pPr indent="0" lvl="0" marL="0" marR="0" rtl="0" algn="ctr">
                <a:lnSpc>
                  <a:spcPct val="90000"/>
                </a:lnSpc>
                <a:spcBef>
                  <a:spcPts val="0"/>
                </a:spcBef>
                <a:spcAft>
                  <a:spcPts val="0"/>
                </a:spcAft>
                <a:buClr>
                  <a:schemeClr val="lt1"/>
                </a:buClr>
                <a:buSzPts val="1600"/>
                <a:buFont typeface="Calibri"/>
                <a:buNone/>
              </a:pPr>
              <a:r>
                <a:rPr lang="en-US" sz="1600">
                  <a:solidFill>
                    <a:schemeClr val="lt1"/>
                  </a:solidFill>
                  <a:latin typeface="Calibri"/>
                  <a:ea typeface="Calibri"/>
                  <a:cs typeface="Calibri"/>
                  <a:sym typeface="Calibri"/>
                </a:rPr>
                <a:t>Client (Browser)</a:t>
              </a:r>
              <a:endParaRPr sz="1600">
                <a:solidFill>
                  <a:schemeClr val="lt1"/>
                </a:solidFill>
                <a:latin typeface="Calibri"/>
                <a:ea typeface="Calibri"/>
                <a:cs typeface="Calibri"/>
                <a:sym typeface="Calibri"/>
              </a:endParaRPr>
            </a:p>
          </p:txBody>
        </p:sp>
        <p:sp>
          <p:nvSpPr>
            <p:cNvPr id="286" name="Google Shape;286;p26"/>
            <p:cNvSpPr/>
            <p:nvPr/>
          </p:nvSpPr>
          <p:spPr>
            <a:xfrm>
              <a:off x="1360164" y="887816"/>
              <a:ext cx="136878" cy="167232"/>
            </a:xfrm>
            <a:prstGeom prst="rightArrow">
              <a:avLst>
                <a:gd fmla="val 60000" name="adj1"/>
                <a:gd fmla="val 50000" name="adj2"/>
              </a:avLst>
            </a:prstGeom>
            <a:gradFill>
              <a:gsLst>
                <a:gs pos="0">
                  <a:srgbClr val="8A8298"/>
                </a:gs>
                <a:gs pos="80000">
                  <a:srgbClr val="B5ABC9"/>
                </a:gs>
                <a:gs pos="100000">
                  <a:srgbClr val="B6AACB"/>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6"/>
            <p:cNvSpPr txBox="1"/>
            <p:nvPr/>
          </p:nvSpPr>
          <p:spPr>
            <a:xfrm>
              <a:off x="1360164" y="921262"/>
              <a:ext cx="95815" cy="10034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700"/>
                <a:buFont typeface="Calibri"/>
                <a:buNone/>
              </a:pPr>
              <a:r>
                <a:t/>
              </a:r>
              <a:endParaRPr sz="700">
                <a:solidFill>
                  <a:schemeClr val="lt1"/>
                </a:solidFill>
                <a:latin typeface="Calibri"/>
                <a:ea typeface="Calibri"/>
                <a:cs typeface="Calibri"/>
                <a:sym typeface="Calibri"/>
              </a:endParaRPr>
            </a:p>
          </p:txBody>
        </p:sp>
        <p:sp>
          <p:nvSpPr>
            <p:cNvPr id="288" name="Google Shape;288;p26"/>
            <p:cNvSpPr/>
            <p:nvPr/>
          </p:nvSpPr>
          <p:spPr>
            <a:xfrm>
              <a:off x="1535710" y="559598"/>
              <a:ext cx="1314413" cy="823668"/>
            </a:xfrm>
            <a:prstGeom prst="roundRect">
              <a:avLst>
                <a:gd fmla="val 10000" name="adj"/>
              </a:avLst>
            </a:prstGeom>
            <a:gradFill>
              <a:gsLst>
                <a:gs pos="0">
                  <a:srgbClr val="5D427D"/>
                </a:gs>
                <a:gs pos="80000">
                  <a:srgbClr val="7A57A5"/>
                </a:gs>
                <a:gs pos="100000">
                  <a:srgbClr val="7A56A7"/>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6"/>
            <p:cNvSpPr txBox="1"/>
            <p:nvPr/>
          </p:nvSpPr>
          <p:spPr>
            <a:xfrm>
              <a:off x="1559834" y="583722"/>
              <a:ext cx="1266165" cy="775420"/>
            </a:xfrm>
            <a:prstGeom prst="rect">
              <a:avLst/>
            </a:prstGeom>
            <a:noFill/>
            <a:ln>
              <a:noFill/>
            </a:ln>
          </p:spPr>
          <p:txBody>
            <a:bodyPr anchorCtr="0" anchor="ctr" bIns="60950" lIns="60950" spcFirstLastPara="1" rIns="60950" wrap="square" tIns="60950">
              <a:noAutofit/>
            </a:bodyPr>
            <a:lstStyle/>
            <a:p>
              <a:pPr indent="0" lvl="0" marL="0" marR="0" rtl="0" algn="ctr">
                <a:lnSpc>
                  <a:spcPct val="90000"/>
                </a:lnSpc>
                <a:spcBef>
                  <a:spcPts val="0"/>
                </a:spcBef>
                <a:spcAft>
                  <a:spcPts val="0"/>
                </a:spcAft>
                <a:buClr>
                  <a:schemeClr val="lt1"/>
                </a:buClr>
                <a:buSzPts val="1600"/>
                <a:buFont typeface="Calibri"/>
                <a:buNone/>
              </a:pPr>
              <a:r>
                <a:rPr lang="en-US" sz="1600">
                  <a:solidFill>
                    <a:schemeClr val="lt1"/>
                  </a:solidFill>
                  <a:latin typeface="Calibri"/>
                  <a:ea typeface="Calibri"/>
                  <a:cs typeface="Calibri"/>
                  <a:sym typeface="Calibri"/>
                </a:rPr>
                <a:t>Web</a:t>
              </a:r>
              <a:endParaRPr sz="1600">
                <a:solidFill>
                  <a:schemeClr val="lt1"/>
                </a:solidFill>
                <a:latin typeface="Calibri"/>
                <a:ea typeface="Calibri"/>
                <a:cs typeface="Calibri"/>
                <a:sym typeface="Calibri"/>
              </a:endParaRPr>
            </a:p>
          </p:txBody>
        </p:sp>
        <p:sp>
          <p:nvSpPr>
            <p:cNvPr id="290" name="Google Shape;290;p26"/>
            <p:cNvSpPr/>
            <p:nvPr/>
          </p:nvSpPr>
          <p:spPr>
            <a:xfrm>
              <a:off x="2895416" y="887816"/>
              <a:ext cx="136878" cy="167232"/>
            </a:xfrm>
            <a:prstGeom prst="rightArrow">
              <a:avLst>
                <a:gd fmla="val 60000" name="adj1"/>
                <a:gd fmla="val 50000" name="adj2"/>
              </a:avLst>
            </a:prstGeom>
            <a:gradFill>
              <a:gsLst>
                <a:gs pos="0">
                  <a:srgbClr val="8A8298"/>
                </a:gs>
                <a:gs pos="80000">
                  <a:srgbClr val="B5ABC9"/>
                </a:gs>
                <a:gs pos="100000">
                  <a:srgbClr val="B6AACB"/>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6"/>
            <p:cNvSpPr txBox="1"/>
            <p:nvPr/>
          </p:nvSpPr>
          <p:spPr>
            <a:xfrm>
              <a:off x="2895416" y="921262"/>
              <a:ext cx="95815" cy="10034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700"/>
                <a:buFont typeface="Calibri"/>
                <a:buNone/>
              </a:pPr>
              <a:r>
                <a:t/>
              </a:r>
              <a:endParaRPr sz="700">
                <a:solidFill>
                  <a:schemeClr val="lt1"/>
                </a:solidFill>
                <a:latin typeface="Calibri"/>
                <a:ea typeface="Calibri"/>
                <a:cs typeface="Calibri"/>
                <a:sym typeface="Calibri"/>
              </a:endParaRPr>
            </a:p>
          </p:txBody>
        </p:sp>
        <p:sp>
          <p:nvSpPr>
            <p:cNvPr id="292" name="Google Shape;292;p26"/>
            <p:cNvSpPr/>
            <p:nvPr/>
          </p:nvSpPr>
          <p:spPr>
            <a:xfrm>
              <a:off x="3070962" y="559598"/>
              <a:ext cx="1314413" cy="823668"/>
            </a:xfrm>
            <a:prstGeom prst="roundRect">
              <a:avLst>
                <a:gd fmla="val 10000" name="adj"/>
              </a:avLst>
            </a:prstGeom>
            <a:gradFill>
              <a:gsLst>
                <a:gs pos="0">
                  <a:srgbClr val="5D427D"/>
                </a:gs>
                <a:gs pos="80000">
                  <a:srgbClr val="7A57A5"/>
                </a:gs>
                <a:gs pos="100000">
                  <a:srgbClr val="7A56A7"/>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6"/>
            <p:cNvSpPr txBox="1"/>
            <p:nvPr/>
          </p:nvSpPr>
          <p:spPr>
            <a:xfrm>
              <a:off x="3095086" y="583722"/>
              <a:ext cx="1266165" cy="775420"/>
            </a:xfrm>
            <a:prstGeom prst="rect">
              <a:avLst/>
            </a:prstGeom>
            <a:noFill/>
            <a:ln>
              <a:noFill/>
            </a:ln>
          </p:spPr>
          <p:txBody>
            <a:bodyPr anchorCtr="0" anchor="ctr" bIns="60950" lIns="60950" spcFirstLastPara="1" rIns="60950" wrap="square" tIns="60950">
              <a:noAutofit/>
            </a:bodyPr>
            <a:lstStyle/>
            <a:p>
              <a:pPr indent="0" lvl="0" marL="0" marR="0" rtl="0" algn="ctr">
                <a:lnSpc>
                  <a:spcPct val="90000"/>
                </a:lnSpc>
                <a:spcBef>
                  <a:spcPts val="0"/>
                </a:spcBef>
                <a:spcAft>
                  <a:spcPts val="0"/>
                </a:spcAft>
                <a:buClr>
                  <a:schemeClr val="lt1"/>
                </a:buClr>
                <a:buSzPts val="1600"/>
                <a:buFont typeface="Calibri"/>
                <a:buNone/>
              </a:pPr>
              <a:r>
                <a:rPr lang="en-US" sz="1600">
                  <a:solidFill>
                    <a:schemeClr val="lt1"/>
                  </a:solidFill>
                  <a:latin typeface="Calibri"/>
                  <a:ea typeface="Calibri"/>
                  <a:cs typeface="Calibri"/>
                  <a:sym typeface="Calibri"/>
                </a:rPr>
                <a:t>Presentation</a:t>
              </a:r>
              <a:endParaRPr sz="1600">
                <a:solidFill>
                  <a:schemeClr val="lt1"/>
                </a:solidFill>
                <a:latin typeface="Calibri"/>
                <a:ea typeface="Calibri"/>
                <a:cs typeface="Calibri"/>
                <a:sym typeface="Calibri"/>
              </a:endParaRPr>
            </a:p>
          </p:txBody>
        </p:sp>
        <p:sp>
          <p:nvSpPr>
            <p:cNvPr id="294" name="Google Shape;294;p26"/>
            <p:cNvSpPr/>
            <p:nvPr/>
          </p:nvSpPr>
          <p:spPr>
            <a:xfrm>
              <a:off x="4430667" y="887816"/>
              <a:ext cx="136878" cy="167232"/>
            </a:xfrm>
            <a:prstGeom prst="rightArrow">
              <a:avLst>
                <a:gd fmla="val 60000" name="adj1"/>
                <a:gd fmla="val 50000" name="adj2"/>
              </a:avLst>
            </a:prstGeom>
            <a:gradFill>
              <a:gsLst>
                <a:gs pos="0">
                  <a:srgbClr val="8A8298"/>
                </a:gs>
                <a:gs pos="80000">
                  <a:srgbClr val="B5ABC9"/>
                </a:gs>
                <a:gs pos="100000">
                  <a:srgbClr val="B6AACB"/>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6"/>
            <p:cNvSpPr txBox="1"/>
            <p:nvPr/>
          </p:nvSpPr>
          <p:spPr>
            <a:xfrm>
              <a:off x="4430667" y="921262"/>
              <a:ext cx="95815" cy="10034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700"/>
                <a:buFont typeface="Calibri"/>
                <a:buNone/>
              </a:pPr>
              <a:r>
                <a:t/>
              </a:r>
              <a:endParaRPr sz="700">
                <a:solidFill>
                  <a:schemeClr val="lt1"/>
                </a:solidFill>
                <a:latin typeface="Calibri"/>
                <a:ea typeface="Calibri"/>
                <a:cs typeface="Calibri"/>
                <a:sym typeface="Calibri"/>
              </a:endParaRPr>
            </a:p>
          </p:txBody>
        </p:sp>
        <p:sp>
          <p:nvSpPr>
            <p:cNvPr id="296" name="Google Shape;296;p26"/>
            <p:cNvSpPr/>
            <p:nvPr/>
          </p:nvSpPr>
          <p:spPr>
            <a:xfrm>
              <a:off x="4606213" y="559598"/>
              <a:ext cx="1314413" cy="823668"/>
            </a:xfrm>
            <a:prstGeom prst="roundRect">
              <a:avLst>
                <a:gd fmla="val 10000" name="adj"/>
              </a:avLst>
            </a:prstGeom>
            <a:gradFill>
              <a:gsLst>
                <a:gs pos="0">
                  <a:srgbClr val="5D427D"/>
                </a:gs>
                <a:gs pos="80000">
                  <a:srgbClr val="7A57A5"/>
                </a:gs>
                <a:gs pos="100000">
                  <a:srgbClr val="7A56A7"/>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6"/>
            <p:cNvSpPr txBox="1"/>
            <p:nvPr/>
          </p:nvSpPr>
          <p:spPr>
            <a:xfrm>
              <a:off x="4630337" y="583722"/>
              <a:ext cx="1266165" cy="775420"/>
            </a:xfrm>
            <a:prstGeom prst="rect">
              <a:avLst/>
            </a:prstGeom>
            <a:noFill/>
            <a:ln>
              <a:noFill/>
            </a:ln>
          </p:spPr>
          <p:txBody>
            <a:bodyPr anchorCtr="0" anchor="ctr" bIns="60950" lIns="60950" spcFirstLastPara="1" rIns="60950" wrap="square" tIns="60950">
              <a:noAutofit/>
            </a:bodyPr>
            <a:lstStyle/>
            <a:p>
              <a:pPr indent="0" lvl="0" marL="0" marR="0" rtl="0" algn="ctr">
                <a:lnSpc>
                  <a:spcPct val="90000"/>
                </a:lnSpc>
                <a:spcBef>
                  <a:spcPts val="0"/>
                </a:spcBef>
                <a:spcAft>
                  <a:spcPts val="0"/>
                </a:spcAft>
                <a:buClr>
                  <a:schemeClr val="lt1"/>
                </a:buClr>
                <a:buSzPts val="1600"/>
                <a:buFont typeface="Calibri"/>
                <a:buNone/>
              </a:pPr>
              <a:r>
                <a:rPr lang="en-US" sz="1600">
                  <a:solidFill>
                    <a:schemeClr val="lt1"/>
                  </a:solidFill>
                  <a:latin typeface="Calibri"/>
                  <a:ea typeface="Calibri"/>
                  <a:cs typeface="Calibri"/>
                  <a:sym typeface="Calibri"/>
                </a:rPr>
                <a:t>Business Logic</a:t>
              </a:r>
              <a:endParaRPr sz="1600">
                <a:solidFill>
                  <a:schemeClr val="lt1"/>
                </a:solidFill>
                <a:latin typeface="Calibri"/>
                <a:ea typeface="Calibri"/>
                <a:cs typeface="Calibri"/>
                <a:sym typeface="Calibri"/>
              </a:endParaRPr>
            </a:p>
          </p:txBody>
        </p:sp>
        <p:sp>
          <p:nvSpPr>
            <p:cNvPr id="298" name="Google Shape;298;p26"/>
            <p:cNvSpPr/>
            <p:nvPr/>
          </p:nvSpPr>
          <p:spPr>
            <a:xfrm>
              <a:off x="5965919" y="887816"/>
              <a:ext cx="136878" cy="167232"/>
            </a:xfrm>
            <a:prstGeom prst="rightArrow">
              <a:avLst>
                <a:gd fmla="val 60000" name="adj1"/>
                <a:gd fmla="val 50000" name="adj2"/>
              </a:avLst>
            </a:prstGeom>
            <a:gradFill>
              <a:gsLst>
                <a:gs pos="0">
                  <a:srgbClr val="8A8298"/>
                </a:gs>
                <a:gs pos="80000">
                  <a:srgbClr val="B5ABC9"/>
                </a:gs>
                <a:gs pos="100000">
                  <a:srgbClr val="B6AACB"/>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6"/>
            <p:cNvSpPr txBox="1"/>
            <p:nvPr/>
          </p:nvSpPr>
          <p:spPr>
            <a:xfrm>
              <a:off x="5965919" y="921262"/>
              <a:ext cx="95815" cy="10034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700"/>
                <a:buFont typeface="Calibri"/>
                <a:buNone/>
              </a:pPr>
              <a:r>
                <a:t/>
              </a:r>
              <a:endParaRPr sz="700">
                <a:solidFill>
                  <a:schemeClr val="lt1"/>
                </a:solidFill>
                <a:latin typeface="Calibri"/>
                <a:ea typeface="Calibri"/>
                <a:cs typeface="Calibri"/>
                <a:sym typeface="Calibri"/>
              </a:endParaRPr>
            </a:p>
          </p:txBody>
        </p:sp>
        <p:sp>
          <p:nvSpPr>
            <p:cNvPr id="300" name="Google Shape;300;p26"/>
            <p:cNvSpPr/>
            <p:nvPr/>
          </p:nvSpPr>
          <p:spPr>
            <a:xfrm>
              <a:off x="6141465" y="559598"/>
              <a:ext cx="1314413" cy="823668"/>
            </a:xfrm>
            <a:prstGeom prst="roundRect">
              <a:avLst>
                <a:gd fmla="val 10000" name="adj"/>
              </a:avLst>
            </a:prstGeom>
            <a:gradFill>
              <a:gsLst>
                <a:gs pos="0">
                  <a:srgbClr val="5D427D"/>
                </a:gs>
                <a:gs pos="80000">
                  <a:srgbClr val="7A57A5"/>
                </a:gs>
                <a:gs pos="100000">
                  <a:srgbClr val="7A56A7"/>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6"/>
            <p:cNvSpPr txBox="1"/>
            <p:nvPr/>
          </p:nvSpPr>
          <p:spPr>
            <a:xfrm>
              <a:off x="6165589" y="583722"/>
              <a:ext cx="1266165" cy="775420"/>
            </a:xfrm>
            <a:prstGeom prst="rect">
              <a:avLst/>
            </a:prstGeom>
            <a:noFill/>
            <a:ln>
              <a:noFill/>
            </a:ln>
          </p:spPr>
          <p:txBody>
            <a:bodyPr anchorCtr="0" anchor="ctr" bIns="60950" lIns="60950" spcFirstLastPara="1" rIns="60950" wrap="square" tIns="60950">
              <a:noAutofit/>
            </a:bodyPr>
            <a:lstStyle/>
            <a:p>
              <a:pPr indent="0" lvl="0" marL="0" marR="0" rtl="0" algn="ctr">
                <a:lnSpc>
                  <a:spcPct val="90000"/>
                </a:lnSpc>
                <a:spcBef>
                  <a:spcPts val="0"/>
                </a:spcBef>
                <a:spcAft>
                  <a:spcPts val="0"/>
                </a:spcAft>
                <a:buClr>
                  <a:schemeClr val="lt1"/>
                </a:buClr>
                <a:buSzPts val="1600"/>
                <a:buFont typeface="Calibri"/>
                <a:buNone/>
              </a:pPr>
              <a:r>
                <a:rPr lang="en-US" sz="1600">
                  <a:solidFill>
                    <a:schemeClr val="lt1"/>
                  </a:solidFill>
                  <a:latin typeface="Calibri"/>
                  <a:ea typeface="Calibri"/>
                  <a:cs typeface="Calibri"/>
                  <a:sym typeface="Calibri"/>
                </a:rPr>
                <a:t>Data Access (Connector)</a:t>
              </a:r>
              <a:endParaRPr sz="1600">
                <a:solidFill>
                  <a:schemeClr val="lt1"/>
                </a:solidFill>
                <a:latin typeface="Calibri"/>
                <a:ea typeface="Calibri"/>
                <a:cs typeface="Calibri"/>
                <a:sym typeface="Calibri"/>
              </a:endParaRPr>
            </a:p>
          </p:txBody>
        </p:sp>
        <p:sp>
          <p:nvSpPr>
            <p:cNvPr id="302" name="Google Shape;302;p26"/>
            <p:cNvSpPr/>
            <p:nvPr/>
          </p:nvSpPr>
          <p:spPr>
            <a:xfrm>
              <a:off x="7501170" y="887816"/>
              <a:ext cx="136878" cy="167232"/>
            </a:xfrm>
            <a:prstGeom prst="rightArrow">
              <a:avLst>
                <a:gd fmla="val 60000" name="adj1"/>
                <a:gd fmla="val 50000" name="adj2"/>
              </a:avLst>
            </a:prstGeom>
            <a:gradFill>
              <a:gsLst>
                <a:gs pos="0">
                  <a:srgbClr val="8A8298"/>
                </a:gs>
                <a:gs pos="80000">
                  <a:srgbClr val="B5ABC9"/>
                </a:gs>
                <a:gs pos="100000">
                  <a:srgbClr val="B6AACB"/>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6"/>
            <p:cNvSpPr txBox="1"/>
            <p:nvPr/>
          </p:nvSpPr>
          <p:spPr>
            <a:xfrm>
              <a:off x="7501170" y="921262"/>
              <a:ext cx="95815" cy="10034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700"/>
                <a:buFont typeface="Calibri"/>
                <a:buNone/>
              </a:pPr>
              <a:r>
                <a:t/>
              </a:r>
              <a:endParaRPr sz="700">
                <a:solidFill>
                  <a:schemeClr val="lt1"/>
                </a:solidFill>
                <a:latin typeface="Calibri"/>
                <a:ea typeface="Calibri"/>
                <a:cs typeface="Calibri"/>
                <a:sym typeface="Calibri"/>
              </a:endParaRPr>
            </a:p>
          </p:txBody>
        </p:sp>
        <p:sp>
          <p:nvSpPr>
            <p:cNvPr id="304" name="Google Shape;304;p26"/>
            <p:cNvSpPr/>
            <p:nvPr/>
          </p:nvSpPr>
          <p:spPr>
            <a:xfrm>
              <a:off x="7676716" y="559598"/>
              <a:ext cx="1314413" cy="823668"/>
            </a:xfrm>
            <a:prstGeom prst="roundRect">
              <a:avLst>
                <a:gd fmla="val 10000" name="adj"/>
              </a:avLst>
            </a:prstGeom>
            <a:gradFill>
              <a:gsLst>
                <a:gs pos="0">
                  <a:srgbClr val="5D427D"/>
                </a:gs>
                <a:gs pos="80000">
                  <a:srgbClr val="7A57A5"/>
                </a:gs>
                <a:gs pos="100000">
                  <a:srgbClr val="7A56A7"/>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6"/>
            <p:cNvSpPr txBox="1"/>
            <p:nvPr/>
          </p:nvSpPr>
          <p:spPr>
            <a:xfrm>
              <a:off x="7700840" y="583722"/>
              <a:ext cx="1266165" cy="775420"/>
            </a:xfrm>
            <a:prstGeom prst="rect">
              <a:avLst/>
            </a:prstGeom>
            <a:noFill/>
            <a:ln>
              <a:noFill/>
            </a:ln>
          </p:spPr>
          <p:txBody>
            <a:bodyPr anchorCtr="0" anchor="ctr" bIns="60950" lIns="60950" spcFirstLastPara="1" rIns="60950" wrap="square" tIns="60950">
              <a:noAutofit/>
            </a:bodyPr>
            <a:lstStyle/>
            <a:p>
              <a:pPr indent="0" lvl="0" marL="0" marR="0" rtl="0" algn="ctr">
                <a:lnSpc>
                  <a:spcPct val="90000"/>
                </a:lnSpc>
                <a:spcBef>
                  <a:spcPts val="0"/>
                </a:spcBef>
                <a:spcAft>
                  <a:spcPts val="0"/>
                </a:spcAft>
                <a:buClr>
                  <a:schemeClr val="lt1"/>
                </a:buClr>
                <a:buSzPts val="1600"/>
                <a:buFont typeface="Calibri"/>
                <a:buNone/>
              </a:pPr>
              <a:r>
                <a:rPr lang="en-US" sz="1600">
                  <a:solidFill>
                    <a:schemeClr val="lt1"/>
                  </a:solidFill>
                  <a:latin typeface="Calibri"/>
                  <a:ea typeface="Calibri"/>
                  <a:cs typeface="Calibri"/>
                  <a:sym typeface="Calibri"/>
                </a:rPr>
                <a:t>Data (Database)</a:t>
              </a:r>
              <a:endParaRPr sz="1600">
                <a:solidFill>
                  <a:schemeClr val="lt1"/>
                </a:solidFill>
                <a:latin typeface="Calibri"/>
                <a:ea typeface="Calibri"/>
                <a:cs typeface="Calibri"/>
                <a:sym typeface="Calibri"/>
              </a:endParaRPr>
            </a:p>
          </p:txBody>
        </p:sp>
      </p:grpSp>
      <p:sp>
        <p:nvSpPr>
          <p:cNvPr id="306" name="Google Shape;306;p26"/>
          <p:cNvSpPr txBox="1"/>
          <p:nvPr/>
        </p:nvSpPr>
        <p:spPr>
          <a:xfrm>
            <a:off x="304800" y="3721953"/>
            <a:ext cx="25146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HTTP Request over the network.</a:t>
            </a:r>
            <a:endParaRPr/>
          </a:p>
        </p:txBody>
      </p:sp>
      <p:cxnSp>
        <p:nvCxnSpPr>
          <p:cNvPr id="307" name="Google Shape;307;p26"/>
          <p:cNvCxnSpPr/>
          <p:nvPr/>
        </p:nvCxnSpPr>
        <p:spPr>
          <a:xfrm>
            <a:off x="1447800" y="3257550"/>
            <a:ext cx="0" cy="457200"/>
          </a:xfrm>
          <a:prstGeom prst="straightConnector1">
            <a:avLst/>
          </a:prstGeom>
          <a:noFill/>
          <a:ln cap="flat" cmpd="sng" w="9525">
            <a:solidFill>
              <a:srgbClr val="4A7DBA"/>
            </a:solidFill>
            <a:prstDash val="solid"/>
            <a:round/>
            <a:headEnd len="sm" w="sm" type="none"/>
            <a:tailEnd len="sm" w="sm" type="none"/>
          </a:ln>
        </p:spPr>
      </p:cxnSp>
      <p:sp>
        <p:nvSpPr>
          <p:cNvPr id="308" name="Google Shape;308;p26"/>
          <p:cNvSpPr txBox="1"/>
          <p:nvPr/>
        </p:nvSpPr>
        <p:spPr>
          <a:xfrm>
            <a:off x="3429000" y="3922752"/>
            <a:ext cx="228600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6 Tier Architecture</a:t>
            </a:r>
            <a:endParaRPr sz="20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27"/>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Role of HTML, CSS and JavaScript.</a:t>
            </a:r>
            <a:endParaRPr/>
          </a:p>
        </p:txBody>
      </p:sp>
      <p:sp>
        <p:nvSpPr>
          <p:cNvPr id="314" name="Google Shape;314;p27"/>
          <p:cNvSpPr txBox="1"/>
          <p:nvPr>
            <p:ph idx="1" type="body"/>
          </p:nvPr>
        </p:nvSpPr>
        <p:spPr>
          <a:xfrm>
            <a:off x="457200" y="1200151"/>
            <a:ext cx="8229600" cy="857250"/>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spcBef>
                <a:spcPts val="0"/>
              </a:spcBef>
              <a:spcAft>
                <a:spcPts val="0"/>
              </a:spcAft>
              <a:buClr>
                <a:schemeClr val="dk1"/>
              </a:buClr>
              <a:buSzPct val="100000"/>
              <a:buChar char="•"/>
            </a:pPr>
            <a:r>
              <a:rPr lang="en-US"/>
              <a:t>Structure(HTML), Style(CSS) and Behavior(JavaScript)</a:t>
            </a:r>
            <a:endParaRPr/>
          </a:p>
          <a:p>
            <a:pPr indent="-342900" lvl="0" marL="342900" rtl="0" algn="l">
              <a:spcBef>
                <a:spcPts val="496"/>
              </a:spcBef>
              <a:spcAft>
                <a:spcPts val="0"/>
              </a:spcAft>
              <a:buClr>
                <a:schemeClr val="dk1"/>
              </a:buClr>
              <a:buSzPct val="100000"/>
              <a:buChar char="•"/>
            </a:pPr>
            <a:r>
              <a:rPr lang="en-US"/>
              <a:t>Website has only few seconds to put a good impression.</a:t>
            </a:r>
            <a:endParaRPr/>
          </a:p>
          <a:p>
            <a:pPr indent="-185420" lvl="0" marL="342900" rtl="0" algn="l">
              <a:spcBef>
                <a:spcPts val="496"/>
              </a:spcBef>
              <a:spcAft>
                <a:spcPts val="0"/>
              </a:spcAft>
              <a:buClr>
                <a:schemeClr val="dk1"/>
              </a:buClr>
              <a:buSzPct val="100000"/>
              <a:buNone/>
            </a:pPr>
            <a:r>
              <a:t/>
            </a:r>
            <a:endParaRPr/>
          </a:p>
          <a:p>
            <a:pPr indent="-185420" lvl="0" marL="342900" rtl="0" algn="l">
              <a:spcBef>
                <a:spcPts val="496"/>
              </a:spcBef>
              <a:spcAft>
                <a:spcPts val="0"/>
              </a:spcAft>
              <a:buClr>
                <a:schemeClr val="dk1"/>
              </a:buClr>
              <a:buSzPct val="100000"/>
              <a:buNone/>
            </a:pPr>
            <a:r>
              <a:t/>
            </a:r>
            <a:endParaRPr/>
          </a:p>
        </p:txBody>
      </p:sp>
      <p:pic>
        <p:nvPicPr>
          <p:cNvPr descr="Por qué es importante aprender HTML5?" id="315" name="Google Shape;315;p27"/>
          <p:cNvPicPr preferRelativeResize="0"/>
          <p:nvPr/>
        </p:nvPicPr>
        <p:blipFill rotWithShape="1">
          <a:blip r:embed="rId3">
            <a:alphaModFix/>
          </a:blip>
          <a:srcRect b="0" l="0" r="0" t="0"/>
          <a:stretch/>
        </p:blipFill>
        <p:spPr>
          <a:xfrm>
            <a:off x="120650" y="1587500"/>
            <a:ext cx="2470150" cy="2127250"/>
          </a:xfrm>
          <a:prstGeom prst="rect">
            <a:avLst/>
          </a:prstGeom>
          <a:noFill/>
          <a:ln>
            <a:noFill/>
          </a:ln>
        </p:spPr>
      </p:pic>
      <p:pic>
        <p:nvPicPr>
          <p:cNvPr descr="css3 logo" id="316" name="Google Shape;316;p27"/>
          <p:cNvPicPr preferRelativeResize="0"/>
          <p:nvPr/>
        </p:nvPicPr>
        <p:blipFill rotWithShape="1">
          <a:blip r:embed="rId4">
            <a:alphaModFix/>
          </a:blip>
          <a:srcRect b="0" l="26790" r="25802" t="0"/>
          <a:stretch/>
        </p:blipFill>
        <p:spPr>
          <a:xfrm>
            <a:off x="3962400" y="2080261"/>
            <a:ext cx="1371600" cy="1329689"/>
          </a:xfrm>
          <a:prstGeom prst="rect">
            <a:avLst/>
          </a:prstGeom>
          <a:noFill/>
          <a:ln>
            <a:noFill/>
          </a:ln>
        </p:spPr>
      </p:pic>
      <p:pic>
        <p:nvPicPr>
          <p:cNvPr descr="JavaScript for absolute beginners - JavaScript In Plain English ..." id="317" name="Google Shape;317;p27"/>
          <p:cNvPicPr preferRelativeResize="0"/>
          <p:nvPr/>
        </p:nvPicPr>
        <p:blipFill rotWithShape="1">
          <a:blip r:embed="rId5">
            <a:alphaModFix/>
          </a:blip>
          <a:srcRect b="0" l="18176" r="18456" t="0"/>
          <a:stretch/>
        </p:blipFill>
        <p:spPr>
          <a:xfrm>
            <a:off x="6589466" y="2080261"/>
            <a:ext cx="1716334" cy="1329689"/>
          </a:xfrm>
          <a:prstGeom prst="rect">
            <a:avLst/>
          </a:prstGeom>
          <a:noFill/>
          <a:ln>
            <a:noFill/>
          </a:ln>
        </p:spPr>
      </p:pic>
      <p:pic>
        <p:nvPicPr>
          <p:cNvPr descr="Yellow bricklayer pictogram | Public domain vectors" id="318" name="Google Shape;318;p27"/>
          <p:cNvPicPr preferRelativeResize="0"/>
          <p:nvPr/>
        </p:nvPicPr>
        <p:blipFill rotWithShape="1">
          <a:blip r:embed="rId6">
            <a:alphaModFix/>
          </a:blip>
          <a:srcRect b="0" l="0" r="0" t="0"/>
          <a:stretch/>
        </p:blipFill>
        <p:spPr>
          <a:xfrm>
            <a:off x="731642" y="3609975"/>
            <a:ext cx="1630558" cy="1552575"/>
          </a:xfrm>
          <a:prstGeom prst="rect">
            <a:avLst/>
          </a:prstGeom>
          <a:noFill/>
          <a:ln>
            <a:noFill/>
          </a:ln>
        </p:spPr>
      </p:pic>
      <p:pic>
        <p:nvPicPr>
          <p:cNvPr descr="House painter comic character vector image | Public domain vectors" id="319" name="Google Shape;319;p27"/>
          <p:cNvPicPr preferRelativeResize="0"/>
          <p:nvPr/>
        </p:nvPicPr>
        <p:blipFill rotWithShape="1">
          <a:blip r:embed="rId7">
            <a:alphaModFix/>
          </a:blip>
          <a:srcRect b="0" l="0" r="0" t="0"/>
          <a:stretch/>
        </p:blipFill>
        <p:spPr>
          <a:xfrm>
            <a:off x="3767137" y="3562350"/>
            <a:ext cx="1609725" cy="1609725"/>
          </a:xfrm>
          <a:prstGeom prst="rect">
            <a:avLst/>
          </a:prstGeom>
          <a:noFill/>
          <a:ln>
            <a:noFill/>
          </a:ln>
        </p:spPr>
      </p:pic>
      <p:pic>
        <p:nvPicPr>
          <p:cNvPr descr="Electrician Electric Linesman - Free image on Pixabay" id="320" name="Google Shape;320;p27"/>
          <p:cNvPicPr preferRelativeResize="0"/>
          <p:nvPr/>
        </p:nvPicPr>
        <p:blipFill rotWithShape="1">
          <a:blip r:embed="rId8">
            <a:alphaModFix/>
          </a:blip>
          <a:srcRect b="0" l="0" r="0" t="4937"/>
          <a:stretch/>
        </p:blipFill>
        <p:spPr>
          <a:xfrm>
            <a:off x="6605570" y="3327201"/>
            <a:ext cx="1547830" cy="221634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8"/>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Typical tasks in Web Development</a:t>
            </a:r>
            <a:endParaRPr/>
          </a:p>
        </p:txBody>
      </p:sp>
      <p:sp>
        <p:nvSpPr>
          <p:cNvPr id="326" name="Google Shape;326;p28"/>
          <p:cNvSpPr txBox="1"/>
          <p:nvPr>
            <p:ph idx="1" type="body"/>
          </p:nvPr>
        </p:nvSpPr>
        <p:spPr>
          <a:xfrm>
            <a:off x="457200" y="1200151"/>
            <a:ext cx="8229600" cy="2057399"/>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spcBef>
                <a:spcPts val="0"/>
              </a:spcBef>
              <a:spcAft>
                <a:spcPts val="0"/>
              </a:spcAft>
              <a:buClr>
                <a:schemeClr val="dk1"/>
              </a:buClr>
              <a:buSzPct val="100000"/>
              <a:buChar char="•"/>
            </a:pPr>
            <a:r>
              <a:rPr lang="en-US"/>
              <a:t>Requirements Gathering</a:t>
            </a:r>
            <a:endParaRPr/>
          </a:p>
          <a:p>
            <a:pPr indent="-342900" lvl="0" marL="342900" rtl="0" algn="l">
              <a:spcBef>
                <a:spcPts val="496"/>
              </a:spcBef>
              <a:spcAft>
                <a:spcPts val="0"/>
              </a:spcAft>
              <a:buClr>
                <a:schemeClr val="dk1"/>
              </a:buClr>
              <a:buSzPct val="100000"/>
              <a:buChar char="•"/>
            </a:pPr>
            <a:r>
              <a:rPr lang="en-US"/>
              <a:t>Design Specifications</a:t>
            </a:r>
            <a:endParaRPr/>
          </a:p>
          <a:p>
            <a:pPr indent="-342900" lvl="0" marL="342900" rtl="0" algn="l">
              <a:spcBef>
                <a:spcPts val="496"/>
              </a:spcBef>
              <a:spcAft>
                <a:spcPts val="0"/>
              </a:spcAft>
              <a:buClr>
                <a:schemeClr val="dk1"/>
              </a:buClr>
              <a:buSzPct val="100000"/>
              <a:buChar char="•"/>
            </a:pPr>
            <a:r>
              <a:rPr lang="en-US"/>
              <a:t>Coding</a:t>
            </a:r>
            <a:endParaRPr/>
          </a:p>
          <a:p>
            <a:pPr indent="-342900" lvl="0" marL="342900" rtl="0" algn="l">
              <a:spcBef>
                <a:spcPts val="496"/>
              </a:spcBef>
              <a:spcAft>
                <a:spcPts val="0"/>
              </a:spcAft>
              <a:buClr>
                <a:schemeClr val="dk1"/>
              </a:buClr>
              <a:buSzPct val="100000"/>
              <a:buChar char="•"/>
            </a:pPr>
            <a:r>
              <a:rPr lang="en-US"/>
              <a:t>Unit testing, Integration testing</a:t>
            </a:r>
            <a:endParaRPr/>
          </a:p>
          <a:p>
            <a:pPr indent="-342900" lvl="0" marL="342900" rtl="0" algn="l">
              <a:spcBef>
                <a:spcPts val="496"/>
              </a:spcBef>
              <a:spcAft>
                <a:spcPts val="0"/>
              </a:spcAft>
              <a:buClr>
                <a:schemeClr val="dk1"/>
              </a:buClr>
              <a:buSzPct val="100000"/>
              <a:buChar char="•"/>
            </a:pPr>
            <a:r>
              <a:rPr lang="en-US"/>
              <a:t>Production deployment and maintenance</a:t>
            </a:r>
            <a:endParaRPr/>
          </a:p>
        </p:txBody>
      </p:sp>
      <p:pic>
        <p:nvPicPr>
          <p:cNvPr id="327" name="Google Shape;327;p28"/>
          <p:cNvPicPr preferRelativeResize="0"/>
          <p:nvPr/>
        </p:nvPicPr>
        <p:blipFill rotWithShape="1">
          <a:blip r:embed="rId3">
            <a:alphaModFix/>
          </a:blip>
          <a:srcRect b="0" l="0" r="1942" t="33676"/>
          <a:stretch/>
        </p:blipFill>
        <p:spPr>
          <a:xfrm>
            <a:off x="1562100" y="3105150"/>
            <a:ext cx="6019800" cy="22510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9"/>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If you wish to host your own website</a:t>
            </a:r>
            <a:endParaRPr/>
          </a:p>
        </p:txBody>
      </p:sp>
      <p:sp>
        <p:nvSpPr>
          <p:cNvPr id="333" name="Google Shape;333;p29"/>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fontScale="85000" lnSpcReduction="10000"/>
          </a:bodyPr>
          <a:lstStyle/>
          <a:p>
            <a:pPr indent="-342900" lvl="0" marL="342900" rtl="0" algn="l">
              <a:spcBef>
                <a:spcPts val="0"/>
              </a:spcBef>
              <a:spcAft>
                <a:spcPts val="0"/>
              </a:spcAft>
              <a:buClr>
                <a:schemeClr val="dk1"/>
              </a:buClr>
              <a:buSzPct val="100000"/>
              <a:buChar char="•"/>
            </a:pPr>
            <a:r>
              <a:rPr lang="en-US"/>
              <a:t>Buy a Domain</a:t>
            </a:r>
            <a:endParaRPr/>
          </a:p>
          <a:p>
            <a:pPr indent="-342900" lvl="0" marL="342900" rtl="0" algn="l">
              <a:spcBef>
                <a:spcPts val="544"/>
              </a:spcBef>
              <a:spcAft>
                <a:spcPts val="0"/>
              </a:spcAft>
              <a:buClr>
                <a:schemeClr val="dk1"/>
              </a:buClr>
              <a:buSzPct val="100000"/>
              <a:buChar char="•"/>
            </a:pPr>
            <a:r>
              <a:rPr lang="en-US"/>
              <a:t>Buy a hosting space from sites like GoDaddy and use ftp for upload OR</a:t>
            </a:r>
            <a:endParaRPr/>
          </a:p>
          <a:p>
            <a:pPr indent="-342900" lvl="0" marL="342900" rtl="0" algn="l">
              <a:spcBef>
                <a:spcPts val="544"/>
              </a:spcBef>
              <a:spcAft>
                <a:spcPts val="0"/>
              </a:spcAft>
              <a:buClr>
                <a:schemeClr val="dk1"/>
              </a:buClr>
              <a:buSzPct val="100000"/>
              <a:buChar char="•"/>
            </a:pPr>
            <a:r>
              <a:rPr lang="en-US"/>
              <a:t>Use github pages for demonstrating static website OR</a:t>
            </a:r>
            <a:endParaRPr/>
          </a:p>
          <a:p>
            <a:pPr indent="-342900" lvl="0" marL="342900" rtl="0" algn="l">
              <a:spcBef>
                <a:spcPts val="544"/>
              </a:spcBef>
              <a:spcAft>
                <a:spcPts val="0"/>
              </a:spcAft>
              <a:buClr>
                <a:schemeClr val="dk1"/>
              </a:buClr>
              <a:buSzPct val="100000"/>
              <a:buChar char="•"/>
            </a:pPr>
            <a:r>
              <a:rPr lang="en-US"/>
              <a:t>Upload your site on any Platform-as-a-service like AWS, Google Cloud Platform, Azure etc.</a:t>
            </a:r>
            <a:endParaRPr/>
          </a:p>
          <a:p>
            <a:pPr indent="-342900" lvl="0" marL="342900" rtl="0" algn="l">
              <a:spcBef>
                <a:spcPts val="544"/>
              </a:spcBef>
              <a:spcAft>
                <a:spcPts val="0"/>
              </a:spcAft>
              <a:buClr>
                <a:schemeClr val="dk1"/>
              </a:buClr>
              <a:buSzPct val="100000"/>
              <a:buChar char="•"/>
            </a:pPr>
            <a:r>
              <a:rPr lang="en-US"/>
              <a:t>Use FTP or the services provided by your hosting service provider to keep your website updated.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3">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0"/>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Setup your local environment</a:t>
            </a:r>
            <a:endParaRPr/>
          </a:p>
        </p:txBody>
      </p:sp>
      <p:sp>
        <p:nvSpPr>
          <p:cNvPr id="339" name="Google Shape;339;p30"/>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Browser- Chrome (comes with chrome developer tools) and other  browsers.</a:t>
            </a:r>
            <a:endParaRPr/>
          </a:p>
          <a:p>
            <a:pPr indent="-342900" lvl="0" marL="342900" rtl="0" algn="l">
              <a:spcBef>
                <a:spcPts val="640"/>
              </a:spcBef>
              <a:spcAft>
                <a:spcPts val="0"/>
              </a:spcAft>
              <a:buClr>
                <a:schemeClr val="dk1"/>
              </a:buClr>
              <a:buSzPts val="3200"/>
              <a:buChar char="•"/>
            </a:pPr>
            <a:r>
              <a:rPr lang="en-US"/>
              <a:t>VS code editor with some extensions.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9">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31"/>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Documentation</a:t>
            </a:r>
            <a:endParaRPr/>
          </a:p>
        </p:txBody>
      </p:sp>
      <p:sp>
        <p:nvSpPr>
          <p:cNvPr id="345" name="Google Shape;345;p31"/>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Software Requirements Specification</a:t>
            </a:r>
            <a:endParaRPr/>
          </a:p>
          <a:p>
            <a:pPr indent="-342900" lvl="0" marL="342900" rtl="0" algn="l">
              <a:spcBef>
                <a:spcPts val="640"/>
              </a:spcBef>
              <a:spcAft>
                <a:spcPts val="0"/>
              </a:spcAft>
              <a:buClr>
                <a:schemeClr val="dk1"/>
              </a:buClr>
              <a:buSzPts val="3200"/>
              <a:buChar char="•"/>
            </a:pPr>
            <a:r>
              <a:rPr lang="en-US"/>
              <a:t>Software Design Document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5">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457200" y="190500"/>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FAQs</a:t>
            </a:r>
            <a:endParaRPr/>
          </a:p>
        </p:txBody>
      </p:sp>
      <p:sp>
        <p:nvSpPr>
          <p:cNvPr id="95" name="Google Shape;95;p14"/>
          <p:cNvSpPr txBox="1"/>
          <p:nvPr>
            <p:ph idx="1" type="body"/>
          </p:nvPr>
        </p:nvSpPr>
        <p:spPr>
          <a:xfrm>
            <a:off x="609600" y="1123950"/>
            <a:ext cx="8153400" cy="3810000"/>
          </a:xfrm>
          <a:prstGeom prst="rect">
            <a:avLst/>
          </a:prstGeom>
          <a:noFill/>
          <a:ln>
            <a:noFill/>
          </a:ln>
        </p:spPr>
        <p:txBody>
          <a:bodyPr anchorCtr="0" anchor="t" bIns="45700" lIns="91425" spcFirstLastPara="1" rIns="91425" wrap="square" tIns="45700">
            <a:normAutofit fontScale="92500"/>
          </a:bodyPr>
          <a:lstStyle/>
          <a:p>
            <a:pPr indent="-342900" lvl="0" marL="342900" rtl="0" algn="l">
              <a:spcBef>
                <a:spcPts val="0"/>
              </a:spcBef>
              <a:spcAft>
                <a:spcPts val="0"/>
              </a:spcAft>
              <a:buClr>
                <a:schemeClr val="dk1"/>
              </a:buClr>
              <a:buSzPct val="100000"/>
              <a:buChar char="•"/>
            </a:pPr>
            <a:r>
              <a:rPr lang="en-US"/>
              <a:t>Who can take this Course? </a:t>
            </a:r>
            <a:endParaRPr/>
          </a:p>
          <a:p>
            <a:pPr indent="-342900" lvl="0" marL="342900" rtl="0" algn="l">
              <a:spcBef>
                <a:spcPts val="592"/>
              </a:spcBef>
              <a:spcAft>
                <a:spcPts val="0"/>
              </a:spcAft>
              <a:buClr>
                <a:schemeClr val="dk1"/>
              </a:buClr>
              <a:buSzPct val="100000"/>
              <a:buChar char="•"/>
            </a:pPr>
            <a:r>
              <a:rPr lang="en-US"/>
              <a:t>What is included in this Course? </a:t>
            </a:r>
            <a:endParaRPr/>
          </a:p>
          <a:p>
            <a:pPr indent="-342900" lvl="0" marL="342900" rtl="0" algn="l">
              <a:spcBef>
                <a:spcPts val="592"/>
              </a:spcBef>
              <a:spcAft>
                <a:spcPts val="0"/>
              </a:spcAft>
              <a:buClr>
                <a:schemeClr val="dk1"/>
              </a:buClr>
              <a:buSzPct val="100000"/>
              <a:buChar char="•"/>
            </a:pPr>
            <a:r>
              <a:rPr lang="en-US"/>
              <a:t>What will you gain from this Course?</a:t>
            </a:r>
            <a:endParaRPr/>
          </a:p>
          <a:p>
            <a:pPr indent="-342900" lvl="0" marL="342900" rtl="0" algn="l">
              <a:spcBef>
                <a:spcPts val="592"/>
              </a:spcBef>
              <a:spcAft>
                <a:spcPts val="0"/>
              </a:spcAft>
              <a:buClr>
                <a:schemeClr val="dk1"/>
              </a:buClr>
              <a:buSzPct val="100000"/>
              <a:buChar char="•"/>
            </a:pPr>
            <a:r>
              <a:rPr lang="en-US"/>
              <a:t>How is this Course going to help you in your path to Masters or PhD? </a:t>
            </a:r>
            <a:endParaRPr/>
          </a:p>
          <a:p>
            <a:pPr indent="-342900" lvl="0" marL="342900" rtl="0" algn="l">
              <a:spcBef>
                <a:spcPts val="592"/>
              </a:spcBef>
              <a:spcAft>
                <a:spcPts val="0"/>
              </a:spcAft>
              <a:buClr>
                <a:schemeClr val="dk1"/>
              </a:buClr>
              <a:buSzPct val="100000"/>
              <a:buChar char="•"/>
            </a:pPr>
            <a:r>
              <a:rPr lang="en-US"/>
              <a:t>How is this Course going to help you get a Job? </a:t>
            </a:r>
            <a:endParaRPr/>
          </a:p>
          <a:p>
            <a:pPr indent="-342900" lvl="0" marL="342900" rtl="0" algn="l">
              <a:spcBef>
                <a:spcPts val="592"/>
              </a:spcBef>
              <a:spcAft>
                <a:spcPts val="0"/>
              </a:spcAft>
              <a:buClr>
                <a:schemeClr val="dk1"/>
              </a:buClr>
              <a:buSzPct val="100000"/>
              <a:buChar char="•"/>
            </a:pPr>
            <a:r>
              <a:rPr lang="en-US"/>
              <a:t>Theory or Hands-on Practical teaching? </a:t>
            </a:r>
            <a:endParaRPr/>
          </a:p>
          <a:p>
            <a:pPr indent="-154940" lvl="0" marL="342900" rtl="0" algn="l">
              <a:spcBef>
                <a:spcPts val="592"/>
              </a:spcBef>
              <a:spcAft>
                <a:spcPts val="0"/>
              </a:spcAft>
              <a:buClr>
                <a:schemeClr val="dk1"/>
              </a:buClr>
              <a:buSzPct val="100000"/>
              <a:buNone/>
            </a:pPr>
            <a:r>
              <a:t/>
            </a:r>
            <a:endParaRPr/>
          </a:p>
          <a:p>
            <a:pPr indent="-154940" lvl="0" marL="342900" rtl="0" algn="l">
              <a:spcBef>
                <a:spcPts val="592"/>
              </a:spcBef>
              <a:spcAft>
                <a:spcPts val="0"/>
              </a:spcAft>
              <a:buClr>
                <a:schemeClr val="dk1"/>
              </a:buClr>
              <a:buSzPct val="100000"/>
              <a:buNone/>
            </a:pPr>
            <a:r>
              <a:t/>
            </a:r>
            <a:endParaRPr/>
          </a:p>
          <a:p>
            <a:pPr indent="-154940" lvl="0" marL="342900" rtl="0" algn="l">
              <a:spcBef>
                <a:spcPts val="592"/>
              </a:spcBef>
              <a:spcAft>
                <a:spcPts val="0"/>
              </a:spcAft>
              <a:buClr>
                <a:schemeClr val="dk1"/>
              </a:buClr>
              <a:buSzPct val="1000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32"/>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Software Requirements Specification</a:t>
            </a:r>
            <a:endParaRPr/>
          </a:p>
        </p:txBody>
      </p:sp>
      <p:sp>
        <p:nvSpPr>
          <p:cNvPr id="351" name="Google Shape;351;p32"/>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lnSpcReduction="10000"/>
          </a:bodyPr>
          <a:lstStyle/>
          <a:p>
            <a:pPr indent="-139700" lvl="0" marL="342900" rtl="0" algn="l">
              <a:spcBef>
                <a:spcPts val="0"/>
              </a:spcBef>
              <a:spcAft>
                <a:spcPts val="0"/>
              </a:spcAft>
              <a:buClr>
                <a:schemeClr val="dk1"/>
              </a:buClr>
              <a:buSzPts val="3200"/>
              <a:buNone/>
            </a:pPr>
            <a:r>
              <a:t/>
            </a:r>
            <a:endParaRPr b="1"/>
          </a:p>
          <a:p>
            <a:pPr indent="-342900" lvl="0" marL="342900" rtl="0" algn="l">
              <a:spcBef>
                <a:spcPts val="640"/>
              </a:spcBef>
              <a:spcAft>
                <a:spcPts val="0"/>
              </a:spcAft>
              <a:buClr>
                <a:schemeClr val="dk1"/>
              </a:buClr>
              <a:buSzPts val="3200"/>
              <a:buChar char="•"/>
            </a:pPr>
            <a:r>
              <a:rPr lang="en-US"/>
              <a:t>Purpose</a:t>
            </a:r>
            <a:endParaRPr/>
          </a:p>
          <a:p>
            <a:pPr indent="-342900" lvl="0" marL="342900" rtl="0" algn="l">
              <a:spcBef>
                <a:spcPts val="640"/>
              </a:spcBef>
              <a:spcAft>
                <a:spcPts val="0"/>
              </a:spcAft>
              <a:buClr>
                <a:schemeClr val="dk1"/>
              </a:buClr>
              <a:buSzPts val="3200"/>
              <a:buChar char="•"/>
            </a:pPr>
            <a:r>
              <a:rPr lang="en-US"/>
              <a:t>Product Scope</a:t>
            </a:r>
            <a:endParaRPr/>
          </a:p>
          <a:p>
            <a:pPr indent="-342900" lvl="0" marL="342900" rtl="0" algn="l">
              <a:spcBef>
                <a:spcPts val="640"/>
              </a:spcBef>
              <a:spcAft>
                <a:spcPts val="0"/>
              </a:spcAft>
              <a:buClr>
                <a:schemeClr val="dk1"/>
              </a:buClr>
              <a:buSzPts val="3200"/>
              <a:buChar char="•"/>
            </a:pPr>
            <a:r>
              <a:rPr lang="en-US"/>
              <a:t>Product Perspective- Actors</a:t>
            </a:r>
            <a:endParaRPr/>
          </a:p>
          <a:p>
            <a:pPr indent="-342900" lvl="0" marL="342900" rtl="0" algn="l">
              <a:spcBef>
                <a:spcPts val="640"/>
              </a:spcBef>
              <a:spcAft>
                <a:spcPts val="0"/>
              </a:spcAft>
              <a:buClr>
                <a:schemeClr val="dk1"/>
              </a:buClr>
              <a:buSzPts val="3200"/>
              <a:buChar char="•"/>
            </a:pPr>
            <a:r>
              <a:rPr lang="en-US"/>
              <a:t>User Classes and Characteristics</a:t>
            </a:r>
            <a:endParaRPr/>
          </a:p>
          <a:p>
            <a:pPr indent="-342900" lvl="0" marL="342900" rtl="0" algn="l">
              <a:spcBef>
                <a:spcPts val="640"/>
              </a:spcBef>
              <a:spcAft>
                <a:spcPts val="0"/>
              </a:spcAft>
              <a:buClr>
                <a:schemeClr val="dk1"/>
              </a:buClr>
              <a:buSzPts val="3200"/>
              <a:buChar char="•"/>
            </a:pPr>
            <a:r>
              <a:rPr lang="en-US"/>
              <a:t>Product Functions</a:t>
            </a:r>
            <a:endParaRPr/>
          </a:p>
          <a:p>
            <a:pPr indent="-139700" lvl="0" marL="342900" rtl="0" algn="l">
              <a:spcBef>
                <a:spcPts val="640"/>
              </a:spcBef>
              <a:spcAft>
                <a:spcPts val="0"/>
              </a:spcAft>
              <a:buClr>
                <a:schemeClr val="dk1"/>
              </a:buClr>
              <a:buSzPts val="3200"/>
              <a:buNone/>
            </a:pPr>
            <a:r>
              <a:t/>
            </a:r>
            <a:endParaRPr b="1"/>
          </a:p>
          <a:p>
            <a:pPr indent="-139700" lvl="0" marL="342900" rtl="0" algn="l">
              <a:spcBef>
                <a:spcPts val="640"/>
              </a:spcBef>
              <a:spcAft>
                <a:spcPts val="0"/>
              </a:spcAft>
              <a:buClr>
                <a:schemeClr val="dk1"/>
              </a:buClr>
              <a:buSzPts val="3200"/>
              <a:buNone/>
            </a:pPr>
            <a:r>
              <a:t/>
            </a:r>
            <a:endParaRPr/>
          </a:p>
        </p:txBody>
      </p:sp>
      <p:pic>
        <p:nvPicPr>
          <p:cNvPr id="352" name="Google Shape;352;p32"/>
          <p:cNvPicPr preferRelativeResize="0"/>
          <p:nvPr/>
        </p:nvPicPr>
        <p:blipFill rotWithShape="1">
          <a:blip r:embed="rId3">
            <a:alphaModFix/>
          </a:blip>
          <a:srcRect b="17235" l="13292" r="22470" t="11775"/>
          <a:stretch/>
        </p:blipFill>
        <p:spPr>
          <a:xfrm>
            <a:off x="3352800" y="839787"/>
            <a:ext cx="3048000" cy="1960563"/>
          </a:xfrm>
          <a:prstGeom prst="rect">
            <a:avLst/>
          </a:prstGeom>
          <a:noFill/>
          <a:ln>
            <a:noFill/>
          </a:ln>
        </p:spPr>
      </p:pic>
      <p:graphicFrame>
        <p:nvGraphicFramePr>
          <p:cNvPr id="353" name="Google Shape;353;p32"/>
          <p:cNvGraphicFramePr/>
          <p:nvPr/>
        </p:nvGraphicFramePr>
        <p:xfrm>
          <a:off x="6313172" y="2647950"/>
          <a:ext cx="3000000" cy="3000000"/>
        </p:xfrm>
        <a:graphic>
          <a:graphicData uri="http://schemas.openxmlformats.org/drawingml/2006/table">
            <a:tbl>
              <a:tblPr bandRow="1" firstCol="1" firstRow="1">
                <a:noFill/>
                <a:tableStyleId>{AD188C6E-B07A-4B05-AA14-23C1B30C233E}</a:tableStyleId>
              </a:tblPr>
              <a:tblGrid>
                <a:gridCol w="1724650"/>
              </a:tblGrid>
              <a:tr h="351800">
                <a:tc>
                  <a:txBody>
                    <a:bodyPr/>
                    <a:lstStyle/>
                    <a:p>
                      <a:pPr indent="0" lvl="0" marL="0" marR="0" rtl="0" algn="l">
                        <a:lnSpc>
                          <a:spcPct val="115000"/>
                        </a:lnSpc>
                        <a:spcBef>
                          <a:spcPts val="0"/>
                        </a:spcBef>
                        <a:spcAft>
                          <a:spcPts val="0"/>
                        </a:spcAft>
                        <a:buNone/>
                      </a:pPr>
                      <a:r>
                        <a:rPr lang="en-US" sz="1100"/>
                        <a:t>            Chairperson</a:t>
                      </a:r>
                      <a:endParaRPr sz="1100">
                        <a:latin typeface="Calibri"/>
                        <a:ea typeface="Calibri"/>
                        <a:cs typeface="Calibri"/>
                        <a:sym typeface="Calibri"/>
                      </a:endParaRPr>
                    </a:p>
                  </a:txBody>
                  <a:tcPr marT="0" marB="0" marR="68575" marL="68575"/>
                </a:tc>
              </a:tr>
              <a:tr h="739150">
                <a:tc>
                  <a:txBody>
                    <a:bodyPr/>
                    <a:lstStyle/>
                    <a:p>
                      <a:pPr indent="0" lvl="0" marL="0" marR="0" rtl="0" algn="l">
                        <a:lnSpc>
                          <a:spcPct val="115000"/>
                        </a:lnSpc>
                        <a:spcBef>
                          <a:spcPts val="0"/>
                        </a:spcBef>
                        <a:spcAft>
                          <a:spcPts val="0"/>
                        </a:spcAft>
                        <a:buNone/>
                      </a:pPr>
                      <a:r>
                        <a:rPr lang="en-US" sz="1100"/>
                        <a:t>History of approved / disapproved requests </a:t>
                      </a:r>
                      <a:endParaRPr sz="1100"/>
                    </a:p>
                    <a:p>
                      <a:pPr indent="0" lvl="0" marL="0" marR="0" rtl="0" algn="l">
                        <a:lnSpc>
                          <a:spcPct val="115000"/>
                        </a:lnSpc>
                        <a:spcBef>
                          <a:spcPts val="0"/>
                        </a:spcBef>
                        <a:spcAft>
                          <a:spcPts val="0"/>
                        </a:spcAft>
                        <a:buNone/>
                      </a:pPr>
                      <a:r>
                        <a:rPr lang="en-US" sz="1100"/>
                        <a:t> </a:t>
                      </a:r>
                      <a:endParaRPr sz="1100">
                        <a:latin typeface="Calibri"/>
                        <a:ea typeface="Calibri"/>
                        <a:cs typeface="Calibri"/>
                        <a:sym typeface="Calibri"/>
                      </a:endParaRPr>
                    </a:p>
                  </a:txBody>
                  <a:tcPr marT="0" marB="0" marR="68575" marL="68575"/>
                </a:tc>
              </a:tr>
              <a:tr h="739150">
                <a:tc>
                  <a:txBody>
                    <a:bodyPr/>
                    <a:lstStyle/>
                    <a:p>
                      <a:pPr indent="0" lvl="0" marL="0" marR="0" rtl="0" algn="l">
                        <a:lnSpc>
                          <a:spcPct val="115000"/>
                        </a:lnSpc>
                        <a:spcBef>
                          <a:spcPts val="0"/>
                        </a:spcBef>
                        <a:spcAft>
                          <a:spcPts val="0"/>
                        </a:spcAft>
                        <a:buNone/>
                      </a:pPr>
                      <a:r>
                        <a:rPr lang="en-US" sz="1100"/>
                        <a:t>-View entire inventory</a:t>
                      </a:r>
                      <a:endParaRPr sz="1100"/>
                    </a:p>
                    <a:p>
                      <a:pPr indent="0" lvl="0" marL="0" marR="0" rtl="0" algn="l">
                        <a:lnSpc>
                          <a:spcPct val="115000"/>
                        </a:lnSpc>
                        <a:spcBef>
                          <a:spcPts val="0"/>
                        </a:spcBef>
                        <a:spcAft>
                          <a:spcPts val="0"/>
                        </a:spcAft>
                        <a:buNone/>
                      </a:pPr>
                      <a:r>
                        <a:rPr lang="en-US" sz="1100"/>
                        <a:t>-Approve/disapprove requests</a:t>
                      </a:r>
                      <a:endParaRPr sz="1100"/>
                    </a:p>
                    <a:p>
                      <a:pPr indent="0" lvl="0" marL="0" marR="0" rtl="0" algn="l">
                        <a:lnSpc>
                          <a:spcPct val="115000"/>
                        </a:lnSpc>
                        <a:spcBef>
                          <a:spcPts val="0"/>
                        </a:spcBef>
                        <a:spcAft>
                          <a:spcPts val="0"/>
                        </a:spcAft>
                        <a:buNone/>
                      </a:pPr>
                      <a:r>
                        <a:rPr lang="en-US" sz="1100"/>
                        <a:t>-generate request for adding new staff or infrastructure</a:t>
                      </a:r>
                      <a:endParaRPr sz="1100"/>
                    </a:p>
                    <a:p>
                      <a:pPr indent="0" lvl="0" marL="0" marR="0" rtl="0" algn="l">
                        <a:lnSpc>
                          <a:spcPct val="115000"/>
                        </a:lnSpc>
                        <a:spcBef>
                          <a:spcPts val="0"/>
                        </a:spcBef>
                        <a:spcAft>
                          <a:spcPts val="0"/>
                        </a:spcAft>
                        <a:buNone/>
                      </a:pPr>
                      <a:r>
                        <a:rPr lang="en-US" sz="1100"/>
                        <a:t> </a:t>
                      </a:r>
                      <a:endParaRPr sz="1100">
                        <a:latin typeface="Calibri"/>
                        <a:ea typeface="Calibri"/>
                        <a:cs typeface="Calibri"/>
                        <a:sym typeface="Calibri"/>
                      </a:endParaRPr>
                    </a:p>
                  </a:txBody>
                  <a:tcPr marT="0" marB="0" marR="68575" marL="68575"/>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33"/>
          <p:cNvSpPr txBox="1"/>
          <p:nvPr>
            <p:ph idx="1" type="body"/>
          </p:nvPr>
        </p:nvSpPr>
        <p:spPr>
          <a:xfrm>
            <a:off x="5562600" y="1428750"/>
            <a:ext cx="3810000" cy="339447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Activity Sequence diagrams</a:t>
            </a:r>
            <a:endParaRPr/>
          </a:p>
        </p:txBody>
      </p:sp>
      <p:sp>
        <p:nvSpPr>
          <p:cNvPr id="359" name="Google Shape;359;p33"/>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Software Requirements Specification</a:t>
            </a:r>
            <a:endParaRPr/>
          </a:p>
        </p:txBody>
      </p:sp>
      <p:pic>
        <p:nvPicPr>
          <p:cNvPr id="360" name="Google Shape;360;p33"/>
          <p:cNvPicPr preferRelativeResize="0"/>
          <p:nvPr/>
        </p:nvPicPr>
        <p:blipFill rotWithShape="1">
          <a:blip r:embed="rId3">
            <a:alphaModFix/>
          </a:blip>
          <a:srcRect b="4016" l="4798" r="6126" t="4015"/>
          <a:stretch/>
        </p:blipFill>
        <p:spPr>
          <a:xfrm>
            <a:off x="381000" y="1123950"/>
            <a:ext cx="5105400" cy="3657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34"/>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800"/>
              <a:buChar char="•"/>
            </a:pPr>
            <a:r>
              <a:rPr lang="en-US" sz="2800"/>
              <a:t>User Interface Design</a:t>
            </a:r>
            <a:endParaRPr/>
          </a:p>
          <a:p>
            <a:pPr indent="-285750" lvl="1" marL="742950" rtl="0" algn="l">
              <a:spcBef>
                <a:spcPts val="480"/>
              </a:spcBef>
              <a:spcAft>
                <a:spcPts val="0"/>
              </a:spcAft>
              <a:buClr>
                <a:schemeClr val="dk1"/>
              </a:buClr>
              <a:buSzPts val="2400"/>
              <a:buChar char="–"/>
            </a:pPr>
            <a:r>
              <a:rPr lang="en-US" sz="2400"/>
              <a:t>Login Page</a:t>
            </a:r>
            <a:endParaRPr/>
          </a:p>
          <a:p>
            <a:pPr indent="-228600" lvl="2" marL="1143000" rtl="0" algn="l">
              <a:spcBef>
                <a:spcPts val="400"/>
              </a:spcBef>
              <a:spcAft>
                <a:spcPts val="0"/>
              </a:spcAft>
              <a:buClr>
                <a:schemeClr val="dk1"/>
              </a:buClr>
              <a:buSzPts val="2000"/>
              <a:buChar char="•"/>
            </a:pPr>
            <a:r>
              <a:rPr lang="en-US" sz="2000"/>
              <a:t>When login as chairman</a:t>
            </a:r>
            <a:endParaRPr/>
          </a:p>
          <a:p>
            <a:pPr indent="-139700" lvl="0" marL="342900" rtl="0" algn="l">
              <a:spcBef>
                <a:spcPts val="640"/>
              </a:spcBef>
              <a:spcAft>
                <a:spcPts val="0"/>
              </a:spcAft>
              <a:buClr>
                <a:schemeClr val="dk1"/>
              </a:buClr>
              <a:buSzPts val="3200"/>
              <a:buNone/>
            </a:pPr>
            <a:r>
              <a:t/>
            </a:r>
            <a:endParaRPr/>
          </a:p>
        </p:txBody>
      </p:sp>
      <p:pic>
        <p:nvPicPr>
          <p:cNvPr id="366" name="Google Shape;366;p34"/>
          <p:cNvPicPr preferRelativeResize="0"/>
          <p:nvPr/>
        </p:nvPicPr>
        <p:blipFill rotWithShape="1">
          <a:blip r:embed="rId3">
            <a:alphaModFix/>
          </a:blip>
          <a:srcRect b="0" l="0" r="0" t="0"/>
          <a:stretch/>
        </p:blipFill>
        <p:spPr>
          <a:xfrm>
            <a:off x="1905000" y="2600600"/>
            <a:ext cx="5054860" cy="2355971"/>
          </a:xfrm>
          <a:prstGeom prst="rect">
            <a:avLst/>
          </a:prstGeom>
          <a:noFill/>
          <a:ln>
            <a:noFill/>
          </a:ln>
        </p:spPr>
      </p:pic>
      <p:sp>
        <p:nvSpPr>
          <p:cNvPr id="367" name="Google Shape;367;p34"/>
          <p:cNvSpPr txBox="1"/>
          <p:nvPr/>
        </p:nvSpPr>
        <p:spPr>
          <a:xfrm>
            <a:off x="609600" y="358379"/>
            <a:ext cx="8229600" cy="857250"/>
          </a:xfrm>
          <a:prstGeom prst="rect">
            <a:avLst/>
          </a:prstGeom>
          <a:noFill/>
          <a:ln>
            <a:noFill/>
          </a:ln>
        </p:spPr>
        <p:txBody>
          <a:bodyPr anchorCtr="0" anchor="ctr" bIns="45700" lIns="91425" spcFirstLastPara="1" rIns="91425" wrap="square" tIns="45700">
            <a:normAutofit fontScale="90000"/>
          </a:bodyPr>
          <a:lstStyle/>
          <a:p>
            <a:pPr indent="0" lvl="0" marL="0" marR="0" rtl="0" algn="ctr">
              <a:spcBef>
                <a:spcPts val="0"/>
              </a:spcBef>
              <a:spcAft>
                <a:spcPts val="0"/>
              </a:spcAft>
              <a:buClr>
                <a:schemeClr val="dk1"/>
              </a:buClr>
              <a:buSzPct val="100000"/>
              <a:buFont typeface="Calibri"/>
              <a:buNone/>
            </a:pPr>
            <a:r>
              <a:rPr lang="en-US" sz="4400">
                <a:solidFill>
                  <a:schemeClr val="dk1"/>
                </a:solidFill>
                <a:latin typeface="Calibri"/>
                <a:ea typeface="Calibri"/>
                <a:cs typeface="Calibri"/>
                <a:sym typeface="Calibri"/>
              </a:rPr>
              <a:t>Software Requirements Specification</a:t>
            </a:r>
            <a:endParaRPr sz="44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35"/>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Clr>
                <a:schemeClr val="dk1"/>
              </a:buClr>
              <a:buSzPct val="100000"/>
              <a:buChar char="•"/>
            </a:pPr>
            <a:r>
              <a:rPr lang="en-US"/>
              <a:t>System Features detailed</a:t>
            </a:r>
            <a:endParaRPr/>
          </a:p>
          <a:p>
            <a:pPr indent="-342900" lvl="0" marL="342900" rtl="0" algn="l">
              <a:spcBef>
                <a:spcPts val="544"/>
              </a:spcBef>
              <a:spcAft>
                <a:spcPts val="0"/>
              </a:spcAft>
              <a:buClr>
                <a:schemeClr val="dk1"/>
              </a:buClr>
              <a:buSzPct val="100000"/>
              <a:buChar char="•"/>
            </a:pPr>
            <a:r>
              <a:rPr lang="en-US"/>
              <a:t>Other Non functional requirements-</a:t>
            </a:r>
            <a:endParaRPr/>
          </a:p>
          <a:p>
            <a:pPr indent="-285750" lvl="1" marL="742950" rtl="0" algn="l">
              <a:spcBef>
                <a:spcPts val="476"/>
              </a:spcBef>
              <a:spcAft>
                <a:spcPts val="0"/>
              </a:spcAft>
              <a:buClr>
                <a:schemeClr val="dk1"/>
              </a:buClr>
              <a:buSzPct val="100000"/>
              <a:buChar char="–"/>
            </a:pPr>
            <a:r>
              <a:rPr lang="en-US"/>
              <a:t>Usability </a:t>
            </a:r>
            <a:endParaRPr/>
          </a:p>
          <a:p>
            <a:pPr indent="-285750" lvl="1" marL="742950" rtl="0" algn="l">
              <a:spcBef>
                <a:spcPts val="476"/>
              </a:spcBef>
              <a:spcAft>
                <a:spcPts val="0"/>
              </a:spcAft>
              <a:buClr>
                <a:schemeClr val="dk1"/>
              </a:buClr>
              <a:buSzPct val="100000"/>
              <a:buChar char="–"/>
            </a:pPr>
            <a:r>
              <a:rPr lang="en-US"/>
              <a:t>Reliability </a:t>
            </a:r>
            <a:endParaRPr/>
          </a:p>
          <a:p>
            <a:pPr indent="-285750" lvl="1" marL="742950" rtl="0" algn="l">
              <a:spcBef>
                <a:spcPts val="476"/>
              </a:spcBef>
              <a:spcAft>
                <a:spcPts val="0"/>
              </a:spcAft>
              <a:buClr>
                <a:schemeClr val="dk1"/>
              </a:buClr>
              <a:buSzPct val="100000"/>
              <a:buChar char="–"/>
            </a:pPr>
            <a:r>
              <a:rPr lang="en-US"/>
              <a:t>Performance </a:t>
            </a:r>
            <a:endParaRPr/>
          </a:p>
          <a:p>
            <a:pPr indent="-285750" lvl="1" marL="742950" rtl="0" algn="l">
              <a:spcBef>
                <a:spcPts val="476"/>
              </a:spcBef>
              <a:spcAft>
                <a:spcPts val="0"/>
              </a:spcAft>
              <a:buClr>
                <a:schemeClr val="dk1"/>
              </a:buClr>
              <a:buSzPct val="100000"/>
              <a:buChar char="–"/>
            </a:pPr>
            <a:r>
              <a:rPr lang="en-US"/>
              <a:t>Supportability </a:t>
            </a:r>
            <a:endParaRPr/>
          </a:p>
          <a:p>
            <a:pPr indent="-285750" lvl="1" marL="742950" rtl="0" algn="l">
              <a:spcBef>
                <a:spcPts val="476"/>
              </a:spcBef>
              <a:spcAft>
                <a:spcPts val="0"/>
              </a:spcAft>
              <a:buClr>
                <a:schemeClr val="dk1"/>
              </a:buClr>
              <a:buSzPct val="100000"/>
              <a:buChar char="–"/>
            </a:pPr>
            <a:r>
              <a:rPr lang="en-US"/>
              <a:t>Accessibility</a:t>
            </a:r>
            <a:endParaRPr/>
          </a:p>
          <a:p>
            <a:pPr indent="-285750" lvl="1" marL="742950" rtl="0" algn="l">
              <a:spcBef>
                <a:spcPts val="476"/>
              </a:spcBef>
              <a:spcAft>
                <a:spcPts val="0"/>
              </a:spcAft>
              <a:buClr>
                <a:schemeClr val="dk1"/>
              </a:buClr>
              <a:buSzPct val="100000"/>
              <a:buChar char="–"/>
            </a:pPr>
            <a:r>
              <a:rPr lang="en-US"/>
              <a:t>Security Requirements</a:t>
            </a:r>
            <a:endParaRPr/>
          </a:p>
          <a:p>
            <a:pPr indent="-285750" lvl="1" marL="742950" rtl="0" algn="l">
              <a:spcBef>
                <a:spcPts val="476"/>
              </a:spcBef>
              <a:spcAft>
                <a:spcPts val="0"/>
              </a:spcAft>
              <a:buClr>
                <a:schemeClr val="dk1"/>
              </a:buClr>
              <a:buSzPct val="100000"/>
              <a:buChar char="–"/>
            </a:pPr>
            <a:r>
              <a:rPr lang="en-US"/>
              <a:t>Other Requirements</a:t>
            </a:r>
            <a:endParaRPr/>
          </a:p>
          <a:p>
            <a:pPr indent="-170180" lvl="0" marL="342900" rtl="0" algn="l">
              <a:spcBef>
                <a:spcPts val="544"/>
              </a:spcBef>
              <a:spcAft>
                <a:spcPts val="0"/>
              </a:spcAft>
              <a:buClr>
                <a:schemeClr val="dk1"/>
              </a:buClr>
              <a:buSzPct val="100000"/>
              <a:buNone/>
            </a:pPr>
            <a:r>
              <a:t/>
            </a:r>
            <a:endParaRPr/>
          </a:p>
        </p:txBody>
      </p:sp>
      <p:sp>
        <p:nvSpPr>
          <p:cNvPr id="373" name="Google Shape;373;p35"/>
          <p:cNvSpPr txBox="1"/>
          <p:nvPr/>
        </p:nvSpPr>
        <p:spPr>
          <a:xfrm>
            <a:off x="609600" y="358379"/>
            <a:ext cx="8229600" cy="857250"/>
          </a:xfrm>
          <a:prstGeom prst="rect">
            <a:avLst/>
          </a:prstGeom>
          <a:noFill/>
          <a:ln>
            <a:noFill/>
          </a:ln>
        </p:spPr>
        <p:txBody>
          <a:bodyPr anchorCtr="0" anchor="ctr" bIns="45700" lIns="91425" spcFirstLastPara="1" rIns="91425" wrap="square" tIns="45700">
            <a:normAutofit fontScale="90000"/>
          </a:bodyPr>
          <a:lstStyle/>
          <a:p>
            <a:pPr indent="0" lvl="0" marL="0" marR="0" rtl="0" algn="ctr">
              <a:spcBef>
                <a:spcPts val="0"/>
              </a:spcBef>
              <a:spcAft>
                <a:spcPts val="0"/>
              </a:spcAft>
              <a:buClr>
                <a:schemeClr val="dk1"/>
              </a:buClr>
              <a:buSzPct val="100000"/>
              <a:buFont typeface="Calibri"/>
              <a:buNone/>
            </a:pPr>
            <a:r>
              <a:rPr lang="en-US" sz="4400">
                <a:solidFill>
                  <a:schemeClr val="dk1"/>
                </a:solidFill>
                <a:latin typeface="Calibri"/>
                <a:ea typeface="Calibri"/>
                <a:cs typeface="Calibri"/>
                <a:sym typeface="Calibri"/>
              </a:rPr>
              <a:t>Software Requirements Specification</a:t>
            </a:r>
            <a:endParaRPr sz="44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2">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2">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2">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36"/>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Calibri"/>
              <a:buNone/>
            </a:pPr>
            <a:r>
              <a:rPr lang="en-US" sz="3600"/>
              <a:t>How to get the most out of the course?</a:t>
            </a:r>
            <a:endParaRPr sz="3600"/>
          </a:p>
        </p:txBody>
      </p:sp>
      <p:sp>
        <p:nvSpPr>
          <p:cNvPr id="379" name="Google Shape;379;p36"/>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Char char="•"/>
            </a:pPr>
            <a:r>
              <a:rPr lang="en-US"/>
              <a:t>Pause, try yourself, check solution, rectify.</a:t>
            </a:r>
            <a:endParaRPr/>
          </a:p>
          <a:p>
            <a:pPr indent="-342900" lvl="0" marL="342900" rtl="0" algn="l">
              <a:spcBef>
                <a:spcPts val="592"/>
              </a:spcBef>
              <a:spcAft>
                <a:spcPts val="0"/>
              </a:spcAft>
              <a:buClr>
                <a:schemeClr val="dk1"/>
              </a:buClr>
              <a:buSzPct val="100000"/>
              <a:buChar char="•"/>
            </a:pPr>
            <a:r>
              <a:rPr lang="en-US"/>
              <a:t>Rather than code along, listen, understand, practice and test yourself.</a:t>
            </a:r>
            <a:endParaRPr/>
          </a:p>
          <a:p>
            <a:pPr indent="-342900" lvl="0" marL="342900" rtl="0" algn="l">
              <a:spcBef>
                <a:spcPts val="592"/>
              </a:spcBef>
              <a:spcAft>
                <a:spcPts val="0"/>
              </a:spcAft>
              <a:buClr>
                <a:schemeClr val="dk1"/>
              </a:buClr>
              <a:buSzPct val="100000"/>
              <a:buChar char="•"/>
            </a:pPr>
            <a:r>
              <a:rPr lang="en-US"/>
              <a:t>Make notes during lectures.</a:t>
            </a:r>
            <a:endParaRPr/>
          </a:p>
          <a:p>
            <a:pPr indent="-342900" lvl="0" marL="342900" rtl="0" algn="l">
              <a:spcBef>
                <a:spcPts val="592"/>
              </a:spcBef>
              <a:spcAft>
                <a:spcPts val="0"/>
              </a:spcAft>
              <a:buClr>
                <a:schemeClr val="dk1"/>
              </a:buClr>
              <a:buSzPct val="100000"/>
              <a:buChar char="•"/>
            </a:pPr>
            <a:r>
              <a:rPr lang="en-US"/>
              <a:t>Don’t skip any module to smoothly increase your level of understanding.</a:t>
            </a:r>
            <a:endParaRPr/>
          </a:p>
          <a:p>
            <a:pPr indent="-342900" lvl="0" marL="342900" rtl="0" algn="l">
              <a:spcBef>
                <a:spcPts val="592"/>
              </a:spcBef>
              <a:spcAft>
                <a:spcPts val="0"/>
              </a:spcAft>
              <a:buClr>
                <a:schemeClr val="dk1"/>
              </a:buClr>
              <a:buSzPct val="100000"/>
              <a:buChar char="•"/>
            </a:pPr>
            <a:r>
              <a:rPr lang="en-US"/>
              <a:t>Hard? Mark for review. Do again later.</a:t>
            </a:r>
            <a:endParaRPr/>
          </a:p>
          <a:p>
            <a:pPr indent="-154940" lvl="0" marL="342900" rtl="0" algn="l">
              <a:spcBef>
                <a:spcPts val="592"/>
              </a:spcBef>
              <a:spcAft>
                <a:spcPts val="0"/>
              </a:spcAft>
              <a:buClr>
                <a:schemeClr val="dk1"/>
              </a:buClr>
              <a:buSzPct val="100000"/>
              <a:buNone/>
            </a:pPr>
            <a:r>
              <a:t/>
            </a:r>
            <a:endParaRPr/>
          </a:p>
          <a:p>
            <a:pPr indent="-154940" lvl="0" marL="342900" rtl="0" algn="l">
              <a:spcBef>
                <a:spcPts val="592"/>
              </a:spcBef>
              <a:spcAft>
                <a:spcPts val="0"/>
              </a:spcAft>
              <a:buClr>
                <a:schemeClr val="dk1"/>
              </a:buClr>
              <a:buSzPct val="100000"/>
              <a:buNone/>
            </a:pPr>
            <a:r>
              <a:t/>
            </a:r>
            <a:endParaRPr/>
          </a:p>
          <a:p>
            <a:pPr indent="-154940" lvl="0" marL="342900" rtl="0" algn="l">
              <a:spcBef>
                <a:spcPts val="592"/>
              </a:spcBef>
              <a:spcAft>
                <a:spcPts val="0"/>
              </a:spcAft>
              <a:buClr>
                <a:schemeClr val="dk1"/>
              </a:buClr>
              <a:buSzPct val="100000"/>
              <a:buNone/>
            </a:pPr>
            <a:r>
              <a:t/>
            </a:r>
            <a:endParaRPr/>
          </a:p>
          <a:p>
            <a:pPr indent="-154940" lvl="0" marL="342900" rtl="0" algn="l">
              <a:spcBef>
                <a:spcPts val="592"/>
              </a:spcBef>
              <a:spcAft>
                <a:spcPts val="0"/>
              </a:spcAft>
              <a:buClr>
                <a:schemeClr val="dk1"/>
              </a:buClr>
              <a:buSzPct val="1000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9">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9">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pic>
        <p:nvPicPr>
          <p:cNvPr id="384" name="Google Shape;384;p37"/>
          <p:cNvPicPr preferRelativeResize="0"/>
          <p:nvPr/>
        </p:nvPicPr>
        <p:blipFill rotWithShape="1">
          <a:blip r:embed="rId3">
            <a:alphaModFix/>
          </a:blip>
          <a:srcRect b="0" l="0" r="0" t="0"/>
          <a:stretch/>
        </p:blipFill>
        <p:spPr>
          <a:xfrm>
            <a:off x="1981200" y="556287"/>
            <a:ext cx="4953000" cy="377205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38"/>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Summary</a:t>
            </a:r>
            <a:endParaRPr/>
          </a:p>
        </p:txBody>
      </p:sp>
      <p:sp>
        <p:nvSpPr>
          <p:cNvPr id="390" name="Google Shape;390;p38"/>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Clr>
                <a:schemeClr val="dk1"/>
              </a:buClr>
              <a:buSzPct val="100000"/>
              <a:buChar char="•"/>
            </a:pPr>
            <a:r>
              <a:rPr lang="en-US"/>
              <a:t>FAQs</a:t>
            </a:r>
            <a:endParaRPr/>
          </a:p>
          <a:p>
            <a:pPr indent="-342900" lvl="0" marL="342900" rtl="0" algn="l">
              <a:spcBef>
                <a:spcPts val="544"/>
              </a:spcBef>
              <a:spcAft>
                <a:spcPts val="0"/>
              </a:spcAft>
              <a:buClr>
                <a:schemeClr val="dk1"/>
              </a:buClr>
              <a:buSzPct val="100000"/>
              <a:buChar char="•"/>
            </a:pPr>
            <a:r>
              <a:rPr lang="en-US"/>
              <a:t>Importance of web applications</a:t>
            </a:r>
            <a:endParaRPr/>
          </a:p>
          <a:p>
            <a:pPr indent="-342900" lvl="0" marL="342900" rtl="0" algn="l">
              <a:spcBef>
                <a:spcPts val="544"/>
              </a:spcBef>
              <a:spcAft>
                <a:spcPts val="0"/>
              </a:spcAft>
              <a:buClr>
                <a:schemeClr val="dk1"/>
              </a:buClr>
              <a:buSzPct val="100000"/>
              <a:buChar char="•"/>
            </a:pPr>
            <a:r>
              <a:rPr lang="en-US"/>
              <a:t>Basics of internet, http and web</a:t>
            </a:r>
            <a:endParaRPr/>
          </a:p>
          <a:p>
            <a:pPr indent="-342900" lvl="0" marL="342900" rtl="0" algn="l">
              <a:spcBef>
                <a:spcPts val="544"/>
              </a:spcBef>
              <a:spcAft>
                <a:spcPts val="0"/>
              </a:spcAft>
              <a:buClr>
                <a:schemeClr val="dk1"/>
              </a:buClr>
              <a:buSzPct val="100000"/>
              <a:buChar char="•"/>
            </a:pPr>
            <a:r>
              <a:rPr lang="en-US"/>
              <a:t>Basic Web application architecture</a:t>
            </a:r>
            <a:endParaRPr/>
          </a:p>
          <a:p>
            <a:pPr indent="-342900" lvl="0" marL="342900" rtl="0" algn="l">
              <a:spcBef>
                <a:spcPts val="544"/>
              </a:spcBef>
              <a:spcAft>
                <a:spcPts val="0"/>
              </a:spcAft>
              <a:buClr>
                <a:schemeClr val="dk1"/>
              </a:buClr>
              <a:buSzPct val="100000"/>
              <a:buChar char="•"/>
            </a:pPr>
            <a:r>
              <a:rPr lang="en-US"/>
              <a:t>Your tasks as a developer</a:t>
            </a:r>
            <a:endParaRPr/>
          </a:p>
          <a:p>
            <a:pPr indent="-342900" lvl="0" marL="342900" rtl="0" algn="l">
              <a:spcBef>
                <a:spcPts val="544"/>
              </a:spcBef>
              <a:spcAft>
                <a:spcPts val="0"/>
              </a:spcAft>
              <a:buClr>
                <a:schemeClr val="dk1"/>
              </a:buClr>
              <a:buSzPct val="100000"/>
              <a:buChar char="•"/>
            </a:pPr>
            <a:r>
              <a:rPr lang="en-US"/>
              <a:t>Knowing HTML, CSS and JS</a:t>
            </a:r>
            <a:endParaRPr/>
          </a:p>
          <a:p>
            <a:pPr indent="-342900" lvl="0" marL="342900" rtl="0" algn="l">
              <a:spcBef>
                <a:spcPts val="544"/>
              </a:spcBef>
              <a:spcAft>
                <a:spcPts val="0"/>
              </a:spcAft>
              <a:buClr>
                <a:schemeClr val="dk1"/>
              </a:buClr>
              <a:buSzPct val="100000"/>
              <a:buChar char="•"/>
            </a:pPr>
            <a:r>
              <a:rPr lang="en-US"/>
              <a:t>Hosting your site</a:t>
            </a:r>
            <a:endParaRPr/>
          </a:p>
          <a:p>
            <a:pPr indent="-342900" lvl="0" marL="342900" rtl="0" algn="l">
              <a:spcBef>
                <a:spcPts val="544"/>
              </a:spcBef>
              <a:spcAft>
                <a:spcPts val="0"/>
              </a:spcAft>
              <a:buClr>
                <a:schemeClr val="dk1"/>
              </a:buClr>
              <a:buSzPct val="100000"/>
              <a:buChar char="•"/>
            </a:pPr>
            <a:r>
              <a:rPr lang="en-US"/>
              <a:t>Documentation</a:t>
            </a:r>
            <a:endParaRPr/>
          </a:p>
          <a:p>
            <a:pPr indent="-170180" lvl="0" marL="342900" rtl="0" algn="l">
              <a:spcBef>
                <a:spcPts val="544"/>
              </a:spcBef>
              <a:spcAft>
                <a:spcPts val="0"/>
              </a:spcAft>
              <a:buClr>
                <a:schemeClr val="dk1"/>
              </a:buClr>
              <a:buSzPct val="100000"/>
              <a:buNone/>
            </a:pPr>
            <a:r>
              <a:t/>
            </a:r>
            <a:endParaRPr/>
          </a:p>
          <a:p>
            <a:pPr indent="-170180" lvl="0" marL="342900" rtl="0" algn="l">
              <a:spcBef>
                <a:spcPts val="544"/>
              </a:spcBef>
              <a:spcAft>
                <a:spcPts val="0"/>
              </a:spcAft>
              <a:buClr>
                <a:schemeClr val="dk1"/>
              </a:buClr>
              <a:buSzPct val="100000"/>
              <a:buNone/>
            </a:pPr>
            <a:r>
              <a:t/>
            </a:r>
            <a:endParaRPr/>
          </a:p>
          <a:p>
            <a:pPr indent="-170180" lvl="0" marL="342900" rtl="0" algn="l">
              <a:spcBef>
                <a:spcPts val="544"/>
              </a:spcBef>
              <a:spcAft>
                <a:spcPts val="0"/>
              </a:spcAft>
              <a:buClr>
                <a:schemeClr val="dk1"/>
              </a:buClr>
              <a:buSzPct val="100000"/>
              <a:buNone/>
            </a:pPr>
            <a:r>
              <a:t/>
            </a:r>
            <a:endParaRPr/>
          </a:p>
          <a:p>
            <a:pPr indent="-170180" lvl="0" marL="342900" rtl="0" algn="l">
              <a:spcBef>
                <a:spcPts val="544"/>
              </a:spcBef>
              <a:spcAft>
                <a:spcPts val="0"/>
              </a:spcAft>
              <a:buClr>
                <a:schemeClr val="dk1"/>
              </a:buClr>
              <a:buSzPct val="1000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0">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0">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0">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0">
                                            <p:txEl>
                                              <p:pRg end="11" st="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39"/>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Assignment</a:t>
            </a:r>
            <a:endParaRPr/>
          </a:p>
        </p:txBody>
      </p:sp>
      <p:sp>
        <p:nvSpPr>
          <p:cNvPr id="396" name="Google Shape;396;p39"/>
          <p:cNvSpPr txBox="1"/>
          <p:nvPr>
            <p:ph idx="1" type="body"/>
          </p:nvPr>
        </p:nvSpPr>
        <p:spPr>
          <a:xfrm>
            <a:off x="457200" y="1200151"/>
            <a:ext cx="8229600" cy="3737370"/>
          </a:xfrm>
          <a:prstGeom prst="rect">
            <a:avLst/>
          </a:prstGeom>
          <a:noFill/>
          <a:ln>
            <a:noFill/>
          </a:ln>
        </p:spPr>
        <p:txBody>
          <a:bodyPr anchorCtr="0" anchor="t" bIns="45700" lIns="91425" spcFirstLastPara="1" rIns="91425" wrap="square" tIns="45700">
            <a:normAutofit fontScale="40000" lnSpcReduction="20000"/>
          </a:bodyPr>
          <a:lstStyle/>
          <a:p>
            <a:pPr indent="-514350" lvl="0" marL="514350" rtl="0" algn="l">
              <a:spcBef>
                <a:spcPts val="0"/>
              </a:spcBef>
              <a:spcAft>
                <a:spcPts val="0"/>
              </a:spcAft>
              <a:buClr>
                <a:schemeClr val="dk1"/>
              </a:buClr>
              <a:buSzPct val="100000"/>
              <a:buFont typeface="Calibri"/>
              <a:buAutoNum type="arabicPeriod"/>
            </a:pPr>
            <a:r>
              <a:rPr lang="en-US"/>
              <a:t>Answer the given Questions.</a:t>
            </a:r>
            <a:endParaRPr/>
          </a:p>
          <a:p>
            <a:pPr indent="-342900" lvl="0" marL="342900" rtl="0" algn="l">
              <a:spcBef>
                <a:spcPts val="320"/>
              </a:spcBef>
              <a:spcAft>
                <a:spcPts val="0"/>
              </a:spcAft>
              <a:buClr>
                <a:schemeClr val="dk1"/>
              </a:buClr>
              <a:buSzPct val="100000"/>
              <a:buChar char="•"/>
            </a:pPr>
            <a:r>
              <a:rPr lang="en-US" sz="4000"/>
              <a:t>What are the layers of Protocols/Services for a Web Application? Explain each protocol.</a:t>
            </a:r>
            <a:endParaRPr sz="4000"/>
          </a:p>
          <a:p>
            <a:pPr indent="-342900" lvl="0" marL="342900" rtl="0" algn="l">
              <a:spcBef>
                <a:spcPts val="320"/>
              </a:spcBef>
              <a:spcAft>
                <a:spcPts val="0"/>
              </a:spcAft>
              <a:buClr>
                <a:schemeClr val="dk1"/>
              </a:buClr>
              <a:buSzPct val="100000"/>
              <a:buChar char="•"/>
            </a:pPr>
            <a:r>
              <a:rPr lang="en-US" sz="4000"/>
              <a:t>Explain how a website is rendered to you when you type a website URL on a browser.</a:t>
            </a:r>
            <a:endParaRPr sz="4000"/>
          </a:p>
          <a:p>
            <a:pPr indent="-342900" lvl="0" marL="342900" rtl="0" algn="l">
              <a:spcBef>
                <a:spcPts val="320"/>
              </a:spcBef>
              <a:spcAft>
                <a:spcPts val="0"/>
              </a:spcAft>
              <a:buClr>
                <a:schemeClr val="dk1"/>
              </a:buClr>
              <a:buSzPct val="100000"/>
              <a:buChar char="•"/>
            </a:pPr>
            <a:r>
              <a:rPr lang="en-US" sz="4000"/>
              <a:t>What are the differences between web 1.0, 2.0 and 3.0?</a:t>
            </a:r>
            <a:endParaRPr sz="4000"/>
          </a:p>
          <a:p>
            <a:pPr indent="-342900" lvl="0" marL="342900" rtl="0" algn="l">
              <a:spcBef>
                <a:spcPts val="320"/>
              </a:spcBef>
              <a:spcAft>
                <a:spcPts val="0"/>
              </a:spcAft>
              <a:buClr>
                <a:schemeClr val="dk1"/>
              </a:buClr>
              <a:buSzPct val="100000"/>
              <a:buChar char="•"/>
            </a:pPr>
            <a:r>
              <a:rPr lang="en-US" sz="4000"/>
              <a:t>What is the difference between webpage, website, Web server, and search engine?</a:t>
            </a:r>
            <a:endParaRPr/>
          </a:p>
          <a:p>
            <a:pPr indent="-342900" lvl="0" marL="342900" rtl="0" algn="l">
              <a:spcBef>
                <a:spcPts val="320"/>
              </a:spcBef>
              <a:spcAft>
                <a:spcPts val="0"/>
              </a:spcAft>
              <a:buClr>
                <a:schemeClr val="dk1"/>
              </a:buClr>
              <a:buSzPct val="100000"/>
              <a:buChar char="•"/>
            </a:pPr>
            <a:r>
              <a:rPr lang="en-US" sz="4000"/>
              <a:t>Match the following-</a:t>
            </a:r>
            <a:endParaRPr sz="4000"/>
          </a:p>
          <a:p>
            <a:pPr indent="-342900" lvl="0" marL="342900" rtl="0" algn="l">
              <a:spcBef>
                <a:spcPts val="320"/>
              </a:spcBef>
              <a:spcAft>
                <a:spcPts val="0"/>
              </a:spcAft>
              <a:buClr>
                <a:schemeClr val="dk1"/>
              </a:buClr>
              <a:buSzPct val="100000"/>
              <a:buChar char="•"/>
            </a:pPr>
            <a:r>
              <a:rPr lang="en-US" sz="4000"/>
              <a:t>1. CSS				a. Behaviour</a:t>
            </a:r>
            <a:endParaRPr sz="4000"/>
          </a:p>
          <a:p>
            <a:pPr indent="-342900" lvl="0" marL="342900" rtl="0" algn="l">
              <a:spcBef>
                <a:spcPts val="320"/>
              </a:spcBef>
              <a:spcAft>
                <a:spcPts val="0"/>
              </a:spcAft>
              <a:buClr>
                <a:schemeClr val="dk1"/>
              </a:buClr>
              <a:buSzPct val="100000"/>
              <a:buChar char="•"/>
            </a:pPr>
            <a:r>
              <a:rPr lang="en-US" sz="4000"/>
              <a:t>2. HTML				b. Style</a:t>
            </a:r>
            <a:endParaRPr sz="4000"/>
          </a:p>
          <a:p>
            <a:pPr indent="-342900" lvl="0" marL="342900" rtl="0" algn="l">
              <a:spcBef>
                <a:spcPts val="320"/>
              </a:spcBef>
              <a:spcAft>
                <a:spcPts val="0"/>
              </a:spcAft>
              <a:buClr>
                <a:schemeClr val="dk1"/>
              </a:buClr>
              <a:buSzPct val="100000"/>
              <a:buChar char="•"/>
            </a:pPr>
            <a:r>
              <a:rPr lang="en-US" sz="4000"/>
              <a:t>3. Javascript			c. Structure</a:t>
            </a:r>
            <a:endParaRPr sz="4000"/>
          </a:p>
          <a:p>
            <a:pPr indent="-342900" lvl="0" marL="342900" rtl="0" algn="l">
              <a:spcBef>
                <a:spcPts val="320"/>
              </a:spcBef>
              <a:spcAft>
                <a:spcPts val="0"/>
              </a:spcAft>
              <a:buClr>
                <a:schemeClr val="dk1"/>
              </a:buClr>
              <a:buSzPct val="100000"/>
              <a:buChar char="•"/>
            </a:pPr>
            <a:r>
              <a:rPr lang="en-US" sz="4000"/>
              <a:t>Mention the typical tasks you would have to do in the development of a web application.</a:t>
            </a:r>
            <a:endParaRPr sz="4000"/>
          </a:p>
          <a:p>
            <a:pPr indent="-342900" lvl="0" marL="342900" rtl="0" algn="l">
              <a:spcBef>
                <a:spcPts val="320"/>
              </a:spcBef>
              <a:spcAft>
                <a:spcPts val="0"/>
              </a:spcAft>
              <a:buClr>
                <a:schemeClr val="dk1"/>
              </a:buClr>
              <a:buSzPct val="100000"/>
              <a:buChar char="•"/>
            </a:pPr>
            <a:r>
              <a:rPr lang="en-US" sz="4000"/>
              <a:t>What is a URL?</a:t>
            </a:r>
            <a:endParaRPr sz="4000"/>
          </a:p>
          <a:p>
            <a:pPr indent="-342900" lvl="0" marL="342900" rtl="0" algn="l">
              <a:spcBef>
                <a:spcPts val="320"/>
              </a:spcBef>
              <a:spcAft>
                <a:spcPts val="0"/>
              </a:spcAft>
              <a:buClr>
                <a:schemeClr val="dk1"/>
              </a:buClr>
              <a:buSzPct val="100000"/>
              <a:buChar char="•"/>
            </a:pPr>
            <a:r>
              <a:rPr lang="en-US" sz="4000"/>
              <a:t>What is a domain name?</a:t>
            </a:r>
            <a:endParaRPr/>
          </a:p>
          <a:p>
            <a:pPr indent="-342900" lvl="0" marL="342900" rtl="0" algn="l">
              <a:spcBef>
                <a:spcPts val="320"/>
              </a:spcBef>
              <a:spcAft>
                <a:spcPts val="0"/>
              </a:spcAft>
              <a:buClr>
                <a:schemeClr val="dk1"/>
              </a:buClr>
              <a:buSzPct val="100000"/>
              <a:buChar char="•"/>
            </a:pPr>
            <a:r>
              <a:rPr lang="en-US" sz="4000"/>
              <a:t>What is a Web server?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6">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6">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6">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6">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6">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6">
                                            <p:txEl>
                                              <p:pRg end="12" st="1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40"/>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Assignment</a:t>
            </a:r>
            <a:endParaRPr/>
          </a:p>
        </p:txBody>
      </p:sp>
      <p:sp>
        <p:nvSpPr>
          <p:cNvPr id="402" name="Google Shape;402;p40"/>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lnSpcReduction="10000"/>
          </a:bodyPr>
          <a:lstStyle/>
          <a:p>
            <a:pPr indent="-514350" lvl="0" marL="514350" rtl="0" algn="l">
              <a:spcBef>
                <a:spcPts val="0"/>
              </a:spcBef>
              <a:spcAft>
                <a:spcPts val="0"/>
              </a:spcAft>
              <a:buClr>
                <a:schemeClr val="dk1"/>
              </a:buClr>
              <a:buSzPts val="3200"/>
              <a:buFont typeface="Calibri"/>
              <a:buAutoNum type="arabicPeriod" startAt="2"/>
            </a:pPr>
            <a:r>
              <a:rPr lang="en-US"/>
              <a:t>Consider the sample Software Requirements Specifications documents provided. Create your own SRS document for your ecommerce website using these samples. Consider the mockups of the website provided and include all the specifications observed in them in your SRS.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2">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4038600" y="205979"/>
            <a:ext cx="46482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01" name="Google Shape;101;p15"/>
          <p:cNvSpPr txBox="1"/>
          <p:nvPr>
            <p:ph idx="1" type="body"/>
          </p:nvPr>
        </p:nvSpPr>
        <p:spPr>
          <a:xfrm>
            <a:off x="4038600" y="1200151"/>
            <a:ext cx="4648200" cy="3394472"/>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pic>
        <p:nvPicPr>
          <p:cNvPr descr="Space Rocket Imagination - Free photo on Pixabay" id="102" name="Google Shape;102;p15"/>
          <p:cNvPicPr preferRelativeResize="0"/>
          <p:nvPr/>
        </p:nvPicPr>
        <p:blipFill rotWithShape="1">
          <a:blip r:embed="rId3">
            <a:alphaModFix/>
          </a:blip>
          <a:srcRect b="0" l="0" r="0" t="0"/>
          <a:stretch/>
        </p:blipFill>
        <p:spPr>
          <a:xfrm>
            <a:off x="2695575" y="0"/>
            <a:ext cx="3857625"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Module 1</a:t>
            </a:r>
            <a:endParaRPr/>
          </a:p>
        </p:txBody>
      </p:sp>
      <p:sp>
        <p:nvSpPr>
          <p:cNvPr id="108" name="Google Shape;108;p16"/>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spcBef>
                <a:spcPts val="0"/>
              </a:spcBef>
              <a:spcAft>
                <a:spcPts val="0"/>
              </a:spcAft>
              <a:buClr>
                <a:schemeClr val="dk1"/>
              </a:buClr>
              <a:buSzPct val="100000"/>
              <a:buChar char="•"/>
            </a:pPr>
            <a:r>
              <a:rPr lang="en-US"/>
              <a:t>How does the internet work?</a:t>
            </a:r>
            <a:endParaRPr/>
          </a:p>
          <a:p>
            <a:pPr indent="-342900" lvl="0" marL="342900" rtl="0" algn="l">
              <a:spcBef>
                <a:spcPts val="496"/>
              </a:spcBef>
              <a:spcAft>
                <a:spcPts val="0"/>
              </a:spcAft>
              <a:buClr>
                <a:schemeClr val="dk1"/>
              </a:buClr>
              <a:buSzPct val="100000"/>
              <a:buChar char="•"/>
            </a:pPr>
            <a:r>
              <a:rPr lang="en-US"/>
              <a:t>What are websites and how do they work? </a:t>
            </a:r>
            <a:endParaRPr/>
          </a:p>
          <a:p>
            <a:pPr indent="-342900" lvl="0" marL="342900" rtl="0" algn="l">
              <a:spcBef>
                <a:spcPts val="496"/>
              </a:spcBef>
              <a:spcAft>
                <a:spcPts val="0"/>
              </a:spcAft>
              <a:buClr>
                <a:schemeClr val="dk1"/>
              </a:buClr>
              <a:buSzPct val="100000"/>
              <a:buChar char="•"/>
            </a:pPr>
            <a:r>
              <a:rPr lang="en-US"/>
              <a:t>The Browser and HTTP. </a:t>
            </a:r>
            <a:endParaRPr/>
          </a:p>
          <a:p>
            <a:pPr indent="-342900" lvl="0" marL="342900" rtl="0" algn="l">
              <a:spcBef>
                <a:spcPts val="496"/>
              </a:spcBef>
              <a:spcAft>
                <a:spcPts val="0"/>
              </a:spcAft>
              <a:buClr>
                <a:schemeClr val="dk1"/>
              </a:buClr>
              <a:buSzPct val="100000"/>
              <a:buChar char="•"/>
            </a:pPr>
            <a:r>
              <a:rPr lang="en-US"/>
              <a:t>How have web applications evolved- Web 1.0, 2.0, 3.0</a:t>
            </a:r>
            <a:endParaRPr/>
          </a:p>
          <a:p>
            <a:pPr indent="-342900" lvl="0" marL="342900" rtl="0" algn="l">
              <a:spcBef>
                <a:spcPts val="496"/>
              </a:spcBef>
              <a:spcAft>
                <a:spcPts val="0"/>
              </a:spcAft>
              <a:buClr>
                <a:schemeClr val="dk1"/>
              </a:buClr>
              <a:buSzPct val="100000"/>
              <a:buChar char="•"/>
            </a:pPr>
            <a:r>
              <a:rPr lang="en-US"/>
              <a:t>Fundamentals of web application design- The N-tier architecture.</a:t>
            </a:r>
            <a:endParaRPr/>
          </a:p>
          <a:p>
            <a:pPr indent="-342900" lvl="0" marL="342900" rtl="0" algn="l">
              <a:spcBef>
                <a:spcPts val="496"/>
              </a:spcBef>
              <a:spcAft>
                <a:spcPts val="0"/>
              </a:spcAft>
              <a:buClr>
                <a:schemeClr val="dk1"/>
              </a:buClr>
              <a:buSzPct val="100000"/>
              <a:buChar char="•"/>
            </a:pPr>
            <a:r>
              <a:rPr lang="en-US"/>
              <a:t>Role of HTML, CSS and JavaScript.</a:t>
            </a:r>
            <a:endParaRPr/>
          </a:p>
          <a:p>
            <a:pPr indent="-342900" lvl="0" marL="342900" rtl="0" algn="l">
              <a:spcBef>
                <a:spcPts val="496"/>
              </a:spcBef>
              <a:spcAft>
                <a:spcPts val="0"/>
              </a:spcAft>
              <a:buClr>
                <a:schemeClr val="dk1"/>
              </a:buClr>
              <a:buSzPct val="100000"/>
              <a:buChar char="•"/>
            </a:pPr>
            <a:r>
              <a:rPr lang="en-US"/>
              <a:t>Set up the Software Development Environment you will use throughout the course.</a:t>
            </a:r>
            <a:endParaRPr/>
          </a:p>
          <a:p>
            <a:pPr indent="-185420" lvl="0" marL="342900" rtl="0" algn="l">
              <a:spcBef>
                <a:spcPts val="496"/>
              </a:spcBef>
              <a:spcAft>
                <a:spcPts val="0"/>
              </a:spcAft>
              <a:buClr>
                <a:schemeClr val="dk1"/>
              </a:buClr>
              <a:buSzPct val="1000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Why learn to create Web Applications?</a:t>
            </a:r>
            <a:endParaRPr/>
          </a:p>
        </p:txBody>
      </p:sp>
      <p:sp>
        <p:nvSpPr>
          <p:cNvPr id="114" name="Google Shape;114;p17"/>
          <p:cNvSpPr txBox="1"/>
          <p:nvPr>
            <p:ph idx="1" type="body"/>
          </p:nvPr>
        </p:nvSpPr>
        <p:spPr>
          <a:xfrm>
            <a:off x="457200" y="1063229"/>
            <a:ext cx="8229600" cy="3874292"/>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spcBef>
                <a:spcPts val="0"/>
              </a:spcBef>
              <a:spcAft>
                <a:spcPts val="0"/>
              </a:spcAft>
              <a:buClr>
                <a:schemeClr val="dk1"/>
              </a:buClr>
              <a:buSzPct val="100000"/>
              <a:buChar char="•"/>
            </a:pPr>
            <a:r>
              <a:rPr lang="en-US"/>
              <a:t>Websites and Web Applications help businesses. Offline to Online or Fully Online</a:t>
            </a:r>
            <a:endParaRPr/>
          </a:p>
          <a:p>
            <a:pPr indent="-342900" lvl="0" marL="342900" rtl="0" algn="l">
              <a:spcBef>
                <a:spcPts val="496"/>
              </a:spcBef>
              <a:spcAft>
                <a:spcPts val="0"/>
              </a:spcAft>
              <a:buClr>
                <a:schemeClr val="dk1"/>
              </a:buClr>
              <a:buSzPct val="100000"/>
              <a:buChar char="•"/>
            </a:pPr>
            <a:r>
              <a:rPr lang="en-US"/>
              <a:t>Evolving business challenges require technology solutions as business grows. </a:t>
            </a:r>
            <a:endParaRPr/>
          </a:p>
          <a:p>
            <a:pPr indent="-342900" lvl="0" marL="342900" rtl="0" algn="l">
              <a:spcBef>
                <a:spcPts val="496"/>
              </a:spcBef>
              <a:spcAft>
                <a:spcPts val="0"/>
              </a:spcAft>
              <a:buClr>
                <a:schemeClr val="dk1"/>
              </a:buClr>
              <a:buSzPct val="100000"/>
              <a:buChar char="•"/>
            </a:pPr>
            <a:r>
              <a:rPr lang="en-US"/>
              <a:t>Custom web application development solutions can automate business processes and provide a superior ROI to investments.</a:t>
            </a:r>
            <a:endParaRPr/>
          </a:p>
          <a:p>
            <a:pPr indent="-342900" lvl="0" marL="342900" rtl="0" algn="l">
              <a:spcBef>
                <a:spcPts val="496"/>
              </a:spcBef>
              <a:spcAft>
                <a:spcPts val="0"/>
              </a:spcAft>
              <a:buClr>
                <a:schemeClr val="dk1"/>
              </a:buClr>
              <a:buSzPct val="100000"/>
              <a:buChar char="•"/>
            </a:pPr>
            <a:r>
              <a:rPr lang="en-US"/>
              <a:t>Eg. 1mg, healthifyme, Social Media, ecommerce, Delivery Services, Financial online services, Entertainment sites, Travel booking websites, Communication services.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0" st="0"/>
                                            </p:txEl>
                                          </p:spTgt>
                                        </p:tgtEl>
                                        <p:attrNameLst>
                                          <p:attrName>style.visibility</p:attrName>
                                        </p:attrNameLst>
                                      </p:cBhvr>
                                      <p:to>
                                        <p:strVal val="visible"/>
                                      </p:to>
                                    </p:set>
                                    <p:animEffect filter="fade" transition="in">
                                      <p:cBhvr>
                                        <p:cTn dur="500"/>
                                        <p:tgtEl>
                                          <p:spTgt spid="11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1" st="1"/>
                                            </p:txEl>
                                          </p:spTgt>
                                        </p:tgtEl>
                                        <p:attrNameLst>
                                          <p:attrName>style.visibility</p:attrName>
                                        </p:attrNameLst>
                                      </p:cBhvr>
                                      <p:to>
                                        <p:strVal val="visible"/>
                                      </p:to>
                                    </p:set>
                                    <p:animEffect filter="fade" transition="in">
                                      <p:cBhvr>
                                        <p:cTn dur="500"/>
                                        <p:tgtEl>
                                          <p:spTgt spid="11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2" st="2"/>
                                            </p:txEl>
                                          </p:spTgt>
                                        </p:tgtEl>
                                        <p:attrNameLst>
                                          <p:attrName>style.visibility</p:attrName>
                                        </p:attrNameLst>
                                      </p:cBhvr>
                                      <p:to>
                                        <p:strVal val="visible"/>
                                      </p:to>
                                    </p:set>
                                    <p:animEffect filter="fade" transition="in">
                                      <p:cBhvr>
                                        <p:cTn dur="500"/>
                                        <p:tgtEl>
                                          <p:spTgt spid="11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3" st="3"/>
                                            </p:txEl>
                                          </p:spTgt>
                                        </p:tgtEl>
                                        <p:attrNameLst>
                                          <p:attrName>style.visibility</p:attrName>
                                        </p:attrNameLst>
                                      </p:cBhvr>
                                      <p:to>
                                        <p:strVal val="visible"/>
                                      </p:to>
                                    </p:set>
                                    <p:animEffect filter="fade" transition="in">
                                      <p:cBhvr>
                                        <p:cTn dur="500"/>
                                        <p:tgtEl>
                                          <p:spTgt spid="114">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How does the Internet work?</a:t>
            </a:r>
            <a:endParaRPr/>
          </a:p>
        </p:txBody>
      </p:sp>
      <p:sp>
        <p:nvSpPr>
          <p:cNvPr id="121" name="Google Shape;121;p18"/>
          <p:cNvSpPr txBox="1"/>
          <p:nvPr>
            <p:ph idx="1" type="body"/>
          </p:nvPr>
        </p:nvSpPr>
        <p:spPr>
          <a:xfrm>
            <a:off x="457200" y="1200151"/>
            <a:ext cx="7239000" cy="2264291"/>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Clr>
                <a:schemeClr val="dk1"/>
              </a:buClr>
              <a:buSzPct val="100000"/>
              <a:buChar char="•"/>
            </a:pPr>
            <a:r>
              <a:rPr lang="en-US"/>
              <a:t>A line with many computers connected to each other. Some have to be online 24*7 - Web servers.</a:t>
            </a:r>
            <a:endParaRPr/>
          </a:p>
          <a:p>
            <a:pPr indent="-342900" lvl="0" marL="342900" rtl="0" algn="l">
              <a:spcBef>
                <a:spcPts val="544"/>
              </a:spcBef>
              <a:spcAft>
                <a:spcPts val="0"/>
              </a:spcAft>
              <a:buClr>
                <a:schemeClr val="dk1"/>
              </a:buClr>
              <a:buSzPct val="100000"/>
              <a:buChar char="•"/>
            </a:pPr>
            <a:r>
              <a:rPr lang="en-US"/>
              <a:t>Servers are just like libraries open all day for us to request any book (websites) and read any of its page (webpage).</a:t>
            </a:r>
            <a:endParaRPr/>
          </a:p>
          <a:p>
            <a:pPr indent="-170180" lvl="0" marL="342900" rtl="0" algn="l">
              <a:spcBef>
                <a:spcPts val="544"/>
              </a:spcBef>
              <a:spcAft>
                <a:spcPts val="0"/>
              </a:spcAft>
              <a:buClr>
                <a:schemeClr val="dk1"/>
              </a:buClr>
              <a:buSzPct val="100000"/>
              <a:buNone/>
            </a:pPr>
            <a:r>
              <a:t/>
            </a:r>
            <a:endParaRPr/>
          </a:p>
          <a:p>
            <a:pPr indent="-170180" lvl="0" marL="342900" rtl="0" algn="l">
              <a:spcBef>
                <a:spcPts val="544"/>
              </a:spcBef>
              <a:spcAft>
                <a:spcPts val="0"/>
              </a:spcAft>
              <a:buClr>
                <a:schemeClr val="dk1"/>
              </a:buClr>
              <a:buSzPct val="100000"/>
              <a:buNone/>
            </a:pPr>
            <a:r>
              <a:t/>
            </a:r>
            <a:endParaRPr/>
          </a:p>
        </p:txBody>
      </p:sp>
      <p:sp>
        <p:nvSpPr>
          <p:cNvPr id="122" name="Google Shape;122;p18"/>
          <p:cNvSpPr/>
          <p:nvPr/>
        </p:nvSpPr>
        <p:spPr>
          <a:xfrm>
            <a:off x="304800" y="3562350"/>
            <a:ext cx="8610600" cy="762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3" name="Google Shape;123;p18"/>
          <p:cNvSpPr/>
          <p:nvPr/>
        </p:nvSpPr>
        <p:spPr>
          <a:xfrm>
            <a:off x="1371600" y="3638550"/>
            <a:ext cx="76200" cy="4572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4" name="Google Shape;124;p18"/>
          <p:cNvSpPr/>
          <p:nvPr/>
        </p:nvSpPr>
        <p:spPr>
          <a:xfrm>
            <a:off x="8229600" y="3181350"/>
            <a:ext cx="76200" cy="3810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Server rack cabinet | Public domain vectors" id="125" name="Google Shape;125;p18"/>
          <p:cNvPicPr preferRelativeResize="0"/>
          <p:nvPr/>
        </p:nvPicPr>
        <p:blipFill rotWithShape="1">
          <a:blip r:embed="rId3">
            <a:alphaModFix/>
          </a:blip>
          <a:srcRect b="10889" l="25112" r="25110" t="0"/>
          <a:stretch/>
        </p:blipFill>
        <p:spPr>
          <a:xfrm>
            <a:off x="7696200" y="1831658"/>
            <a:ext cx="1066800" cy="1349692"/>
          </a:xfrm>
          <a:prstGeom prst="rect">
            <a:avLst/>
          </a:prstGeom>
          <a:noFill/>
          <a:ln>
            <a:noFill/>
          </a:ln>
        </p:spPr>
      </p:pic>
      <p:pic>
        <p:nvPicPr>
          <p:cNvPr descr="Laptop Notebook Front - Free photo on Pixabay" id="126" name="Google Shape;126;p18"/>
          <p:cNvPicPr preferRelativeResize="0"/>
          <p:nvPr/>
        </p:nvPicPr>
        <p:blipFill rotWithShape="1">
          <a:blip r:embed="rId4">
            <a:alphaModFix/>
          </a:blip>
          <a:srcRect b="0" l="0" r="0" t="0"/>
          <a:stretch/>
        </p:blipFill>
        <p:spPr>
          <a:xfrm>
            <a:off x="471487" y="3987800"/>
            <a:ext cx="1876425" cy="1250950"/>
          </a:xfrm>
          <a:prstGeom prst="rect">
            <a:avLst/>
          </a:prstGeom>
          <a:noFill/>
          <a:ln>
            <a:noFill/>
          </a:ln>
        </p:spPr>
      </p:pic>
      <p:sp>
        <p:nvSpPr>
          <p:cNvPr id="127" name="Google Shape;127;p18"/>
          <p:cNvSpPr txBox="1"/>
          <p:nvPr/>
        </p:nvSpPr>
        <p:spPr>
          <a:xfrm>
            <a:off x="3936390" y="3628509"/>
            <a:ext cx="134742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The Internet</a:t>
            </a:r>
            <a:endParaRPr sz="1800">
              <a:solidFill>
                <a:schemeClr val="dk1"/>
              </a:solidFill>
              <a:latin typeface="Calibri"/>
              <a:ea typeface="Calibri"/>
              <a:cs typeface="Calibri"/>
              <a:sym typeface="Calibri"/>
            </a:endParaRPr>
          </a:p>
        </p:txBody>
      </p:sp>
      <p:sp>
        <p:nvSpPr>
          <p:cNvPr id="128" name="Google Shape;128;p18"/>
          <p:cNvSpPr txBox="1"/>
          <p:nvPr/>
        </p:nvSpPr>
        <p:spPr>
          <a:xfrm>
            <a:off x="7824936" y="1504950"/>
            <a:ext cx="7856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Server</a:t>
            </a:r>
            <a:endParaRPr sz="1800">
              <a:solidFill>
                <a:schemeClr val="dk1"/>
              </a:solidFill>
              <a:latin typeface="Calibri"/>
              <a:ea typeface="Calibri"/>
              <a:cs typeface="Calibri"/>
              <a:sym typeface="Calibri"/>
            </a:endParaRPr>
          </a:p>
        </p:txBody>
      </p:sp>
      <p:sp>
        <p:nvSpPr>
          <p:cNvPr id="129" name="Google Shape;129;p18"/>
          <p:cNvSpPr txBox="1"/>
          <p:nvPr/>
        </p:nvSpPr>
        <p:spPr>
          <a:xfrm>
            <a:off x="2245832" y="4336018"/>
            <a:ext cx="72596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Client</a:t>
            </a:r>
            <a:endParaRPr sz="1800">
              <a:solidFill>
                <a:schemeClr val="dk1"/>
              </a:solidFill>
              <a:latin typeface="Calibri"/>
              <a:ea typeface="Calibri"/>
              <a:cs typeface="Calibri"/>
              <a:sym typeface="Calibri"/>
            </a:endParaRPr>
          </a:p>
        </p:txBody>
      </p:sp>
      <p:cxnSp>
        <p:nvCxnSpPr>
          <p:cNvPr id="130" name="Google Shape;130;p18"/>
          <p:cNvCxnSpPr/>
          <p:nvPr/>
        </p:nvCxnSpPr>
        <p:spPr>
          <a:xfrm>
            <a:off x="2133600" y="4248150"/>
            <a:ext cx="1447800" cy="0"/>
          </a:xfrm>
          <a:prstGeom prst="straightConnector1">
            <a:avLst/>
          </a:prstGeom>
          <a:noFill/>
          <a:ln cap="flat" cmpd="sng" w="9525">
            <a:solidFill>
              <a:srgbClr val="4A7DBA"/>
            </a:solidFill>
            <a:prstDash val="solid"/>
            <a:round/>
            <a:headEnd len="sm" w="sm" type="none"/>
            <a:tailEnd len="sm" w="sm" type="none"/>
          </a:ln>
        </p:spPr>
      </p:cxnSp>
      <p:sp>
        <p:nvSpPr>
          <p:cNvPr id="131" name="Google Shape;131;p18"/>
          <p:cNvSpPr/>
          <p:nvPr/>
        </p:nvSpPr>
        <p:spPr>
          <a:xfrm>
            <a:off x="3581400" y="4095749"/>
            <a:ext cx="1447800" cy="879873"/>
          </a:xfrm>
          <a:prstGeom prst="roundRect">
            <a:avLst>
              <a:gd fmla="val 16667" name="adj"/>
            </a:avLst>
          </a:prstGeom>
          <a:solidFill>
            <a:schemeClr val="accent2"/>
          </a:solidFill>
          <a:ln cap="flat" cmpd="sng" w="25400">
            <a:solidFill>
              <a:srgbClr val="8C3A3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Internet Service Provider</a:t>
            </a:r>
            <a:endParaRPr sz="1800">
              <a:solidFill>
                <a:schemeClr val="lt1"/>
              </a:solidFill>
              <a:latin typeface="Calibri"/>
              <a:ea typeface="Calibri"/>
              <a:cs typeface="Calibri"/>
              <a:sym typeface="Calibri"/>
            </a:endParaRPr>
          </a:p>
        </p:txBody>
      </p:sp>
      <p:cxnSp>
        <p:nvCxnSpPr>
          <p:cNvPr id="132" name="Google Shape;132;p18"/>
          <p:cNvCxnSpPr/>
          <p:nvPr/>
        </p:nvCxnSpPr>
        <p:spPr>
          <a:xfrm>
            <a:off x="5029200" y="4248150"/>
            <a:ext cx="838200" cy="0"/>
          </a:xfrm>
          <a:prstGeom prst="straightConnector1">
            <a:avLst/>
          </a:prstGeom>
          <a:noFill/>
          <a:ln cap="flat" cmpd="sng" w="9525">
            <a:solidFill>
              <a:srgbClr val="4A7DBA"/>
            </a:solidFill>
            <a:prstDash val="solid"/>
            <a:round/>
            <a:headEnd len="sm" w="sm" type="none"/>
            <a:tailEnd len="sm" w="sm" type="none"/>
          </a:ln>
        </p:spPr>
      </p:cxnSp>
      <p:sp>
        <p:nvSpPr>
          <p:cNvPr id="133" name="Google Shape;133;p18"/>
          <p:cNvSpPr/>
          <p:nvPr/>
        </p:nvSpPr>
        <p:spPr>
          <a:xfrm>
            <a:off x="5859780" y="4091105"/>
            <a:ext cx="1371600" cy="879873"/>
          </a:xfrm>
          <a:prstGeom prst="roundRect">
            <a:avLst>
              <a:gd fmla="val 16667" name="adj"/>
            </a:avLst>
          </a:prstGeom>
          <a:solidFill>
            <a:schemeClr val="accent4"/>
          </a:solidFill>
          <a:ln cap="flat" cmpd="sng" w="25400">
            <a:solidFill>
              <a:srgbClr val="5D487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DNS Server</a:t>
            </a:r>
            <a:endParaRPr sz="18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9"/>
          <p:cNvSpPr txBox="1"/>
          <p:nvPr>
            <p:ph type="title"/>
          </p:nvPr>
        </p:nvSpPr>
        <p:spPr>
          <a:xfrm>
            <a:off x="457200" y="133350"/>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Basic Network Ideas</a:t>
            </a:r>
            <a:endParaRPr/>
          </a:p>
        </p:txBody>
      </p:sp>
      <p:graphicFrame>
        <p:nvGraphicFramePr>
          <p:cNvPr id="139" name="Google Shape;139;p19"/>
          <p:cNvGraphicFramePr/>
          <p:nvPr/>
        </p:nvGraphicFramePr>
        <p:xfrm>
          <a:off x="1684020" y="1242060"/>
          <a:ext cx="3000000" cy="3000000"/>
        </p:xfrm>
        <a:graphic>
          <a:graphicData uri="http://schemas.openxmlformats.org/drawingml/2006/table">
            <a:tbl>
              <a:tblPr>
                <a:noFill/>
                <a:tableStyleId>{238B5987-03C8-4324-9CA3-3E9A5DDCEB0F}</a:tableStyleId>
              </a:tblPr>
              <a:tblGrid>
                <a:gridCol w="208275"/>
              </a:tblGrid>
              <a:tr h="228600">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grpSp>
        <p:nvGrpSpPr>
          <p:cNvPr id="140" name="Google Shape;140;p19"/>
          <p:cNvGrpSpPr/>
          <p:nvPr/>
        </p:nvGrpSpPr>
        <p:grpSpPr>
          <a:xfrm>
            <a:off x="457200" y="971550"/>
            <a:ext cx="8229599" cy="3393080"/>
            <a:chOff x="0" y="0"/>
            <a:chExt cx="8229599" cy="3393080"/>
          </a:xfrm>
        </p:grpSpPr>
        <p:sp>
          <p:nvSpPr>
            <p:cNvPr id="141" name="Google Shape;141;p19"/>
            <p:cNvSpPr/>
            <p:nvPr/>
          </p:nvSpPr>
          <p:spPr>
            <a:xfrm>
              <a:off x="3291839" y="0"/>
              <a:ext cx="4937760" cy="788857"/>
            </a:xfrm>
            <a:prstGeom prst="rightArrow">
              <a:avLst>
                <a:gd fmla="val 75000" name="adj1"/>
                <a:gd fmla="val 50000" name="adj2"/>
              </a:avLst>
            </a:prstGeom>
            <a:solidFill>
              <a:srgbClr val="CFD7E7">
                <a:alpha val="89803"/>
              </a:srgbClr>
            </a:solidFill>
            <a:ln cap="flat" cmpd="sng" w="9525">
              <a:solidFill>
                <a:srgbClr val="CFD7E7">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9"/>
            <p:cNvSpPr txBox="1"/>
            <p:nvPr/>
          </p:nvSpPr>
          <p:spPr>
            <a:xfrm>
              <a:off x="3291839" y="98607"/>
              <a:ext cx="4641939" cy="591643"/>
            </a:xfrm>
            <a:prstGeom prst="rect">
              <a:avLst/>
            </a:prstGeom>
            <a:noFill/>
            <a:ln>
              <a:noFill/>
            </a:ln>
          </p:spPr>
          <p:txBody>
            <a:bodyPr anchorCtr="0" anchor="t" bIns="15225" lIns="15225" spcFirstLastPara="1" rIns="15225" wrap="square" tIns="15225">
              <a:noAutofit/>
            </a:bodyPr>
            <a:lstStyle/>
            <a:p>
              <a:pPr indent="-228600" lvl="1" marL="228600" marR="0" rtl="0" algn="l">
                <a:lnSpc>
                  <a:spcPct val="9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DNS, HTTP</a:t>
              </a:r>
              <a:endParaRPr b="0" i="0" sz="1400" u="none" cap="none" strike="noStrike">
                <a:solidFill>
                  <a:schemeClr val="dk1"/>
                </a:solidFill>
                <a:latin typeface="Calibri"/>
                <a:ea typeface="Calibri"/>
                <a:cs typeface="Calibri"/>
                <a:sym typeface="Calibri"/>
              </a:endParaRPr>
            </a:p>
          </p:txBody>
        </p:sp>
        <p:sp>
          <p:nvSpPr>
            <p:cNvPr id="143" name="Google Shape;143;p19"/>
            <p:cNvSpPr/>
            <p:nvPr/>
          </p:nvSpPr>
          <p:spPr>
            <a:xfrm>
              <a:off x="0" y="0"/>
              <a:ext cx="3291840" cy="788857"/>
            </a:xfrm>
            <a:prstGeom prst="roundRect">
              <a:avLst>
                <a:gd fmla="val 16667" name="adj"/>
              </a:avLst>
            </a:prstGeom>
            <a:gradFill>
              <a:gsLst>
                <a:gs pos="0">
                  <a:srgbClr val="9FC3FF"/>
                </a:gs>
                <a:gs pos="35000">
                  <a:srgbClr val="BDD5FF"/>
                </a:gs>
                <a:gs pos="100000">
                  <a:srgbClr val="E4EEFF"/>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9"/>
            <p:cNvSpPr txBox="1"/>
            <p:nvPr/>
          </p:nvSpPr>
          <p:spPr>
            <a:xfrm>
              <a:off x="38509" y="38509"/>
              <a:ext cx="3214822" cy="711839"/>
            </a:xfrm>
            <a:prstGeom prst="rect">
              <a:avLst/>
            </a:prstGeom>
            <a:noFill/>
            <a:ln>
              <a:noFill/>
            </a:ln>
          </p:spPr>
          <p:txBody>
            <a:bodyPr anchorCtr="0" anchor="ctr" bIns="59050" lIns="118100" spcFirstLastPara="1" rIns="118100" wrap="square" tIns="59050">
              <a:noAutofit/>
            </a:bodyPr>
            <a:lstStyle/>
            <a:p>
              <a:pPr indent="0" lvl="0" marL="0" marR="0" rtl="0" algn="ctr">
                <a:lnSpc>
                  <a:spcPct val="90000"/>
                </a:lnSpc>
                <a:spcBef>
                  <a:spcPts val="0"/>
                </a:spcBef>
                <a:spcAft>
                  <a:spcPts val="0"/>
                </a:spcAft>
                <a:buClr>
                  <a:schemeClr val="dk1"/>
                </a:buClr>
                <a:buSzPts val="3100"/>
                <a:buFont typeface="Calibri"/>
                <a:buNone/>
              </a:pPr>
              <a:r>
                <a:rPr lang="en-US" sz="3100">
                  <a:solidFill>
                    <a:schemeClr val="dk1"/>
                  </a:solidFill>
                  <a:latin typeface="Calibri"/>
                  <a:ea typeface="Calibri"/>
                  <a:cs typeface="Calibri"/>
                  <a:sym typeface="Calibri"/>
                </a:rPr>
                <a:t>Application</a:t>
              </a:r>
              <a:endParaRPr sz="3100">
                <a:solidFill>
                  <a:schemeClr val="dk1"/>
                </a:solidFill>
                <a:latin typeface="Calibri"/>
                <a:ea typeface="Calibri"/>
                <a:cs typeface="Calibri"/>
                <a:sym typeface="Calibri"/>
              </a:endParaRPr>
            </a:p>
          </p:txBody>
        </p:sp>
        <p:sp>
          <p:nvSpPr>
            <p:cNvPr id="145" name="Google Shape;145;p19"/>
            <p:cNvSpPr/>
            <p:nvPr/>
          </p:nvSpPr>
          <p:spPr>
            <a:xfrm>
              <a:off x="3291839" y="868737"/>
              <a:ext cx="4937760" cy="788857"/>
            </a:xfrm>
            <a:prstGeom prst="rightArrow">
              <a:avLst>
                <a:gd fmla="val 75000" name="adj1"/>
                <a:gd fmla="val 50000" name="adj2"/>
              </a:avLst>
            </a:prstGeom>
            <a:solidFill>
              <a:srgbClr val="CFD7E7">
                <a:alpha val="89803"/>
              </a:srgbClr>
            </a:solidFill>
            <a:ln cap="flat" cmpd="sng" w="9525">
              <a:solidFill>
                <a:srgbClr val="CFD7E7">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9"/>
            <p:cNvSpPr txBox="1"/>
            <p:nvPr/>
          </p:nvSpPr>
          <p:spPr>
            <a:xfrm>
              <a:off x="3291839" y="967344"/>
              <a:ext cx="4641939" cy="591643"/>
            </a:xfrm>
            <a:prstGeom prst="rect">
              <a:avLst/>
            </a:prstGeom>
            <a:noFill/>
            <a:ln>
              <a:noFill/>
            </a:ln>
          </p:spPr>
          <p:txBody>
            <a:bodyPr anchorCtr="0" anchor="t" bIns="15225" lIns="15225" spcFirstLastPara="1" rIns="15225" wrap="square" tIns="15225">
              <a:noAutofit/>
            </a:bodyPr>
            <a:lstStyle/>
            <a:p>
              <a:pPr indent="-228600" lvl="1" marL="228600" marR="0" rtl="0" algn="l">
                <a:lnSpc>
                  <a:spcPct val="9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TCP (Transmission Control Protocol)</a:t>
              </a:r>
              <a:endParaRPr b="0" i="0" sz="1600" u="none" cap="none" strike="noStrike">
                <a:solidFill>
                  <a:schemeClr val="dk1"/>
                </a:solidFill>
                <a:latin typeface="Calibri"/>
                <a:ea typeface="Calibri"/>
                <a:cs typeface="Calibri"/>
                <a:sym typeface="Calibri"/>
              </a:endParaRPr>
            </a:p>
          </p:txBody>
        </p:sp>
        <p:sp>
          <p:nvSpPr>
            <p:cNvPr id="147" name="Google Shape;147;p19"/>
            <p:cNvSpPr/>
            <p:nvPr/>
          </p:nvSpPr>
          <p:spPr>
            <a:xfrm>
              <a:off x="0" y="868737"/>
              <a:ext cx="3291840" cy="788857"/>
            </a:xfrm>
            <a:prstGeom prst="roundRect">
              <a:avLst>
                <a:gd fmla="val 16667" name="adj"/>
              </a:avLst>
            </a:prstGeom>
            <a:gradFill>
              <a:gsLst>
                <a:gs pos="0">
                  <a:srgbClr val="9FC3FF"/>
                </a:gs>
                <a:gs pos="35000">
                  <a:srgbClr val="BDD5FF"/>
                </a:gs>
                <a:gs pos="100000">
                  <a:srgbClr val="E4EEFF"/>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9"/>
            <p:cNvSpPr txBox="1"/>
            <p:nvPr/>
          </p:nvSpPr>
          <p:spPr>
            <a:xfrm>
              <a:off x="38509" y="907246"/>
              <a:ext cx="3214822" cy="711839"/>
            </a:xfrm>
            <a:prstGeom prst="rect">
              <a:avLst/>
            </a:prstGeom>
            <a:noFill/>
            <a:ln>
              <a:noFill/>
            </a:ln>
          </p:spPr>
          <p:txBody>
            <a:bodyPr anchorCtr="0" anchor="ctr" bIns="59050" lIns="118100" spcFirstLastPara="1" rIns="118100" wrap="square" tIns="59050">
              <a:noAutofit/>
            </a:bodyPr>
            <a:lstStyle/>
            <a:p>
              <a:pPr indent="0" lvl="0" marL="0" marR="0" rtl="0" algn="ctr">
                <a:lnSpc>
                  <a:spcPct val="90000"/>
                </a:lnSpc>
                <a:spcBef>
                  <a:spcPts val="0"/>
                </a:spcBef>
                <a:spcAft>
                  <a:spcPts val="0"/>
                </a:spcAft>
                <a:buClr>
                  <a:schemeClr val="dk1"/>
                </a:buClr>
                <a:buSzPts val="3100"/>
                <a:buFont typeface="Calibri"/>
                <a:buNone/>
              </a:pPr>
              <a:r>
                <a:rPr lang="en-US" sz="3100">
                  <a:solidFill>
                    <a:schemeClr val="dk1"/>
                  </a:solidFill>
                  <a:latin typeface="Calibri"/>
                  <a:ea typeface="Calibri"/>
                  <a:cs typeface="Calibri"/>
                  <a:sym typeface="Calibri"/>
                </a:rPr>
                <a:t>Transport</a:t>
              </a:r>
              <a:endParaRPr sz="3100">
                <a:solidFill>
                  <a:schemeClr val="dk1"/>
                </a:solidFill>
                <a:latin typeface="Calibri"/>
                <a:ea typeface="Calibri"/>
                <a:cs typeface="Calibri"/>
                <a:sym typeface="Calibri"/>
              </a:endParaRPr>
            </a:p>
          </p:txBody>
        </p:sp>
        <p:sp>
          <p:nvSpPr>
            <p:cNvPr id="149" name="Google Shape;149;p19"/>
            <p:cNvSpPr/>
            <p:nvPr/>
          </p:nvSpPr>
          <p:spPr>
            <a:xfrm>
              <a:off x="3291839" y="1736480"/>
              <a:ext cx="4937760" cy="788857"/>
            </a:xfrm>
            <a:prstGeom prst="rightArrow">
              <a:avLst>
                <a:gd fmla="val 75000" name="adj1"/>
                <a:gd fmla="val 50000" name="adj2"/>
              </a:avLst>
            </a:prstGeom>
            <a:solidFill>
              <a:srgbClr val="CFD7E7">
                <a:alpha val="89803"/>
              </a:srgbClr>
            </a:solidFill>
            <a:ln cap="flat" cmpd="sng" w="9525">
              <a:solidFill>
                <a:srgbClr val="CFD7E7">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9"/>
            <p:cNvSpPr txBox="1"/>
            <p:nvPr/>
          </p:nvSpPr>
          <p:spPr>
            <a:xfrm>
              <a:off x="3291839" y="1835087"/>
              <a:ext cx="4641939" cy="591643"/>
            </a:xfrm>
            <a:prstGeom prst="rect">
              <a:avLst/>
            </a:prstGeom>
            <a:noFill/>
            <a:ln>
              <a:noFill/>
            </a:ln>
          </p:spPr>
          <p:txBody>
            <a:bodyPr anchorCtr="0" anchor="t" bIns="15225" lIns="15225" spcFirstLastPara="1" rIns="15225" wrap="square" tIns="15225">
              <a:noAutofit/>
            </a:bodyPr>
            <a:lstStyle/>
            <a:p>
              <a:pPr indent="-228600" lvl="1" marL="228600" marR="0" rtl="0" algn="l">
                <a:lnSpc>
                  <a:spcPct val="9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IP (Internet Protocol)</a:t>
              </a:r>
              <a:endParaRPr b="0" i="0" sz="1600" u="none" cap="none" strike="noStrike">
                <a:solidFill>
                  <a:schemeClr val="dk1"/>
                </a:solidFill>
                <a:latin typeface="Calibri"/>
                <a:ea typeface="Calibri"/>
                <a:cs typeface="Calibri"/>
                <a:sym typeface="Calibri"/>
              </a:endParaRPr>
            </a:p>
          </p:txBody>
        </p:sp>
        <p:sp>
          <p:nvSpPr>
            <p:cNvPr id="151" name="Google Shape;151;p19"/>
            <p:cNvSpPr/>
            <p:nvPr/>
          </p:nvSpPr>
          <p:spPr>
            <a:xfrm>
              <a:off x="0" y="1736480"/>
              <a:ext cx="3291840" cy="788857"/>
            </a:xfrm>
            <a:prstGeom prst="roundRect">
              <a:avLst>
                <a:gd fmla="val 16667" name="adj"/>
              </a:avLst>
            </a:prstGeom>
            <a:gradFill>
              <a:gsLst>
                <a:gs pos="0">
                  <a:srgbClr val="9FC3FF"/>
                </a:gs>
                <a:gs pos="35000">
                  <a:srgbClr val="BDD5FF"/>
                </a:gs>
                <a:gs pos="100000">
                  <a:srgbClr val="E4EEFF"/>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9"/>
            <p:cNvSpPr txBox="1"/>
            <p:nvPr/>
          </p:nvSpPr>
          <p:spPr>
            <a:xfrm>
              <a:off x="38509" y="1774989"/>
              <a:ext cx="3214822" cy="711839"/>
            </a:xfrm>
            <a:prstGeom prst="rect">
              <a:avLst/>
            </a:prstGeom>
            <a:noFill/>
            <a:ln>
              <a:noFill/>
            </a:ln>
          </p:spPr>
          <p:txBody>
            <a:bodyPr anchorCtr="0" anchor="ctr" bIns="59050" lIns="118100" spcFirstLastPara="1" rIns="118100" wrap="square" tIns="59050">
              <a:noAutofit/>
            </a:bodyPr>
            <a:lstStyle/>
            <a:p>
              <a:pPr indent="0" lvl="0" marL="0" marR="0" rtl="0" algn="ctr">
                <a:lnSpc>
                  <a:spcPct val="90000"/>
                </a:lnSpc>
                <a:spcBef>
                  <a:spcPts val="0"/>
                </a:spcBef>
                <a:spcAft>
                  <a:spcPts val="0"/>
                </a:spcAft>
                <a:buClr>
                  <a:schemeClr val="dk1"/>
                </a:buClr>
                <a:buSzPts val="3100"/>
                <a:buFont typeface="Calibri"/>
                <a:buNone/>
              </a:pPr>
              <a:r>
                <a:rPr lang="en-US" sz="3100">
                  <a:solidFill>
                    <a:schemeClr val="dk1"/>
                  </a:solidFill>
                  <a:latin typeface="Calibri"/>
                  <a:ea typeface="Calibri"/>
                  <a:cs typeface="Calibri"/>
                  <a:sym typeface="Calibri"/>
                </a:rPr>
                <a:t>Network</a:t>
              </a:r>
              <a:endParaRPr sz="3100">
                <a:solidFill>
                  <a:schemeClr val="dk1"/>
                </a:solidFill>
                <a:latin typeface="Calibri"/>
                <a:ea typeface="Calibri"/>
                <a:cs typeface="Calibri"/>
                <a:sym typeface="Calibri"/>
              </a:endParaRPr>
            </a:p>
          </p:txBody>
        </p:sp>
        <p:sp>
          <p:nvSpPr>
            <p:cNvPr id="153" name="Google Shape;153;p19"/>
            <p:cNvSpPr/>
            <p:nvPr/>
          </p:nvSpPr>
          <p:spPr>
            <a:xfrm>
              <a:off x="3291839" y="2604223"/>
              <a:ext cx="4937760" cy="788857"/>
            </a:xfrm>
            <a:prstGeom prst="rightArrow">
              <a:avLst>
                <a:gd fmla="val 75000" name="adj1"/>
                <a:gd fmla="val 50000" name="adj2"/>
              </a:avLst>
            </a:prstGeom>
            <a:solidFill>
              <a:srgbClr val="CFD7E7">
                <a:alpha val="89803"/>
              </a:srgbClr>
            </a:solidFill>
            <a:ln cap="flat" cmpd="sng" w="9525">
              <a:solidFill>
                <a:srgbClr val="CFD7E7">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9"/>
            <p:cNvSpPr txBox="1"/>
            <p:nvPr/>
          </p:nvSpPr>
          <p:spPr>
            <a:xfrm>
              <a:off x="3291839" y="2702830"/>
              <a:ext cx="4641939" cy="591643"/>
            </a:xfrm>
            <a:prstGeom prst="rect">
              <a:avLst/>
            </a:prstGeom>
            <a:noFill/>
            <a:ln>
              <a:noFill/>
            </a:ln>
          </p:spPr>
          <p:txBody>
            <a:bodyPr anchorCtr="0" anchor="t" bIns="15225" lIns="15225" spcFirstLastPara="1" rIns="15225" wrap="square" tIns="15225">
              <a:noAutofit/>
            </a:bodyPr>
            <a:lstStyle/>
            <a:p>
              <a:pPr indent="-228600" lvl="1" marL="228600" marR="0" rtl="0" algn="l">
                <a:lnSpc>
                  <a:spcPct val="9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Ethernet</a:t>
              </a:r>
              <a:endParaRPr b="0" i="0" sz="1600" u="none" cap="none" strike="noStrike">
                <a:solidFill>
                  <a:schemeClr val="dk1"/>
                </a:solidFill>
                <a:latin typeface="Calibri"/>
                <a:ea typeface="Calibri"/>
                <a:cs typeface="Calibri"/>
                <a:sym typeface="Calibri"/>
              </a:endParaRPr>
            </a:p>
          </p:txBody>
        </p:sp>
        <p:sp>
          <p:nvSpPr>
            <p:cNvPr id="155" name="Google Shape;155;p19"/>
            <p:cNvSpPr/>
            <p:nvPr/>
          </p:nvSpPr>
          <p:spPr>
            <a:xfrm>
              <a:off x="0" y="2604223"/>
              <a:ext cx="3291840" cy="788857"/>
            </a:xfrm>
            <a:prstGeom prst="roundRect">
              <a:avLst>
                <a:gd fmla="val 16667" name="adj"/>
              </a:avLst>
            </a:prstGeom>
            <a:gradFill>
              <a:gsLst>
                <a:gs pos="0">
                  <a:srgbClr val="9FC3FF"/>
                </a:gs>
                <a:gs pos="35000">
                  <a:srgbClr val="BDD5FF"/>
                </a:gs>
                <a:gs pos="100000">
                  <a:srgbClr val="E4EEFF"/>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9"/>
            <p:cNvSpPr txBox="1"/>
            <p:nvPr/>
          </p:nvSpPr>
          <p:spPr>
            <a:xfrm>
              <a:off x="38509" y="2642732"/>
              <a:ext cx="3214822" cy="711839"/>
            </a:xfrm>
            <a:prstGeom prst="rect">
              <a:avLst/>
            </a:prstGeom>
            <a:noFill/>
            <a:ln>
              <a:noFill/>
            </a:ln>
          </p:spPr>
          <p:txBody>
            <a:bodyPr anchorCtr="0" anchor="ctr" bIns="59050" lIns="118100" spcFirstLastPara="1" rIns="118100" wrap="square" tIns="59050">
              <a:noAutofit/>
            </a:bodyPr>
            <a:lstStyle/>
            <a:p>
              <a:pPr indent="0" lvl="0" marL="0" marR="0" rtl="0" algn="ctr">
                <a:lnSpc>
                  <a:spcPct val="90000"/>
                </a:lnSpc>
                <a:spcBef>
                  <a:spcPts val="0"/>
                </a:spcBef>
                <a:spcAft>
                  <a:spcPts val="0"/>
                </a:spcAft>
                <a:buClr>
                  <a:schemeClr val="dk1"/>
                </a:buClr>
                <a:buSzPts val="3100"/>
                <a:buFont typeface="Calibri"/>
                <a:buNone/>
              </a:pPr>
              <a:r>
                <a:rPr lang="en-US" sz="3100">
                  <a:solidFill>
                    <a:schemeClr val="dk1"/>
                  </a:solidFill>
                  <a:latin typeface="Calibri"/>
                  <a:ea typeface="Calibri"/>
                  <a:cs typeface="Calibri"/>
                  <a:sym typeface="Calibri"/>
                </a:rPr>
                <a:t>Network interface</a:t>
              </a:r>
              <a:endParaRPr sz="3100">
                <a:solidFill>
                  <a:schemeClr val="dk1"/>
                </a:solidFill>
                <a:latin typeface="Calibri"/>
                <a:ea typeface="Calibri"/>
                <a:cs typeface="Calibri"/>
                <a:sym typeface="Calibri"/>
              </a:endParaRPr>
            </a:p>
          </p:txBody>
        </p:sp>
      </p:grpSp>
      <p:sp>
        <p:nvSpPr>
          <p:cNvPr id="157" name="Google Shape;157;p19"/>
          <p:cNvSpPr txBox="1"/>
          <p:nvPr/>
        </p:nvSpPr>
        <p:spPr>
          <a:xfrm>
            <a:off x="1600200" y="4472285"/>
            <a:ext cx="654558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4 layers Protocols/Services for a Web Application</a:t>
            </a:r>
            <a:endParaRPr sz="24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0"/>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u="sng">
                <a:solidFill>
                  <a:schemeClr val="hlink"/>
                </a:solidFill>
                <a:hlinkClick r:id="rId3"/>
              </a:rPr>
              <a:t>https://www.facebook.com/</a:t>
            </a:r>
            <a:endParaRPr/>
          </a:p>
        </p:txBody>
      </p:sp>
      <p:sp>
        <p:nvSpPr>
          <p:cNvPr id="163" name="Google Shape;163;p20"/>
          <p:cNvSpPr txBox="1"/>
          <p:nvPr/>
        </p:nvSpPr>
        <p:spPr>
          <a:xfrm>
            <a:off x="457200" y="1352550"/>
            <a:ext cx="45720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
        <p:nvSpPr>
          <p:cNvPr id="164" name="Google Shape;164;p20"/>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Clr>
                <a:schemeClr val="dk1"/>
              </a:buClr>
              <a:buSzPct val="100000"/>
              <a:buChar char="•"/>
            </a:pPr>
            <a:r>
              <a:rPr lang="en-US"/>
              <a:t>scheme://prefix.domain:port/path/filename</a:t>
            </a:r>
            <a:endParaRPr/>
          </a:p>
          <a:p>
            <a:pPr indent="-342900" lvl="0" marL="342900" rtl="0" algn="l">
              <a:spcBef>
                <a:spcPts val="544"/>
              </a:spcBef>
              <a:spcAft>
                <a:spcPts val="0"/>
              </a:spcAft>
              <a:buClr>
                <a:schemeClr val="dk1"/>
              </a:buClr>
              <a:buSzPct val="100000"/>
              <a:buChar char="•"/>
            </a:pPr>
            <a:r>
              <a:rPr lang="en-US"/>
              <a:t>Type of Internet service</a:t>
            </a:r>
            <a:endParaRPr/>
          </a:p>
          <a:p>
            <a:pPr indent="-342900" lvl="0" marL="342900" rtl="0" algn="l">
              <a:spcBef>
                <a:spcPts val="544"/>
              </a:spcBef>
              <a:spcAft>
                <a:spcPts val="0"/>
              </a:spcAft>
              <a:buClr>
                <a:schemeClr val="dk1"/>
              </a:buClr>
              <a:buSzPct val="100000"/>
              <a:buChar char="•"/>
            </a:pPr>
            <a:r>
              <a:rPr lang="en-US"/>
              <a:t>Domain prefix </a:t>
            </a:r>
            <a:endParaRPr/>
          </a:p>
          <a:p>
            <a:pPr indent="-342900" lvl="0" marL="342900" rtl="0" algn="l">
              <a:spcBef>
                <a:spcPts val="544"/>
              </a:spcBef>
              <a:spcAft>
                <a:spcPts val="0"/>
              </a:spcAft>
              <a:buClr>
                <a:schemeClr val="dk1"/>
              </a:buClr>
              <a:buSzPct val="100000"/>
              <a:buChar char="•"/>
            </a:pPr>
            <a:r>
              <a:rPr lang="en-US"/>
              <a:t>Internet domain name </a:t>
            </a:r>
            <a:endParaRPr/>
          </a:p>
          <a:p>
            <a:pPr indent="-342900" lvl="0" marL="342900" rtl="0" algn="l">
              <a:spcBef>
                <a:spcPts val="544"/>
              </a:spcBef>
              <a:spcAft>
                <a:spcPts val="0"/>
              </a:spcAft>
              <a:buClr>
                <a:schemeClr val="dk1"/>
              </a:buClr>
              <a:buSzPct val="100000"/>
              <a:buChar char="•"/>
            </a:pPr>
            <a:r>
              <a:rPr lang="en-US"/>
              <a:t>Port number at the host (default for http is 80)</a:t>
            </a:r>
            <a:endParaRPr/>
          </a:p>
          <a:p>
            <a:pPr indent="-342900" lvl="0" marL="342900" rtl="0" algn="l">
              <a:spcBef>
                <a:spcPts val="544"/>
              </a:spcBef>
              <a:spcAft>
                <a:spcPts val="0"/>
              </a:spcAft>
              <a:buClr>
                <a:schemeClr val="dk1"/>
              </a:buClr>
              <a:buSzPct val="100000"/>
              <a:buChar char="•"/>
            </a:pPr>
            <a:r>
              <a:rPr lang="en-US"/>
              <a:t>Path at the server (If omitted: the root directory of the site)</a:t>
            </a:r>
            <a:endParaRPr/>
          </a:p>
          <a:p>
            <a:pPr indent="-342900" lvl="0" marL="342900" rtl="0" algn="l">
              <a:spcBef>
                <a:spcPts val="544"/>
              </a:spcBef>
              <a:spcAft>
                <a:spcPts val="0"/>
              </a:spcAft>
              <a:buClr>
                <a:schemeClr val="dk1"/>
              </a:buClr>
              <a:buSzPct val="100000"/>
              <a:buChar char="•"/>
            </a:pPr>
            <a:r>
              <a:rPr lang="en-US"/>
              <a:t>The name of a document or resource</a:t>
            </a:r>
            <a:endParaRPr/>
          </a:p>
          <a:p>
            <a:pPr indent="-170180" lvl="0" marL="342900" rtl="0" algn="l">
              <a:spcBef>
                <a:spcPts val="544"/>
              </a:spcBef>
              <a:spcAft>
                <a:spcPts val="0"/>
              </a:spcAft>
              <a:buClr>
                <a:schemeClr val="dk1"/>
              </a:buClr>
              <a:buSzPct val="1000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21"/>
          <p:cNvPicPr preferRelativeResize="0"/>
          <p:nvPr/>
        </p:nvPicPr>
        <p:blipFill rotWithShape="1">
          <a:blip r:embed="rId3">
            <a:alphaModFix/>
          </a:blip>
          <a:srcRect b="0" l="0" r="0" t="0"/>
          <a:stretch/>
        </p:blipFill>
        <p:spPr>
          <a:xfrm>
            <a:off x="152398" y="-247650"/>
            <a:ext cx="8839200" cy="5638800"/>
          </a:xfrm>
          <a:prstGeom prst="rect">
            <a:avLst/>
          </a:prstGeom>
          <a:noFill/>
          <a:ln>
            <a:noFill/>
          </a:ln>
        </p:spPr>
      </p:pic>
      <p:sp>
        <p:nvSpPr>
          <p:cNvPr id="170" name="Google Shape;170;p21"/>
          <p:cNvSpPr/>
          <p:nvPr/>
        </p:nvSpPr>
        <p:spPr>
          <a:xfrm>
            <a:off x="533400" y="2419350"/>
            <a:ext cx="8382000" cy="2286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		          Internet Backbone                                                                    </a:t>
            </a:r>
            <a:endParaRPr sz="1800">
              <a:solidFill>
                <a:schemeClr val="lt1"/>
              </a:solidFill>
              <a:latin typeface="Calibri"/>
              <a:ea typeface="Calibri"/>
              <a:cs typeface="Calibri"/>
              <a:sym typeface="Calibri"/>
            </a:endParaRPr>
          </a:p>
        </p:txBody>
      </p:sp>
      <p:sp>
        <p:nvSpPr>
          <p:cNvPr id="171" name="Google Shape;171;p21"/>
          <p:cNvSpPr/>
          <p:nvPr/>
        </p:nvSpPr>
        <p:spPr>
          <a:xfrm>
            <a:off x="4868365" y="2190750"/>
            <a:ext cx="1603573" cy="228600"/>
          </a:xfrm>
          <a:prstGeom prst="ellipse">
            <a:avLst/>
          </a:prstGeom>
          <a:gradFill>
            <a:gsLst>
              <a:gs pos="0">
                <a:srgbClr val="BABABA"/>
              </a:gs>
              <a:gs pos="35000">
                <a:srgbClr val="CFCFCF"/>
              </a:gs>
              <a:gs pos="100000">
                <a:srgbClr val="EDEDED"/>
              </a:gs>
            </a:gsLst>
            <a:lin ang="16200000"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Router</a:t>
            </a:r>
            <a:endParaRPr sz="1800">
              <a:solidFill>
                <a:schemeClr val="dk1"/>
              </a:solidFill>
              <a:latin typeface="Calibri"/>
              <a:ea typeface="Calibri"/>
              <a:cs typeface="Calibri"/>
              <a:sym typeface="Calibri"/>
            </a:endParaRPr>
          </a:p>
        </p:txBody>
      </p:sp>
      <p:sp>
        <p:nvSpPr>
          <p:cNvPr id="172" name="Google Shape;172;p21"/>
          <p:cNvSpPr/>
          <p:nvPr/>
        </p:nvSpPr>
        <p:spPr>
          <a:xfrm>
            <a:off x="4646515" y="1871065"/>
            <a:ext cx="760313" cy="228600"/>
          </a:xfrm>
          <a:prstGeom prst="rect">
            <a:avLst/>
          </a:prstGeom>
          <a:solidFill>
            <a:schemeClr val="accent3"/>
          </a:solidFill>
          <a:ln cap="flat" cmpd="sng" w="25400">
            <a:solidFill>
              <a:srgbClr val="71884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ISP</a:t>
            </a:r>
            <a:endParaRPr sz="1800">
              <a:solidFill>
                <a:schemeClr val="lt1"/>
              </a:solidFill>
              <a:latin typeface="Calibri"/>
              <a:ea typeface="Calibri"/>
              <a:cs typeface="Calibri"/>
              <a:sym typeface="Calibri"/>
            </a:endParaRPr>
          </a:p>
        </p:txBody>
      </p:sp>
      <p:sp>
        <p:nvSpPr>
          <p:cNvPr id="173" name="Google Shape;173;p21"/>
          <p:cNvSpPr/>
          <p:nvPr/>
        </p:nvSpPr>
        <p:spPr>
          <a:xfrm>
            <a:off x="6317007" y="1416033"/>
            <a:ext cx="309862" cy="609600"/>
          </a:xfrm>
          <a:prstGeom prst="cube">
            <a:avLst>
              <a:gd fmla="val 25000" name="adj"/>
            </a:avLst>
          </a:prstGeom>
          <a:solidFill>
            <a:schemeClr val="dk1">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4" name="Google Shape;174;p21"/>
          <p:cNvSpPr txBox="1"/>
          <p:nvPr/>
        </p:nvSpPr>
        <p:spPr>
          <a:xfrm>
            <a:off x="6626869" y="1422797"/>
            <a:ext cx="2517131" cy="6155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Domain Name Server</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Google.com -&gt; 64.233.171.1</a:t>
            </a:r>
            <a:endParaRPr sz="1600">
              <a:solidFill>
                <a:schemeClr val="dk1"/>
              </a:solidFill>
              <a:latin typeface="Calibri"/>
              <a:ea typeface="Calibri"/>
              <a:cs typeface="Calibri"/>
              <a:sym typeface="Calibri"/>
            </a:endParaRPr>
          </a:p>
        </p:txBody>
      </p:sp>
      <p:cxnSp>
        <p:nvCxnSpPr>
          <p:cNvPr id="175" name="Google Shape;175;p21"/>
          <p:cNvCxnSpPr>
            <a:stCxn id="172" idx="3"/>
          </p:cNvCxnSpPr>
          <p:nvPr/>
        </p:nvCxnSpPr>
        <p:spPr>
          <a:xfrm flipH="1" rot="10800000">
            <a:off x="5406828" y="1886065"/>
            <a:ext cx="910200" cy="99300"/>
          </a:xfrm>
          <a:prstGeom prst="straightConnector1">
            <a:avLst/>
          </a:prstGeom>
          <a:noFill/>
          <a:ln cap="flat" cmpd="sng" w="9525">
            <a:solidFill>
              <a:srgbClr val="4A7DBA"/>
            </a:solidFill>
            <a:prstDash val="solid"/>
            <a:round/>
            <a:headEnd len="sm" w="sm" type="none"/>
            <a:tailEnd len="sm" w="sm" type="none"/>
          </a:ln>
        </p:spPr>
      </p:cxnSp>
      <p:sp>
        <p:nvSpPr>
          <p:cNvPr id="176" name="Google Shape;176;p21"/>
          <p:cNvSpPr txBox="1"/>
          <p:nvPr/>
        </p:nvSpPr>
        <p:spPr>
          <a:xfrm>
            <a:off x="1600200" y="1288018"/>
            <a:ext cx="92525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Modem</a:t>
            </a:r>
            <a:endParaRPr sz="1800">
              <a:solidFill>
                <a:schemeClr val="dk1"/>
              </a:solidFill>
              <a:latin typeface="Calibri"/>
              <a:ea typeface="Calibri"/>
              <a:cs typeface="Calibri"/>
              <a:sym typeface="Calibri"/>
            </a:endParaRPr>
          </a:p>
        </p:txBody>
      </p:sp>
      <p:cxnSp>
        <p:nvCxnSpPr>
          <p:cNvPr id="177" name="Google Shape;177;p21"/>
          <p:cNvCxnSpPr/>
          <p:nvPr/>
        </p:nvCxnSpPr>
        <p:spPr>
          <a:xfrm flipH="1" rot="10800000">
            <a:off x="2535672" y="1352550"/>
            <a:ext cx="1198128" cy="136553"/>
          </a:xfrm>
          <a:prstGeom prst="straightConnector1">
            <a:avLst/>
          </a:prstGeom>
          <a:noFill/>
          <a:ln cap="flat" cmpd="sng" w="9525">
            <a:solidFill>
              <a:srgbClr val="4A7DBA"/>
            </a:solidFill>
            <a:prstDash val="solid"/>
            <a:round/>
            <a:headEnd len="sm" w="sm" type="none"/>
            <a:tailEnd len="sm" w="sm" type="none"/>
          </a:ln>
        </p:spPr>
      </p:cxnSp>
      <p:sp>
        <p:nvSpPr>
          <p:cNvPr id="178" name="Google Shape;178;p21"/>
          <p:cNvSpPr txBox="1"/>
          <p:nvPr/>
        </p:nvSpPr>
        <p:spPr>
          <a:xfrm>
            <a:off x="838200" y="567977"/>
            <a:ext cx="152798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129.51.150.10</a:t>
            </a:r>
            <a:endParaRPr sz="1800">
              <a:solidFill>
                <a:schemeClr val="dk1"/>
              </a:solidFill>
              <a:latin typeface="Calibri"/>
              <a:ea typeface="Calibri"/>
              <a:cs typeface="Calibri"/>
              <a:sym typeface="Calibri"/>
            </a:endParaRPr>
          </a:p>
        </p:txBody>
      </p:sp>
      <p:cxnSp>
        <p:nvCxnSpPr>
          <p:cNvPr id="179" name="Google Shape;179;p21"/>
          <p:cNvCxnSpPr/>
          <p:nvPr/>
        </p:nvCxnSpPr>
        <p:spPr>
          <a:xfrm flipH="1" rot="10800000">
            <a:off x="2366182" y="479022"/>
            <a:ext cx="1520018" cy="237605"/>
          </a:xfrm>
          <a:prstGeom prst="straightConnector1">
            <a:avLst/>
          </a:prstGeom>
          <a:noFill/>
          <a:ln cap="flat" cmpd="sng" w="9525">
            <a:solidFill>
              <a:srgbClr val="4A7DBA"/>
            </a:solidFill>
            <a:prstDash val="solid"/>
            <a:round/>
            <a:headEnd len="sm" w="sm" type="none"/>
            <a:tailEnd len="sm" w="sm" type="none"/>
          </a:ln>
        </p:spPr>
      </p:cxnSp>
      <p:sp>
        <p:nvSpPr>
          <p:cNvPr id="180" name="Google Shape;180;p21"/>
          <p:cNvSpPr/>
          <p:nvPr/>
        </p:nvSpPr>
        <p:spPr>
          <a:xfrm>
            <a:off x="3806469" y="1416033"/>
            <a:ext cx="1531059" cy="340732"/>
          </a:xfrm>
          <a:prstGeom prst="flowChartDecision">
            <a:avLst/>
          </a:prstGeom>
          <a:solidFill>
            <a:schemeClr val="accent2"/>
          </a:solidFill>
          <a:ln cap="flat" cmpd="sng" w="25400">
            <a:solidFill>
              <a:srgbClr val="8C3A3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Firewall</a:t>
            </a:r>
            <a:endParaRPr sz="1800">
              <a:solidFill>
                <a:schemeClr val="lt1"/>
              </a:solidFill>
              <a:latin typeface="Calibri"/>
              <a:ea typeface="Calibri"/>
              <a:cs typeface="Calibri"/>
              <a:sym typeface="Calibri"/>
            </a:endParaRPr>
          </a:p>
        </p:txBody>
      </p:sp>
      <p:sp>
        <p:nvSpPr>
          <p:cNvPr id="181" name="Google Shape;181;p21"/>
          <p:cNvSpPr/>
          <p:nvPr/>
        </p:nvSpPr>
        <p:spPr>
          <a:xfrm>
            <a:off x="6705600" y="3916172"/>
            <a:ext cx="594360" cy="331977"/>
          </a:xfrm>
          <a:prstGeom prst="curvedLeftArrow">
            <a:avLst>
              <a:gd fmla="val 25000" name="adj1"/>
              <a:gd fmla="val 50000" name="adj2"/>
              <a:gd fmla="val 25000" name="adj3"/>
            </a:avLst>
          </a:prstGeom>
          <a:gradFill>
            <a:gsLst>
              <a:gs pos="0">
                <a:srgbClr val="759336"/>
              </a:gs>
              <a:gs pos="80000">
                <a:srgbClr val="99C247"/>
              </a:gs>
              <a:gs pos="100000">
                <a:srgbClr val="9BC545"/>
              </a:gs>
            </a:gsLst>
            <a:lin ang="16200000" scaled="0"/>
          </a:gradFill>
          <a:ln cap="flat" cmpd="sng" w="9525">
            <a:solidFill>
              <a:srgbClr val="97B853"/>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82" name="Google Shape;182;p21"/>
          <p:cNvSpPr txBox="1"/>
          <p:nvPr/>
        </p:nvSpPr>
        <p:spPr>
          <a:xfrm>
            <a:off x="6477000" y="3333750"/>
            <a:ext cx="212010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Google Web Server</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64.233.171.1</a:t>
            </a:r>
            <a:endParaRPr sz="1800">
              <a:solidFill>
                <a:schemeClr val="dk1"/>
              </a:solidFill>
              <a:latin typeface="Calibri"/>
              <a:ea typeface="Calibri"/>
              <a:cs typeface="Calibri"/>
              <a:sym typeface="Calibri"/>
            </a:endParaRPr>
          </a:p>
        </p:txBody>
      </p:sp>
      <p:pic>
        <p:nvPicPr>
          <p:cNvPr descr="Laptop Notebook Front - Free photo on Pixabay" id="183" name="Google Shape;183;p21"/>
          <p:cNvPicPr preferRelativeResize="0"/>
          <p:nvPr/>
        </p:nvPicPr>
        <p:blipFill rotWithShape="1">
          <a:blip r:embed="rId4">
            <a:alphaModFix/>
          </a:blip>
          <a:srcRect b="0" l="0" r="0" t="0"/>
          <a:stretch/>
        </p:blipFill>
        <p:spPr>
          <a:xfrm flipH="1">
            <a:off x="3848100" y="285750"/>
            <a:ext cx="423341" cy="282227"/>
          </a:xfrm>
          <a:prstGeom prst="rect">
            <a:avLst/>
          </a:prstGeom>
          <a:noFill/>
          <a:ln>
            <a:noFill/>
          </a:ln>
        </p:spPr>
      </p:pic>
      <p:pic>
        <p:nvPicPr>
          <p:cNvPr descr="Laptop Notebook Front - Free photo on Pixabay" id="184" name="Google Shape;184;p21"/>
          <p:cNvPicPr preferRelativeResize="0"/>
          <p:nvPr/>
        </p:nvPicPr>
        <p:blipFill rotWithShape="1">
          <a:blip r:embed="rId4">
            <a:alphaModFix/>
          </a:blip>
          <a:srcRect b="0" l="0" r="0" t="0"/>
          <a:stretch/>
        </p:blipFill>
        <p:spPr>
          <a:xfrm flipH="1">
            <a:off x="2948213" y="758047"/>
            <a:ext cx="423341" cy="282227"/>
          </a:xfrm>
          <a:prstGeom prst="rect">
            <a:avLst/>
          </a:prstGeom>
          <a:noFill/>
          <a:ln>
            <a:noFill/>
          </a:ln>
        </p:spPr>
      </p:pic>
      <p:sp>
        <p:nvSpPr>
          <p:cNvPr id="185" name="Google Shape;185;p21"/>
          <p:cNvSpPr/>
          <p:nvPr/>
        </p:nvSpPr>
        <p:spPr>
          <a:xfrm>
            <a:off x="3465334" y="479022"/>
            <a:ext cx="2961840" cy="3393583"/>
          </a:xfrm>
          <a:custGeom>
            <a:rect b="b" l="l" r="r" t="t"/>
            <a:pathLst>
              <a:path extrusionOk="0" h="3393583" w="2961840">
                <a:moveTo>
                  <a:pt x="439620" y="0"/>
                </a:moveTo>
                <a:cubicBezTo>
                  <a:pt x="468479" y="72148"/>
                  <a:pt x="463396" y="43777"/>
                  <a:pt x="447240" y="167640"/>
                </a:cubicBezTo>
                <a:cubicBezTo>
                  <a:pt x="441195" y="213988"/>
                  <a:pt x="438474" y="209044"/>
                  <a:pt x="409140" y="228600"/>
                </a:cubicBezTo>
                <a:cubicBezTo>
                  <a:pt x="381200" y="270510"/>
                  <a:pt x="409140" y="234950"/>
                  <a:pt x="371040" y="266700"/>
                </a:cubicBezTo>
                <a:cubicBezTo>
                  <a:pt x="362761" y="273599"/>
                  <a:pt x="357600" y="284327"/>
                  <a:pt x="348180" y="289560"/>
                </a:cubicBezTo>
                <a:cubicBezTo>
                  <a:pt x="334137" y="297362"/>
                  <a:pt x="315826" y="295889"/>
                  <a:pt x="302460" y="304800"/>
                </a:cubicBezTo>
                <a:lnTo>
                  <a:pt x="279600" y="320040"/>
                </a:lnTo>
                <a:cubicBezTo>
                  <a:pt x="274520" y="327660"/>
                  <a:pt x="271511" y="337179"/>
                  <a:pt x="264360" y="342900"/>
                </a:cubicBezTo>
                <a:cubicBezTo>
                  <a:pt x="258088" y="347918"/>
                  <a:pt x="248684" y="346928"/>
                  <a:pt x="241500" y="350520"/>
                </a:cubicBezTo>
                <a:cubicBezTo>
                  <a:pt x="233309" y="354616"/>
                  <a:pt x="225675" y="359897"/>
                  <a:pt x="218640" y="365760"/>
                </a:cubicBezTo>
                <a:cubicBezTo>
                  <a:pt x="210361" y="372659"/>
                  <a:pt x="205200" y="383387"/>
                  <a:pt x="195780" y="388620"/>
                </a:cubicBezTo>
                <a:cubicBezTo>
                  <a:pt x="181737" y="396422"/>
                  <a:pt x="163426" y="394949"/>
                  <a:pt x="150060" y="403860"/>
                </a:cubicBezTo>
                <a:lnTo>
                  <a:pt x="104340" y="434340"/>
                </a:lnTo>
                <a:cubicBezTo>
                  <a:pt x="96720" y="439420"/>
                  <a:pt x="87956" y="443104"/>
                  <a:pt x="81480" y="449580"/>
                </a:cubicBezTo>
                <a:cubicBezTo>
                  <a:pt x="73860" y="457200"/>
                  <a:pt x="65519" y="464161"/>
                  <a:pt x="58620" y="472440"/>
                </a:cubicBezTo>
                <a:cubicBezTo>
                  <a:pt x="5576" y="536093"/>
                  <a:pt x="87306" y="451374"/>
                  <a:pt x="20520" y="518160"/>
                </a:cubicBezTo>
                <a:cubicBezTo>
                  <a:pt x="-5916" y="597467"/>
                  <a:pt x="-4973" y="575927"/>
                  <a:pt x="12900" y="701040"/>
                </a:cubicBezTo>
                <a:cubicBezTo>
                  <a:pt x="14195" y="710106"/>
                  <a:pt x="24044" y="715709"/>
                  <a:pt x="28140" y="723900"/>
                </a:cubicBezTo>
                <a:cubicBezTo>
                  <a:pt x="31732" y="731084"/>
                  <a:pt x="30080" y="741080"/>
                  <a:pt x="35760" y="746760"/>
                </a:cubicBezTo>
                <a:cubicBezTo>
                  <a:pt x="48712" y="759712"/>
                  <a:pt x="68528" y="764288"/>
                  <a:pt x="81480" y="777240"/>
                </a:cubicBezTo>
                <a:cubicBezTo>
                  <a:pt x="148266" y="844026"/>
                  <a:pt x="63547" y="762296"/>
                  <a:pt x="127200" y="815340"/>
                </a:cubicBezTo>
                <a:cubicBezTo>
                  <a:pt x="202100" y="877757"/>
                  <a:pt x="105360" y="801120"/>
                  <a:pt x="165300" y="861060"/>
                </a:cubicBezTo>
                <a:cubicBezTo>
                  <a:pt x="171776" y="867536"/>
                  <a:pt x="181125" y="870437"/>
                  <a:pt x="188160" y="876300"/>
                </a:cubicBezTo>
                <a:cubicBezTo>
                  <a:pt x="196439" y="883199"/>
                  <a:pt x="203400" y="891540"/>
                  <a:pt x="211020" y="899160"/>
                </a:cubicBezTo>
                <a:cubicBezTo>
                  <a:pt x="225855" y="943664"/>
                  <a:pt x="207033" y="902793"/>
                  <a:pt x="241500" y="937260"/>
                </a:cubicBezTo>
                <a:cubicBezTo>
                  <a:pt x="247976" y="943736"/>
                  <a:pt x="250264" y="953644"/>
                  <a:pt x="256740" y="960120"/>
                </a:cubicBezTo>
                <a:cubicBezTo>
                  <a:pt x="263216" y="966596"/>
                  <a:pt x="272755" y="969276"/>
                  <a:pt x="279600" y="975360"/>
                </a:cubicBezTo>
                <a:cubicBezTo>
                  <a:pt x="357894" y="1044954"/>
                  <a:pt x="296298" y="1001732"/>
                  <a:pt x="348180" y="1036320"/>
                </a:cubicBezTo>
                <a:cubicBezTo>
                  <a:pt x="371040" y="1070610"/>
                  <a:pt x="369770" y="1081405"/>
                  <a:pt x="401520" y="1097280"/>
                </a:cubicBezTo>
                <a:cubicBezTo>
                  <a:pt x="408704" y="1100872"/>
                  <a:pt x="416760" y="1102360"/>
                  <a:pt x="424380" y="1104900"/>
                </a:cubicBezTo>
                <a:cubicBezTo>
                  <a:pt x="449780" y="1143000"/>
                  <a:pt x="432000" y="1122680"/>
                  <a:pt x="485340" y="1158240"/>
                </a:cubicBezTo>
                <a:lnTo>
                  <a:pt x="508200" y="1173480"/>
                </a:lnTo>
                <a:cubicBezTo>
                  <a:pt x="515820" y="1178560"/>
                  <a:pt x="522372" y="1185824"/>
                  <a:pt x="531060" y="1188720"/>
                </a:cubicBezTo>
                <a:lnTo>
                  <a:pt x="553920" y="1196340"/>
                </a:lnTo>
                <a:cubicBezTo>
                  <a:pt x="561540" y="1203960"/>
                  <a:pt x="568274" y="1212584"/>
                  <a:pt x="576780" y="1219200"/>
                </a:cubicBezTo>
                <a:cubicBezTo>
                  <a:pt x="591238" y="1230445"/>
                  <a:pt x="607260" y="1239520"/>
                  <a:pt x="622500" y="1249680"/>
                </a:cubicBezTo>
                <a:cubicBezTo>
                  <a:pt x="630120" y="1254760"/>
                  <a:pt x="638884" y="1258444"/>
                  <a:pt x="645360" y="1264920"/>
                </a:cubicBezTo>
                <a:cubicBezTo>
                  <a:pt x="660600" y="1280160"/>
                  <a:pt x="673147" y="1298685"/>
                  <a:pt x="691080" y="1310640"/>
                </a:cubicBezTo>
                <a:cubicBezTo>
                  <a:pt x="698700" y="1315720"/>
                  <a:pt x="706905" y="1320017"/>
                  <a:pt x="713940" y="1325880"/>
                </a:cubicBezTo>
                <a:cubicBezTo>
                  <a:pt x="722219" y="1332779"/>
                  <a:pt x="728521" y="1341841"/>
                  <a:pt x="736800" y="1348740"/>
                </a:cubicBezTo>
                <a:cubicBezTo>
                  <a:pt x="743835" y="1354603"/>
                  <a:pt x="752815" y="1357896"/>
                  <a:pt x="759660" y="1363980"/>
                </a:cubicBezTo>
                <a:cubicBezTo>
                  <a:pt x="837954" y="1433574"/>
                  <a:pt x="776358" y="1390352"/>
                  <a:pt x="828240" y="1424940"/>
                </a:cubicBezTo>
                <a:cubicBezTo>
                  <a:pt x="833320" y="1432560"/>
                  <a:pt x="836329" y="1442079"/>
                  <a:pt x="843480" y="1447800"/>
                </a:cubicBezTo>
                <a:cubicBezTo>
                  <a:pt x="849752" y="1452818"/>
                  <a:pt x="859156" y="1451828"/>
                  <a:pt x="866340" y="1455420"/>
                </a:cubicBezTo>
                <a:cubicBezTo>
                  <a:pt x="874531" y="1459516"/>
                  <a:pt x="881580" y="1465580"/>
                  <a:pt x="889200" y="1470660"/>
                </a:cubicBezTo>
                <a:cubicBezTo>
                  <a:pt x="894280" y="1478280"/>
                  <a:pt x="897964" y="1487044"/>
                  <a:pt x="904440" y="1493520"/>
                </a:cubicBezTo>
                <a:cubicBezTo>
                  <a:pt x="919212" y="1508292"/>
                  <a:pt x="931567" y="1510182"/>
                  <a:pt x="950160" y="1516380"/>
                </a:cubicBezTo>
                <a:cubicBezTo>
                  <a:pt x="978100" y="1558290"/>
                  <a:pt x="950160" y="1522730"/>
                  <a:pt x="988260" y="1554480"/>
                </a:cubicBezTo>
                <a:cubicBezTo>
                  <a:pt x="996539" y="1561379"/>
                  <a:pt x="1002841" y="1570441"/>
                  <a:pt x="1011120" y="1577340"/>
                </a:cubicBezTo>
                <a:cubicBezTo>
                  <a:pt x="1018155" y="1583203"/>
                  <a:pt x="1027135" y="1586496"/>
                  <a:pt x="1033980" y="1592580"/>
                </a:cubicBezTo>
                <a:cubicBezTo>
                  <a:pt x="1050089" y="1606899"/>
                  <a:pt x="1064460" y="1623060"/>
                  <a:pt x="1079700" y="1638300"/>
                </a:cubicBezTo>
                <a:cubicBezTo>
                  <a:pt x="1087320" y="1645920"/>
                  <a:pt x="1093594" y="1655182"/>
                  <a:pt x="1102560" y="1661160"/>
                </a:cubicBezTo>
                <a:cubicBezTo>
                  <a:pt x="1159317" y="1698998"/>
                  <a:pt x="1089608" y="1650367"/>
                  <a:pt x="1148280" y="1699260"/>
                </a:cubicBezTo>
                <a:cubicBezTo>
                  <a:pt x="1155315" y="1705123"/>
                  <a:pt x="1163520" y="1709420"/>
                  <a:pt x="1171140" y="1714500"/>
                </a:cubicBezTo>
                <a:cubicBezTo>
                  <a:pt x="1214816" y="1780014"/>
                  <a:pt x="1156660" y="1702916"/>
                  <a:pt x="1209240" y="1744980"/>
                </a:cubicBezTo>
                <a:cubicBezTo>
                  <a:pt x="1216391" y="1750701"/>
                  <a:pt x="1218004" y="1761364"/>
                  <a:pt x="1224480" y="1767840"/>
                </a:cubicBezTo>
                <a:cubicBezTo>
                  <a:pt x="1239252" y="1782612"/>
                  <a:pt x="1251607" y="1784502"/>
                  <a:pt x="1270200" y="1790700"/>
                </a:cubicBezTo>
                <a:cubicBezTo>
                  <a:pt x="1275280" y="1798320"/>
                  <a:pt x="1278289" y="1807839"/>
                  <a:pt x="1285440" y="1813560"/>
                </a:cubicBezTo>
                <a:cubicBezTo>
                  <a:pt x="1291712" y="1818578"/>
                  <a:pt x="1301116" y="1817588"/>
                  <a:pt x="1308300" y="1821180"/>
                </a:cubicBezTo>
                <a:cubicBezTo>
                  <a:pt x="1316491" y="1825276"/>
                  <a:pt x="1324125" y="1830557"/>
                  <a:pt x="1331160" y="1836420"/>
                </a:cubicBezTo>
                <a:cubicBezTo>
                  <a:pt x="1350546" y="1852575"/>
                  <a:pt x="1353509" y="1864504"/>
                  <a:pt x="1376880" y="1874520"/>
                </a:cubicBezTo>
                <a:cubicBezTo>
                  <a:pt x="1386506" y="1878645"/>
                  <a:pt x="1397200" y="1879600"/>
                  <a:pt x="1407360" y="1882140"/>
                </a:cubicBezTo>
                <a:cubicBezTo>
                  <a:pt x="1422600" y="1892300"/>
                  <a:pt x="1435704" y="1906828"/>
                  <a:pt x="1453080" y="1912620"/>
                </a:cubicBezTo>
                <a:cubicBezTo>
                  <a:pt x="1468320" y="1917700"/>
                  <a:pt x="1485434" y="1918949"/>
                  <a:pt x="1498800" y="1927860"/>
                </a:cubicBezTo>
                <a:cubicBezTo>
                  <a:pt x="1514040" y="1938020"/>
                  <a:pt x="1527144" y="1952548"/>
                  <a:pt x="1544520" y="1958340"/>
                </a:cubicBezTo>
                <a:cubicBezTo>
                  <a:pt x="1559760" y="1963420"/>
                  <a:pt x="1576874" y="1964669"/>
                  <a:pt x="1590240" y="1973580"/>
                </a:cubicBezTo>
                <a:cubicBezTo>
                  <a:pt x="1597860" y="1978660"/>
                  <a:pt x="1604909" y="1984724"/>
                  <a:pt x="1613100" y="1988820"/>
                </a:cubicBezTo>
                <a:cubicBezTo>
                  <a:pt x="1628721" y="1996630"/>
                  <a:pt x="1659569" y="2001162"/>
                  <a:pt x="1674060" y="2004060"/>
                </a:cubicBezTo>
                <a:cubicBezTo>
                  <a:pt x="1739574" y="2047736"/>
                  <a:pt x="1656684" y="1995372"/>
                  <a:pt x="1719780" y="2026920"/>
                </a:cubicBezTo>
                <a:cubicBezTo>
                  <a:pt x="1792233" y="2063146"/>
                  <a:pt x="1670407" y="2018082"/>
                  <a:pt x="1788360" y="2057400"/>
                </a:cubicBezTo>
                <a:lnTo>
                  <a:pt x="1834080" y="2072640"/>
                </a:lnTo>
                <a:cubicBezTo>
                  <a:pt x="1841700" y="2075180"/>
                  <a:pt x="1850257" y="2075805"/>
                  <a:pt x="1856940" y="2080260"/>
                </a:cubicBezTo>
                <a:cubicBezTo>
                  <a:pt x="1872180" y="2090420"/>
                  <a:pt x="1885284" y="2104948"/>
                  <a:pt x="1902660" y="2110740"/>
                </a:cubicBezTo>
                <a:cubicBezTo>
                  <a:pt x="1910280" y="2113280"/>
                  <a:pt x="1918499" y="2114459"/>
                  <a:pt x="1925520" y="2118360"/>
                </a:cubicBezTo>
                <a:cubicBezTo>
                  <a:pt x="1941531" y="2127255"/>
                  <a:pt x="1956000" y="2138680"/>
                  <a:pt x="1971240" y="2148840"/>
                </a:cubicBezTo>
                <a:lnTo>
                  <a:pt x="2016960" y="2179320"/>
                </a:lnTo>
                <a:lnTo>
                  <a:pt x="2039820" y="2194560"/>
                </a:lnTo>
                <a:cubicBezTo>
                  <a:pt x="2047440" y="2199640"/>
                  <a:pt x="2053795" y="2207579"/>
                  <a:pt x="2062680" y="2209800"/>
                </a:cubicBezTo>
                <a:cubicBezTo>
                  <a:pt x="2100952" y="2219368"/>
                  <a:pt x="2083225" y="2214108"/>
                  <a:pt x="2116020" y="2225040"/>
                </a:cubicBezTo>
                <a:cubicBezTo>
                  <a:pt x="2187767" y="2296787"/>
                  <a:pt x="2072713" y="2188549"/>
                  <a:pt x="2184600" y="2263140"/>
                </a:cubicBezTo>
                <a:cubicBezTo>
                  <a:pt x="2192220" y="2268220"/>
                  <a:pt x="2199091" y="2274661"/>
                  <a:pt x="2207460" y="2278380"/>
                </a:cubicBezTo>
                <a:cubicBezTo>
                  <a:pt x="2222140" y="2284904"/>
                  <a:pt x="2237940" y="2288540"/>
                  <a:pt x="2253180" y="2293620"/>
                </a:cubicBezTo>
                <a:lnTo>
                  <a:pt x="2276040" y="2301240"/>
                </a:lnTo>
                <a:cubicBezTo>
                  <a:pt x="2281120" y="2308860"/>
                  <a:pt x="2284388" y="2318069"/>
                  <a:pt x="2291280" y="2324100"/>
                </a:cubicBezTo>
                <a:cubicBezTo>
                  <a:pt x="2305064" y="2336161"/>
                  <a:pt x="2337000" y="2354580"/>
                  <a:pt x="2337000" y="2354580"/>
                </a:cubicBezTo>
                <a:cubicBezTo>
                  <a:pt x="2357320" y="2415540"/>
                  <a:pt x="2326840" y="2344420"/>
                  <a:pt x="2367480" y="2385060"/>
                </a:cubicBezTo>
                <a:cubicBezTo>
                  <a:pt x="2380432" y="2398012"/>
                  <a:pt x="2387800" y="2415540"/>
                  <a:pt x="2397960" y="2430780"/>
                </a:cubicBezTo>
                <a:cubicBezTo>
                  <a:pt x="2403040" y="2438400"/>
                  <a:pt x="2410304" y="2444952"/>
                  <a:pt x="2413200" y="2453640"/>
                </a:cubicBezTo>
                <a:cubicBezTo>
                  <a:pt x="2415740" y="2461260"/>
                  <a:pt x="2417228" y="2469316"/>
                  <a:pt x="2420820" y="2476500"/>
                </a:cubicBezTo>
                <a:cubicBezTo>
                  <a:pt x="2424916" y="2484691"/>
                  <a:pt x="2431964" y="2491169"/>
                  <a:pt x="2436060" y="2499360"/>
                </a:cubicBezTo>
                <a:cubicBezTo>
                  <a:pt x="2441526" y="2510292"/>
                  <a:pt x="2448859" y="2542934"/>
                  <a:pt x="2451300" y="2552700"/>
                </a:cubicBezTo>
                <a:cubicBezTo>
                  <a:pt x="2453840" y="2578100"/>
                  <a:pt x="2455937" y="2603548"/>
                  <a:pt x="2458920" y="2628900"/>
                </a:cubicBezTo>
                <a:cubicBezTo>
                  <a:pt x="2461019" y="2646737"/>
                  <a:pt x="2464753" y="2664369"/>
                  <a:pt x="2466540" y="2682240"/>
                </a:cubicBezTo>
                <a:cubicBezTo>
                  <a:pt x="2469835" y="2715193"/>
                  <a:pt x="2468995" y="2748588"/>
                  <a:pt x="2474160" y="2781300"/>
                </a:cubicBezTo>
                <a:cubicBezTo>
                  <a:pt x="2476665" y="2797168"/>
                  <a:pt x="2484320" y="2811780"/>
                  <a:pt x="2489400" y="2827020"/>
                </a:cubicBezTo>
                <a:lnTo>
                  <a:pt x="2504640" y="2872740"/>
                </a:lnTo>
                <a:lnTo>
                  <a:pt x="2527500" y="2941320"/>
                </a:lnTo>
                <a:lnTo>
                  <a:pt x="2535120" y="2964180"/>
                </a:lnTo>
                <a:cubicBezTo>
                  <a:pt x="2537660" y="2971800"/>
                  <a:pt x="2539478" y="2979700"/>
                  <a:pt x="2542740" y="2987040"/>
                </a:cubicBezTo>
                <a:cubicBezTo>
                  <a:pt x="2563060" y="3032760"/>
                  <a:pt x="2583991" y="3078213"/>
                  <a:pt x="2603700" y="3124200"/>
                </a:cubicBezTo>
                <a:cubicBezTo>
                  <a:pt x="2627842" y="3180531"/>
                  <a:pt x="2582397" y="3103676"/>
                  <a:pt x="2641800" y="3192780"/>
                </a:cubicBezTo>
                <a:cubicBezTo>
                  <a:pt x="2646880" y="3200400"/>
                  <a:pt x="2654144" y="3206952"/>
                  <a:pt x="2657040" y="3215640"/>
                </a:cubicBezTo>
                <a:cubicBezTo>
                  <a:pt x="2659580" y="3223260"/>
                  <a:pt x="2659642" y="3232228"/>
                  <a:pt x="2664660" y="3238500"/>
                </a:cubicBezTo>
                <a:cubicBezTo>
                  <a:pt x="2670381" y="3245651"/>
                  <a:pt x="2679900" y="3248660"/>
                  <a:pt x="2687520" y="3253740"/>
                </a:cubicBezTo>
                <a:cubicBezTo>
                  <a:pt x="2728160" y="3314700"/>
                  <a:pt x="2674820" y="3241040"/>
                  <a:pt x="2725620" y="3291840"/>
                </a:cubicBezTo>
                <a:cubicBezTo>
                  <a:pt x="2776420" y="3342640"/>
                  <a:pt x="2702760" y="3289300"/>
                  <a:pt x="2763720" y="3329940"/>
                </a:cubicBezTo>
                <a:cubicBezTo>
                  <a:pt x="2768800" y="3337560"/>
                  <a:pt x="2772484" y="3346324"/>
                  <a:pt x="2778960" y="3352800"/>
                </a:cubicBezTo>
                <a:cubicBezTo>
                  <a:pt x="2797073" y="3370913"/>
                  <a:pt x="2824904" y="3375735"/>
                  <a:pt x="2847540" y="3383280"/>
                </a:cubicBezTo>
                <a:cubicBezTo>
                  <a:pt x="2899316" y="3400539"/>
                  <a:pt x="2862368" y="3390900"/>
                  <a:pt x="2961840" y="3390900"/>
                </a:cubicBezTo>
              </a:path>
            </a:pathLst>
          </a:custGeom>
          <a:noFill/>
          <a:ln cap="flat" cmpd="sng" w="38100">
            <a:solidFill>
              <a:schemeClr val="accent6"/>
            </a:solidFill>
            <a:prstDash val="solid"/>
            <a:round/>
            <a:headEnd len="sm" w="sm" type="none"/>
            <a:tailEnd len="sm" w="sm" type="none"/>
          </a:ln>
          <a:effectLst>
            <a:outerShdw blurRad="508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descr="Laptop Notebook Front - Free photo on Pixabay" id="186" name="Google Shape;186;p21"/>
          <p:cNvPicPr preferRelativeResize="0"/>
          <p:nvPr/>
        </p:nvPicPr>
        <p:blipFill rotWithShape="1">
          <a:blip r:embed="rId4">
            <a:alphaModFix/>
          </a:blip>
          <a:srcRect b="0" l="0" r="0" t="0"/>
          <a:stretch/>
        </p:blipFill>
        <p:spPr>
          <a:xfrm flipH="1">
            <a:off x="4265587" y="682277"/>
            <a:ext cx="423341" cy="282227"/>
          </a:xfrm>
          <a:prstGeom prst="rect">
            <a:avLst/>
          </a:prstGeom>
          <a:noFill/>
          <a:ln>
            <a:noFill/>
          </a:ln>
        </p:spPr>
      </p:pic>
      <p:pic>
        <p:nvPicPr>
          <p:cNvPr descr="Laptop Notebook Front - Free photo on Pixabay" id="187" name="Google Shape;187;p21"/>
          <p:cNvPicPr preferRelativeResize="0"/>
          <p:nvPr/>
        </p:nvPicPr>
        <p:blipFill rotWithShape="1">
          <a:blip r:embed="rId4">
            <a:alphaModFix/>
          </a:blip>
          <a:srcRect b="0" l="0" r="0" t="0"/>
          <a:stretch/>
        </p:blipFill>
        <p:spPr>
          <a:xfrm flipH="1">
            <a:off x="977108" y="3578197"/>
            <a:ext cx="423341" cy="282227"/>
          </a:xfrm>
          <a:prstGeom prst="rect">
            <a:avLst/>
          </a:prstGeom>
          <a:noFill/>
          <a:ln>
            <a:noFill/>
          </a:ln>
        </p:spPr>
      </p:pic>
      <p:pic>
        <p:nvPicPr>
          <p:cNvPr descr="Laptop Notebook Front - Free photo on Pixabay" id="188" name="Google Shape;188;p21"/>
          <p:cNvPicPr preferRelativeResize="0"/>
          <p:nvPr/>
        </p:nvPicPr>
        <p:blipFill rotWithShape="1">
          <a:blip r:embed="rId4">
            <a:alphaModFix/>
          </a:blip>
          <a:srcRect b="0" l="0" r="0" t="0"/>
          <a:stretch/>
        </p:blipFill>
        <p:spPr>
          <a:xfrm flipH="1">
            <a:off x="977108" y="4209559"/>
            <a:ext cx="423341" cy="282227"/>
          </a:xfrm>
          <a:prstGeom prst="rect">
            <a:avLst/>
          </a:prstGeom>
          <a:noFill/>
          <a:ln>
            <a:noFill/>
          </a:ln>
        </p:spPr>
      </p:pic>
      <p:pic>
        <p:nvPicPr>
          <p:cNvPr descr="Laptop Notebook Front - Free photo on Pixabay" id="189" name="Google Shape;189;p21"/>
          <p:cNvPicPr preferRelativeResize="0"/>
          <p:nvPr/>
        </p:nvPicPr>
        <p:blipFill rotWithShape="1">
          <a:blip r:embed="rId4">
            <a:alphaModFix/>
          </a:blip>
          <a:srcRect b="0" l="0" r="0" t="0"/>
          <a:stretch/>
        </p:blipFill>
        <p:spPr>
          <a:xfrm flipH="1">
            <a:off x="1801817" y="4350672"/>
            <a:ext cx="423341" cy="282227"/>
          </a:xfrm>
          <a:prstGeom prst="rect">
            <a:avLst/>
          </a:prstGeom>
          <a:noFill/>
          <a:ln>
            <a:noFill/>
          </a:ln>
        </p:spPr>
      </p:pic>
      <p:pic>
        <p:nvPicPr>
          <p:cNvPr descr="Laptop Notebook Front - Free photo on Pixabay" id="190" name="Google Shape;190;p21"/>
          <p:cNvPicPr preferRelativeResize="0"/>
          <p:nvPr/>
        </p:nvPicPr>
        <p:blipFill rotWithShape="1">
          <a:blip r:embed="rId4">
            <a:alphaModFix/>
          </a:blip>
          <a:srcRect b="0" l="0" r="0" t="0"/>
          <a:stretch/>
        </p:blipFill>
        <p:spPr>
          <a:xfrm flipH="1">
            <a:off x="1746799" y="3799933"/>
            <a:ext cx="423341" cy="282227"/>
          </a:xfrm>
          <a:prstGeom prst="rect">
            <a:avLst/>
          </a:prstGeom>
          <a:noFill/>
          <a:ln>
            <a:noFill/>
          </a:ln>
        </p:spPr>
      </p:pic>
      <p:pic>
        <p:nvPicPr>
          <p:cNvPr descr="Laptop Notebook Front - Free photo on Pixabay" id="191" name="Google Shape;191;p21"/>
          <p:cNvPicPr preferRelativeResize="0"/>
          <p:nvPr/>
        </p:nvPicPr>
        <p:blipFill rotWithShape="1">
          <a:blip r:embed="rId4">
            <a:alphaModFix/>
          </a:blip>
          <a:srcRect b="0" l="0" r="0" t="0"/>
          <a:stretch/>
        </p:blipFill>
        <p:spPr>
          <a:xfrm flipH="1">
            <a:off x="5382876" y="3793456"/>
            <a:ext cx="423341" cy="282227"/>
          </a:xfrm>
          <a:prstGeom prst="rect">
            <a:avLst/>
          </a:prstGeom>
          <a:noFill/>
          <a:ln>
            <a:noFill/>
          </a:ln>
        </p:spPr>
      </p:pic>
      <p:pic>
        <p:nvPicPr>
          <p:cNvPr descr="Server rack cabinet | Public domain vectors" id="192" name="Google Shape;192;p21"/>
          <p:cNvPicPr preferRelativeResize="0"/>
          <p:nvPr/>
        </p:nvPicPr>
        <p:blipFill rotWithShape="1">
          <a:blip r:embed="rId5">
            <a:alphaModFix/>
          </a:blip>
          <a:srcRect b="10889" l="25112" r="25110" t="0"/>
          <a:stretch/>
        </p:blipFill>
        <p:spPr>
          <a:xfrm>
            <a:off x="6169825" y="3906039"/>
            <a:ext cx="510862" cy="646332"/>
          </a:xfrm>
          <a:prstGeom prst="rect">
            <a:avLst/>
          </a:prstGeom>
          <a:noFill/>
          <a:ln>
            <a:noFill/>
          </a:ln>
        </p:spPr>
      </p:pic>
      <p:pic>
        <p:nvPicPr>
          <p:cNvPr descr="Laptop Notebook Front - Free photo on Pixabay" id="193" name="Google Shape;193;p21"/>
          <p:cNvPicPr preferRelativeResize="0"/>
          <p:nvPr/>
        </p:nvPicPr>
        <p:blipFill rotWithShape="1">
          <a:blip r:embed="rId4">
            <a:alphaModFix/>
          </a:blip>
          <a:srcRect b="0" l="0" r="0" t="0"/>
          <a:stretch/>
        </p:blipFill>
        <p:spPr>
          <a:xfrm flipH="1">
            <a:off x="5556564" y="4327575"/>
            <a:ext cx="423341" cy="282227"/>
          </a:xfrm>
          <a:prstGeom prst="rect">
            <a:avLst/>
          </a:prstGeom>
          <a:noFill/>
          <a:ln>
            <a:noFill/>
          </a:ln>
        </p:spPr>
      </p:pic>
      <p:pic>
        <p:nvPicPr>
          <p:cNvPr descr="Laptop Notebook Front - Free photo on Pixabay" id="194" name="Google Shape;194;p21"/>
          <p:cNvPicPr preferRelativeResize="0"/>
          <p:nvPr/>
        </p:nvPicPr>
        <p:blipFill rotWithShape="1">
          <a:blip r:embed="rId4">
            <a:alphaModFix/>
          </a:blip>
          <a:srcRect b="0" l="0" r="0" t="0"/>
          <a:stretch/>
        </p:blipFill>
        <p:spPr>
          <a:xfrm flipH="1">
            <a:off x="7299960" y="4248149"/>
            <a:ext cx="423341" cy="282227"/>
          </a:xfrm>
          <a:prstGeom prst="rect">
            <a:avLst/>
          </a:prstGeom>
          <a:noFill/>
          <a:ln>
            <a:noFill/>
          </a:ln>
        </p:spPr>
      </p:pic>
      <p:cxnSp>
        <p:nvCxnSpPr>
          <p:cNvPr id="195" name="Google Shape;195;p21"/>
          <p:cNvCxnSpPr>
            <a:stCxn id="184" idx="1"/>
          </p:cNvCxnSpPr>
          <p:nvPr/>
        </p:nvCxnSpPr>
        <p:spPr>
          <a:xfrm>
            <a:off x="3371554" y="899161"/>
            <a:ext cx="190200" cy="211200"/>
          </a:xfrm>
          <a:prstGeom prst="straightConnector1">
            <a:avLst/>
          </a:prstGeom>
          <a:noFill/>
          <a:ln cap="flat" cmpd="sng" w="9525">
            <a:solidFill>
              <a:schemeClr val="dk1"/>
            </a:solidFill>
            <a:prstDash val="solid"/>
            <a:round/>
            <a:headEnd len="sm" w="sm" type="none"/>
            <a:tailEnd len="sm" w="sm" type="none"/>
          </a:ln>
        </p:spPr>
      </p:cxnSp>
      <p:cxnSp>
        <p:nvCxnSpPr>
          <p:cNvPr id="196" name="Google Shape;196;p21"/>
          <p:cNvCxnSpPr>
            <a:stCxn id="183" idx="2"/>
          </p:cNvCxnSpPr>
          <p:nvPr/>
        </p:nvCxnSpPr>
        <p:spPr>
          <a:xfrm flipH="1">
            <a:off x="3962271" y="567977"/>
            <a:ext cx="97500" cy="396600"/>
          </a:xfrm>
          <a:prstGeom prst="straightConnector1">
            <a:avLst/>
          </a:prstGeom>
          <a:noFill/>
          <a:ln cap="flat" cmpd="sng" w="9525">
            <a:solidFill>
              <a:schemeClr val="dk1"/>
            </a:solidFill>
            <a:prstDash val="solid"/>
            <a:round/>
            <a:headEnd len="sm" w="sm" type="none"/>
            <a:tailEnd len="sm" w="sm" type="none"/>
          </a:ln>
        </p:spPr>
      </p:cxnSp>
      <p:cxnSp>
        <p:nvCxnSpPr>
          <p:cNvPr id="197" name="Google Shape;197;p21"/>
          <p:cNvCxnSpPr/>
          <p:nvPr/>
        </p:nvCxnSpPr>
        <p:spPr>
          <a:xfrm flipH="1">
            <a:off x="4191000" y="976008"/>
            <a:ext cx="192267" cy="117585"/>
          </a:xfrm>
          <a:prstGeom prst="straightConnector1">
            <a:avLst/>
          </a:prstGeom>
          <a:noFill/>
          <a:ln cap="flat" cmpd="sng" w="9525">
            <a:solidFill>
              <a:schemeClr val="dk1"/>
            </a:solidFill>
            <a:prstDash val="solid"/>
            <a:round/>
            <a:headEnd len="sm" w="sm" type="none"/>
            <a:tailEnd len="sm" w="sm" type="none"/>
          </a:ln>
        </p:spPr>
      </p:cxnSp>
      <p:cxnSp>
        <p:nvCxnSpPr>
          <p:cNvPr id="198" name="Google Shape;198;p21"/>
          <p:cNvCxnSpPr/>
          <p:nvPr/>
        </p:nvCxnSpPr>
        <p:spPr>
          <a:xfrm flipH="1">
            <a:off x="2212604" y="4171950"/>
            <a:ext cx="504220" cy="320817"/>
          </a:xfrm>
          <a:prstGeom prst="straightConnector1">
            <a:avLst/>
          </a:prstGeom>
          <a:noFill/>
          <a:ln cap="flat" cmpd="sng" w="9525">
            <a:solidFill>
              <a:schemeClr val="dk1"/>
            </a:solidFill>
            <a:prstDash val="solid"/>
            <a:round/>
            <a:headEnd len="sm" w="sm" type="none"/>
            <a:tailEnd len="sm" w="sm" type="none"/>
          </a:ln>
        </p:spPr>
      </p:cxnSp>
      <p:cxnSp>
        <p:nvCxnSpPr>
          <p:cNvPr id="199" name="Google Shape;199;p21"/>
          <p:cNvCxnSpPr/>
          <p:nvPr/>
        </p:nvCxnSpPr>
        <p:spPr>
          <a:xfrm flipH="1">
            <a:off x="1958470" y="3480391"/>
            <a:ext cx="55017" cy="336372"/>
          </a:xfrm>
          <a:prstGeom prst="straightConnector1">
            <a:avLst/>
          </a:prstGeom>
          <a:noFill/>
          <a:ln cap="flat" cmpd="sng" w="9525">
            <a:solidFill>
              <a:schemeClr val="dk1"/>
            </a:solidFill>
            <a:prstDash val="solid"/>
            <a:round/>
            <a:headEnd len="sm" w="sm" type="none"/>
            <a:tailEnd len="sm" w="sm" type="none"/>
          </a:ln>
        </p:spPr>
      </p:cxnSp>
      <p:cxnSp>
        <p:nvCxnSpPr>
          <p:cNvPr id="200" name="Google Shape;200;p21"/>
          <p:cNvCxnSpPr>
            <a:endCxn id="187" idx="1"/>
          </p:cNvCxnSpPr>
          <p:nvPr/>
        </p:nvCxnSpPr>
        <p:spPr>
          <a:xfrm flipH="1">
            <a:off x="1400449" y="3435510"/>
            <a:ext cx="488700" cy="283800"/>
          </a:xfrm>
          <a:prstGeom prst="straightConnector1">
            <a:avLst/>
          </a:prstGeom>
          <a:noFill/>
          <a:ln cap="flat" cmpd="sng" w="9525">
            <a:solidFill>
              <a:schemeClr val="dk1"/>
            </a:solidFill>
            <a:prstDash val="solid"/>
            <a:round/>
            <a:headEnd len="sm" w="sm" type="none"/>
            <a:tailEnd len="sm" w="sm" type="none"/>
          </a:ln>
        </p:spPr>
      </p:cxnSp>
      <p:cxnSp>
        <p:nvCxnSpPr>
          <p:cNvPr id="201" name="Google Shape;201;p21"/>
          <p:cNvCxnSpPr/>
          <p:nvPr/>
        </p:nvCxnSpPr>
        <p:spPr>
          <a:xfrm flipH="1">
            <a:off x="1349354" y="4111842"/>
            <a:ext cx="1331242" cy="264766"/>
          </a:xfrm>
          <a:prstGeom prst="straightConnector1">
            <a:avLst/>
          </a:prstGeom>
          <a:noFill/>
          <a:ln cap="flat" cmpd="sng" w="9525">
            <a:solidFill>
              <a:schemeClr val="dk1"/>
            </a:solidFill>
            <a:prstDash val="solid"/>
            <a:round/>
            <a:headEnd len="sm" w="sm" type="none"/>
            <a:tailEnd len="sm" w="sm" type="none"/>
          </a:ln>
        </p:spPr>
      </p:cxnSp>
      <p:cxnSp>
        <p:nvCxnSpPr>
          <p:cNvPr id="202" name="Google Shape;202;p21"/>
          <p:cNvCxnSpPr/>
          <p:nvPr/>
        </p:nvCxnSpPr>
        <p:spPr>
          <a:xfrm flipH="1">
            <a:off x="5632053" y="3349597"/>
            <a:ext cx="222849" cy="426284"/>
          </a:xfrm>
          <a:prstGeom prst="straightConnector1">
            <a:avLst/>
          </a:prstGeom>
          <a:noFill/>
          <a:ln cap="flat" cmpd="sng" w="9525">
            <a:solidFill>
              <a:schemeClr val="dk1"/>
            </a:solidFill>
            <a:prstDash val="solid"/>
            <a:round/>
            <a:headEnd len="sm" w="sm" type="none"/>
            <a:tailEnd len="sm" w="sm" type="none"/>
          </a:ln>
        </p:spPr>
      </p:cxnSp>
      <p:cxnSp>
        <p:nvCxnSpPr>
          <p:cNvPr id="203" name="Google Shape;203;p21"/>
          <p:cNvCxnSpPr>
            <a:endCxn id="193" idx="3"/>
          </p:cNvCxnSpPr>
          <p:nvPr/>
        </p:nvCxnSpPr>
        <p:spPr>
          <a:xfrm>
            <a:off x="5165064" y="4192389"/>
            <a:ext cx="391500" cy="276300"/>
          </a:xfrm>
          <a:prstGeom prst="straightConnector1">
            <a:avLst/>
          </a:prstGeom>
          <a:noFill/>
          <a:ln cap="flat" cmpd="sng" w="9525">
            <a:solidFill>
              <a:schemeClr val="dk1"/>
            </a:solidFill>
            <a:prstDash val="solid"/>
            <a:round/>
            <a:headEnd len="sm" w="sm" type="none"/>
            <a:tailEnd len="sm" w="sm" type="none"/>
          </a:ln>
        </p:spPr>
      </p:cxnSp>
      <p:cxnSp>
        <p:nvCxnSpPr>
          <p:cNvPr id="204" name="Google Shape;204;p21"/>
          <p:cNvCxnSpPr/>
          <p:nvPr/>
        </p:nvCxnSpPr>
        <p:spPr>
          <a:xfrm flipH="1">
            <a:off x="5906092" y="4192290"/>
            <a:ext cx="263733" cy="168431"/>
          </a:xfrm>
          <a:prstGeom prst="straightConnector1">
            <a:avLst/>
          </a:prstGeom>
          <a:noFill/>
          <a:ln cap="flat" cmpd="sng" w="9525">
            <a:solidFill>
              <a:schemeClr val="dk1"/>
            </a:solidFill>
            <a:prstDash val="solid"/>
            <a:round/>
            <a:headEnd len="sm" w="sm" type="none"/>
            <a:tailEnd len="sm" w="sm" type="none"/>
          </a:ln>
        </p:spPr>
      </p:cxnSp>
      <p:cxnSp>
        <p:nvCxnSpPr>
          <p:cNvPr id="205" name="Google Shape;205;p21"/>
          <p:cNvCxnSpPr>
            <a:endCxn id="191" idx="1"/>
          </p:cNvCxnSpPr>
          <p:nvPr/>
        </p:nvCxnSpPr>
        <p:spPr>
          <a:xfrm rot="10800000">
            <a:off x="5806217" y="3934569"/>
            <a:ext cx="388500" cy="112200"/>
          </a:xfrm>
          <a:prstGeom prst="straightConnector1">
            <a:avLst/>
          </a:prstGeom>
          <a:noFill/>
          <a:ln cap="flat" cmpd="sng" w="9525">
            <a:solidFill>
              <a:schemeClr val="dk1"/>
            </a:solidFill>
            <a:prstDash val="solid"/>
            <a:round/>
            <a:headEnd len="sm" w="sm" type="none"/>
            <a:tailEnd len="sm" w="sm" type="none"/>
          </a:ln>
        </p:spPr>
      </p:cxnSp>
      <p:cxnSp>
        <p:nvCxnSpPr>
          <p:cNvPr id="206" name="Google Shape;206;p21"/>
          <p:cNvCxnSpPr>
            <a:stCxn id="192" idx="3"/>
          </p:cNvCxnSpPr>
          <p:nvPr/>
        </p:nvCxnSpPr>
        <p:spPr>
          <a:xfrm>
            <a:off x="6680687" y="4229205"/>
            <a:ext cx="597900" cy="160200"/>
          </a:xfrm>
          <a:prstGeom prst="straightConnector1">
            <a:avLst/>
          </a:prstGeom>
          <a:noFill/>
          <a:ln cap="flat" cmpd="sng" w="9525">
            <a:solidFill>
              <a:schemeClr val="dk1"/>
            </a:solidFill>
            <a:prstDash val="solid"/>
            <a:round/>
            <a:headEnd len="sm" w="sm" type="none"/>
            <a:tailEnd len="sm" w="sm" type="none"/>
          </a:ln>
        </p:spPr>
      </p:cxnSp>
      <p:cxnSp>
        <p:nvCxnSpPr>
          <p:cNvPr id="207" name="Google Shape;207;p21"/>
          <p:cNvCxnSpPr/>
          <p:nvPr/>
        </p:nvCxnSpPr>
        <p:spPr>
          <a:xfrm flipH="1">
            <a:off x="1309202" y="3463019"/>
            <a:ext cx="599441" cy="750271"/>
          </a:xfrm>
          <a:prstGeom prst="straightConnector1">
            <a:avLst/>
          </a:prstGeom>
          <a:noFill/>
          <a:ln cap="flat" cmpd="sng" w="9525">
            <a:solidFill>
              <a:schemeClr val="dk1"/>
            </a:solidFill>
            <a:prstDash val="solid"/>
            <a:round/>
            <a:headEnd len="sm" w="sm" type="none"/>
            <a:tailEnd len="sm" w="sm" type="none"/>
          </a:ln>
        </p:spPr>
      </p:cxnSp>
      <p:cxnSp>
        <p:nvCxnSpPr>
          <p:cNvPr id="208" name="Google Shape;208;p21"/>
          <p:cNvCxnSpPr>
            <a:stCxn id="191" idx="3"/>
          </p:cNvCxnSpPr>
          <p:nvPr/>
        </p:nvCxnSpPr>
        <p:spPr>
          <a:xfrm flipH="1">
            <a:off x="5135976" y="3934569"/>
            <a:ext cx="246900" cy="9960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000"/>
                                        <p:tgtEl>
                                          <p:spTgt spid="1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