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00" r:id="rId3"/>
    <p:sldId id="345" r:id="rId4"/>
    <p:sldId id="350" r:id="rId5"/>
    <p:sldId id="349" r:id="rId6"/>
    <p:sldId id="329"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E1F5C-BB2B-431E-97C5-20B8E32BBACB}" type="datetimeFigureOut">
              <a:rPr lang="en-IN" smtClean="0"/>
              <a:t>12-08-2020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3D29F-99F1-44A4-84E2-722215369C68}" type="slidenum">
              <a:rPr lang="en-IN" smtClean="0"/>
              <a:t>‹#›</a:t>
            </a:fld>
            <a:endParaRPr lang="en-IN"/>
          </a:p>
        </p:txBody>
      </p:sp>
    </p:spTree>
    <p:extLst>
      <p:ext uri="{BB962C8B-B14F-4D97-AF65-F5344CB8AC3E}">
        <p14:creationId xmlns:p14="http://schemas.microsoft.com/office/powerpoint/2010/main" val="369394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nimate.styl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https://animate.style/</a:t>
            </a:r>
            <a:r>
              <a:rPr lang="en-IN" dirty="0"/>
              <a:t> </a:t>
            </a:r>
          </a:p>
        </p:txBody>
      </p:sp>
      <p:sp>
        <p:nvSpPr>
          <p:cNvPr id="4" name="Slide Number Placeholder 3"/>
          <p:cNvSpPr>
            <a:spLocks noGrp="1"/>
          </p:cNvSpPr>
          <p:nvPr>
            <p:ph type="sldNum" sz="quarter" idx="5"/>
          </p:nvPr>
        </p:nvSpPr>
        <p:spPr/>
        <p:txBody>
          <a:bodyPr/>
          <a:lstStyle/>
          <a:p>
            <a:fld id="{1483D29F-99F1-44A4-84E2-722215369C68}" type="slidenum">
              <a:rPr lang="en-IN" smtClean="0"/>
              <a:t>3</a:t>
            </a:fld>
            <a:endParaRPr lang="en-IN"/>
          </a:p>
        </p:txBody>
      </p:sp>
    </p:spTree>
    <p:extLst>
      <p:ext uri="{BB962C8B-B14F-4D97-AF65-F5344CB8AC3E}">
        <p14:creationId xmlns:p14="http://schemas.microsoft.com/office/powerpoint/2010/main" val="3887854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83D29F-99F1-44A4-84E2-722215369C68}" type="slidenum">
              <a:rPr lang="en-IN" smtClean="0"/>
              <a:t>5</a:t>
            </a:fld>
            <a:endParaRPr lang="en-IN"/>
          </a:p>
        </p:txBody>
      </p:sp>
    </p:spTree>
    <p:extLst>
      <p:ext uri="{BB962C8B-B14F-4D97-AF65-F5344CB8AC3E}">
        <p14:creationId xmlns:p14="http://schemas.microsoft.com/office/powerpoint/2010/main" val="1786769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483D29F-99F1-44A4-84E2-722215369C68}" type="slidenum">
              <a:rPr lang="en-IN" smtClean="0"/>
              <a:t>6</a:t>
            </a:fld>
            <a:endParaRPr lang="en-IN"/>
          </a:p>
        </p:txBody>
      </p:sp>
    </p:spTree>
    <p:extLst>
      <p:ext uri="{BB962C8B-B14F-4D97-AF65-F5344CB8AC3E}">
        <p14:creationId xmlns:p14="http://schemas.microsoft.com/office/powerpoint/2010/main" val="1047206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05144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7777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687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71496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92473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65384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FD3874-5007-453F-AE3B-9E320CDBB5DB}"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4756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FD3874-5007-453F-AE3B-9E320CDBB5DB}"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19375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D3874-5007-453F-AE3B-9E320CDBB5DB}"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89886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27708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94888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FD3874-5007-453F-AE3B-9E320CDBB5DB}" type="datetimeFigureOut">
              <a:rPr lang="en-US" smtClean="0"/>
              <a:t>8/12/2020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E56078C-C180-47AE-8279-C5652C5055A1}" type="slidenum">
              <a:rPr lang="en-US" smtClean="0"/>
              <a:t>‹#›</a:t>
            </a:fld>
            <a:endParaRPr lang="en-US"/>
          </a:p>
        </p:txBody>
      </p:sp>
    </p:spTree>
    <p:extLst>
      <p:ext uri="{BB962C8B-B14F-4D97-AF65-F5344CB8AC3E}">
        <p14:creationId xmlns:p14="http://schemas.microsoft.com/office/powerpoint/2010/main" val="30083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Complete Front-End Development course </a:t>
            </a:r>
          </a:p>
        </p:txBody>
      </p:sp>
      <p:sp>
        <p:nvSpPr>
          <p:cNvPr id="3" name="Subtitle 2"/>
          <p:cNvSpPr>
            <a:spLocks noGrp="1"/>
          </p:cNvSpPr>
          <p:nvPr>
            <p:ph type="subTitle" idx="1"/>
          </p:nvPr>
        </p:nvSpPr>
        <p:spPr/>
        <p:txBody>
          <a:bodyPr>
            <a:normAutofit/>
          </a:bodyPr>
          <a:lstStyle/>
          <a:p>
            <a:r>
              <a:rPr lang="en-US" dirty="0"/>
              <a:t>Client side scripting of our ecommerce website</a:t>
            </a:r>
          </a:p>
        </p:txBody>
      </p:sp>
    </p:spTree>
    <p:extLst>
      <p:ext uri="{BB962C8B-B14F-4D97-AF65-F5344CB8AC3E}">
        <p14:creationId xmlns:p14="http://schemas.microsoft.com/office/powerpoint/2010/main" val="383359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E574-68ED-420F-BE93-67BC33AAE157}"/>
              </a:ext>
            </a:extLst>
          </p:cNvPr>
          <p:cNvSpPr>
            <a:spLocks noGrp="1"/>
          </p:cNvSpPr>
          <p:nvPr>
            <p:ph type="title"/>
          </p:nvPr>
        </p:nvSpPr>
        <p:spPr/>
        <p:txBody>
          <a:bodyPr/>
          <a:lstStyle/>
          <a:p>
            <a:r>
              <a:rPr lang="en-US"/>
              <a:t>Module 10</a:t>
            </a:r>
            <a:endParaRPr lang="en-IN" dirty="0"/>
          </a:p>
        </p:txBody>
      </p:sp>
      <p:sp>
        <p:nvSpPr>
          <p:cNvPr id="3" name="Content Placeholder 2">
            <a:extLst>
              <a:ext uri="{FF2B5EF4-FFF2-40B4-BE49-F238E27FC236}">
                <a16:creationId xmlns:a16="http://schemas.microsoft.com/office/drawing/2014/main" id="{05FD9218-950C-4494-9325-F7AAF476FA0C}"/>
              </a:ext>
            </a:extLst>
          </p:cNvPr>
          <p:cNvSpPr>
            <a:spLocks noGrp="1"/>
          </p:cNvSpPr>
          <p:nvPr>
            <p:ph idx="1"/>
          </p:nvPr>
        </p:nvSpPr>
        <p:spPr>
          <a:xfrm>
            <a:off x="457200" y="1200150"/>
            <a:ext cx="8229600" cy="3505199"/>
          </a:xfrm>
        </p:spPr>
        <p:txBody>
          <a:bodyPr numCol="2">
            <a:normAutofit/>
          </a:bodyPr>
          <a:lstStyle/>
          <a:p>
            <a:r>
              <a:rPr lang="en-IN" dirty="0"/>
              <a:t>Possibilities with JS</a:t>
            </a:r>
          </a:p>
          <a:p>
            <a:r>
              <a:rPr lang="en-IN" dirty="0"/>
              <a:t>Animating our website</a:t>
            </a:r>
          </a:p>
          <a:p>
            <a:r>
              <a:rPr lang="en-IN" dirty="0"/>
              <a:t>Motivational tips</a:t>
            </a:r>
          </a:p>
          <a:p>
            <a:r>
              <a:rPr lang="en-IN" dirty="0"/>
              <a:t>Assignments</a:t>
            </a:r>
          </a:p>
        </p:txBody>
      </p:sp>
    </p:spTree>
    <p:extLst>
      <p:ext uri="{BB962C8B-B14F-4D97-AF65-F5344CB8AC3E}">
        <p14:creationId xmlns:p14="http://schemas.microsoft.com/office/powerpoint/2010/main" val="27420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5049-96DC-4418-B683-DD24C7333754}"/>
              </a:ext>
            </a:extLst>
          </p:cNvPr>
          <p:cNvSpPr>
            <a:spLocks noGrp="1"/>
          </p:cNvSpPr>
          <p:nvPr>
            <p:ph type="title"/>
          </p:nvPr>
        </p:nvSpPr>
        <p:spPr/>
        <p:txBody>
          <a:bodyPr/>
          <a:lstStyle/>
          <a:p>
            <a:r>
              <a:rPr lang="en-IN" dirty="0"/>
              <a:t>Animating our website</a:t>
            </a:r>
          </a:p>
        </p:txBody>
      </p:sp>
      <p:sp>
        <p:nvSpPr>
          <p:cNvPr id="3" name="Content Placeholder 2">
            <a:extLst>
              <a:ext uri="{FF2B5EF4-FFF2-40B4-BE49-F238E27FC236}">
                <a16:creationId xmlns:a16="http://schemas.microsoft.com/office/drawing/2014/main" id="{9A90837E-F17E-4A79-A9A9-1213C905A69E}"/>
              </a:ext>
            </a:extLst>
          </p:cNvPr>
          <p:cNvSpPr>
            <a:spLocks noGrp="1"/>
          </p:cNvSpPr>
          <p:nvPr>
            <p:ph idx="1"/>
          </p:nvPr>
        </p:nvSpPr>
        <p:spPr>
          <a:xfrm>
            <a:off x="457200" y="1200150"/>
            <a:ext cx="8229600" cy="3943349"/>
          </a:xfrm>
        </p:spPr>
        <p:txBody>
          <a:bodyPr>
            <a:normAutofit/>
          </a:bodyPr>
          <a:lstStyle/>
          <a:p>
            <a:r>
              <a:rPr lang="en-IN" sz="4000" dirty="0"/>
              <a:t>Including third party libraries for our animations in website</a:t>
            </a:r>
          </a:p>
          <a:p>
            <a:pPr lvl="0"/>
            <a:r>
              <a:rPr lang="en-IN" sz="4000" dirty="0"/>
              <a:t>Create a button on bottom to reach the top of the website again.</a:t>
            </a:r>
          </a:p>
          <a:p>
            <a:r>
              <a:rPr lang="en-IN" sz="4000" dirty="0"/>
              <a:t>Make the navigation bar “sticky”</a:t>
            </a:r>
          </a:p>
        </p:txBody>
      </p:sp>
    </p:spTree>
    <p:extLst>
      <p:ext uri="{BB962C8B-B14F-4D97-AF65-F5344CB8AC3E}">
        <p14:creationId xmlns:p14="http://schemas.microsoft.com/office/powerpoint/2010/main" val="326004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47B0-0AB6-446C-B98F-045B4790A95C}"/>
              </a:ext>
            </a:extLst>
          </p:cNvPr>
          <p:cNvSpPr>
            <a:spLocks noGrp="1"/>
          </p:cNvSpPr>
          <p:nvPr>
            <p:ph type="title"/>
          </p:nvPr>
        </p:nvSpPr>
        <p:spPr/>
        <p:txBody>
          <a:bodyPr/>
          <a:lstStyle/>
          <a:p>
            <a:r>
              <a:rPr lang="en-US" dirty="0"/>
              <a:t>Using </a:t>
            </a:r>
            <a:r>
              <a:rPr lang="en-US" dirty="0" err="1"/>
              <a:t>Javascript</a:t>
            </a:r>
            <a:r>
              <a:rPr lang="en-US" dirty="0"/>
              <a:t> in the webpage</a:t>
            </a:r>
            <a:endParaRPr lang="en-IN" dirty="0"/>
          </a:p>
        </p:txBody>
      </p:sp>
      <p:sp>
        <p:nvSpPr>
          <p:cNvPr id="3" name="Content Placeholder 2">
            <a:extLst>
              <a:ext uri="{FF2B5EF4-FFF2-40B4-BE49-F238E27FC236}">
                <a16:creationId xmlns:a16="http://schemas.microsoft.com/office/drawing/2014/main" id="{403C4F4E-6C21-4477-9300-743F0608AEA4}"/>
              </a:ext>
            </a:extLst>
          </p:cNvPr>
          <p:cNvSpPr>
            <a:spLocks noGrp="1"/>
          </p:cNvSpPr>
          <p:nvPr>
            <p:ph idx="1"/>
          </p:nvPr>
        </p:nvSpPr>
        <p:spPr/>
        <p:txBody>
          <a:bodyPr/>
          <a:lstStyle/>
          <a:p>
            <a:r>
              <a:rPr lang="en-US" dirty="0"/>
              <a:t>Change the flag and contact number based on change in dropdown value</a:t>
            </a:r>
          </a:p>
          <a:p>
            <a:r>
              <a:rPr lang="en-US" dirty="0"/>
              <a:t>Have a hover effect to show icons over </a:t>
            </a:r>
            <a:r>
              <a:rPr lang="en-US"/>
              <a:t>each product</a:t>
            </a:r>
            <a:endParaRPr lang="en-IN"/>
          </a:p>
        </p:txBody>
      </p:sp>
    </p:spTree>
    <p:extLst>
      <p:ext uri="{BB962C8B-B14F-4D97-AF65-F5344CB8AC3E}">
        <p14:creationId xmlns:p14="http://schemas.microsoft.com/office/powerpoint/2010/main" val="220131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9EB1-7390-49EE-B1BA-E4EDE69BDE55}"/>
              </a:ext>
            </a:extLst>
          </p:cNvPr>
          <p:cNvSpPr>
            <a:spLocks noGrp="1"/>
          </p:cNvSpPr>
          <p:nvPr>
            <p:ph type="title"/>
          </p:nvPr>
        </p:nvSpPr>
        <p:spPr/>
        <p:txBody>
          <a:bodyPr/>
          <a:lstStyle/>
          <a:p>
            <a:r>
              <a:rPr lang="en-US" dirty="0"/>
              <a:t>Motivational tip</a:t>
            </a:r>
            <a:endParaRPr lang="en-IN" dirty="0"/>
          </a:p>
        </p:txBody>
      </p:sp>
      <p:sp>
        <p:nvSpPr>
          <p:cNvPr id="3" name="Content Placeholder 2">
            <a:extLst>
              <a:ext uri="{FF2B5EF4-FFF2-40B4-BE49-F238E27FC236}">
                <a16:creationId xmlns:a16="http://schemas.microsoft.com/office/drawing/2014/main" id="{F5028F0B-19DE-407E-B2FE-310489D8A342}"/>
              </a:ext>
            </a:extLst>
          </p:cNvPr>
          <p:cNvSpPr>
            <a:spLocks noGrp="1"/>
          </p:cNvSpPr>
          <p:nvPr>
            <p:ph idx="1"/>
          </p:nvPr>
        </p:nvSpPr>
        <p:spPr/>
        <p:txBody>
          <a:bodyPr>
            <a:normAutofit/>
          </a:bodyPr>
          <a:lstStyle/>
          <a:p>
            <a:r>
              <a:rPr lang="en-US" dirty="0"/>
              <a:t>Goal Setting with minor details on inflection points</a:t>
            </a:r>
          </a:p>
          <a:p>
            <a:r>
              <a:rPr lang="en-IN" dirty="0"/>
              <a:t>Actionable, measurable accomplishments</a:t>
            </a:r>
            <a:endParaRPr lang="en-US" dirty="0"/>
          </a:p>
          <a:p>
            <a:r>
              <a:rPr lang="en-US" dirty="0"/>
              <a:t>Have stories about your achievements or tasks</a:t>
            </a:r>
            <a:endParaRPr lang="en-IN" dirty="0"/>
          </a:p>
        </p:txBody>
      </p:sp>
    </p:spTree>
    <p:extLst>
      <p:ext uri="{BB962C8B-B14F-4D97-AF65-F5344CB8AC3E}">
        <p14:creationId xmlns:p14="http://schemas.microsoft.com/office/powerpoint/2010/main" val="134976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F8B7-19A4-4EDB-9A0B-1CE666EBA161}"/>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78AD6511-D252-4F5D-A538-BEBBFDF21EEE}"/>
              </a:ext>
            </a:extLst>
          </p:cNvPr>
          <p:cNvSpPr>
            <a:spLocks noGrp="1"/>
          </p:cNvSpPr>
          <p:nvPr>
            <p:ph idx="1"/>
          </p:nvPr>
        </p:nvSpPr>
        <p:spPr/>
        <p:txBody>
          <a:bodyPr>
            <a:normAutofit fontScale="77500" lnSpcReduction="20000"/>
          </a:bodyPr>
          <a:lstStyle/>
          <a:p>
            <a:pPr lvl="0"/>
            <a:r>
              <a:rPr lang="en-US" dirty="0"/>
              <a:t>Create a products list page, and fill it using any dummy products information.</a:t>
            </a:r>
            <a:endParaRPr lang="en-IN" dirty="0"/>
          </a:p>
          <a:p>
            <a:pPr lvl="0"/>
            <a:r>
              <a:rPr lang="en-US" dirty="0"/>
              <a:t>All products should be created as bootstrap cards which are arranged in bootstrap grid and displays differently for different screen sizes as suitable.</a:t>
            </a:r>
          </a:p>
          <a:p>
            <a:r>
              <a:rPr lang="en-US" dirty="0"/>
              <a:t>Add the hover effects of blurring product image of each product on mouse over of the same image and display the three icons as shown in mockup. AND have effect of changing the icon on mouseover on it to display colored icon as shown in </a:t>
            </a:r>
            <a:r>
              <a:rPr lang="en-US"/>
              <a:t>the mockup.</a:t>
            </a:r>
            <a:endParaRPr lang="en-IN" dirty="0"/>
          </a:p>
        </p:txBody>
      </p:sp>
    </p:spTree>
    <p:extLst>
      <p:ext uri="{BB962C8B-B14F-4D97-AF65-F5344CB8AC3E}">
        <p14:creationId xmlns:p14="http://schemas.microsoft.com/office/powerpoint/2010/main" val="77320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9056</TotalTime>
  <Words>202</Words>
  <Application>Microsoft Office PowerPoint</Application>
  <PresentationFormat>On-screen Show (16:9)</PresentationFormat>
  <Paragraphs>26</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The Complete Front-End Development course </vt:lpstr>
      <vt:lpstr>Module 10</vt:lpstr>
      <vt:lpstr>Animating our website</vt:lpstr>
      <vt:lpstr>Using Javascript in the webpage</vt:lpstr>
      <vt:lpstr>Motivational tip</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Rafat Munshi</cp:lastModifiedBy>
  <cp:revision>216</cp:revision>
  <dcterms:created xsi:type="dcterms:W3CDTF">2020-01-10T05:44:36Z</dcterms:created>
  <dcterms:modified xsi:type="dcterms:W3CDTF">2020-08-12T12:58:26Z</dcterms:modified>
</cp:coreProperties>
</file>