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00" r:id="rId3"/>
    <p:sldId id="413" r:id="rId4"/>
    <p:sldId id="411" r:id="rId5"/>
    <p:sldId id="348" r:id="rId6"/>
    <p:sldId id="349" r:id="rId7"/>
    <p:sldId id="414" r:id="rId8"/>
    <p:sldId id="329" r:id="rId9"/>
    <p:sldId id="415"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42" autoAdjust="0"/>
  </p:normalViewPr>
  <p:slideViewPr>
    <p:cSldViewPr>
      <p:cViewPr varScale="1">
        <p:scale>
          <a:sx n="89" d="100"/>
          <a:sy n="89" d="100"/>
        </p:scale>
        <p:origin x="6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102B0-6BC0-4D96-8F18-FEFB012DD1E6}" type="datetimeFigureOut">
              <a:rPr lang="en-IN" smtClean="0"/>
              <a:t>12-08-2020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49FFD-6898-43D8-A1B9-C13863A913CD}" type="slidenum">
              <a:rPr lang="en-IN" smtClean="0"/>
              <a:t>‹#›</a:t>
            </a:fld>
            <a:endParaRPr lang="en-IN"/>
          </a:p>
        </p:txBody>
      </p:sp>
    </p:spTree>
    <p:extLst>
      <p:ext uri="{BB962C8B-B14F-4D97-AF65-F5344CB8AC3E}">
        <p14:creationId xmlns:p14="http://schemas.microsoft.com/office/powerpoint/2010/main" val="4158365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05144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7777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687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71496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92473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65384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FD3874-5007-453F-AE3B-9E320CDBB5DB}"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4756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FD3874-5007-453F-AE3B-9E320CDBB5DB}"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19375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D3874-5007-453F-AE3B-9E320CDBB5DB}"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89886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27708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94888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FD3874-5007-453F-AE3B-9E320CDBB5DB}" type="datetimeFigureOut">
              <a:rPr lang="en-US" smtClean="0"/>
              <a:t>8/12/2020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E56078C-C180-47AE-8279-C5652C5055A1}" type="slidenum">
              <a:rPr lang="en-US" smtClean="0"/>
              <a:t>‹#›</a:t>
            </a:fld>
            <a:endParaRPr lang="en-US"/>
          </a:p>
        </p:txBody>
      </p:sp>
    </p:spTree>
    <p:extLst>
      <p:ext uri="{BB962C8B-B14F-4D97-AF65-F5344CB8AC3E}">
        <p14:creationId xmlns:p14="http://schemas.microsoft.com/office/powerpoint/2010/main" val="30083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Complete Front-End Development course </a:t>
            </a:r>
          </a:p>
        </p:txBody>
      </p:sp>
      <p:sp>
        <p:nvSpPr>
          <p:cNvPr id="3" name="Subtitle 2"/>
          <p:cNvSpPr>
            <a:spLocks noGrp="1"/>
          </p:cNvSpPr>
          <p:nvPr>
            <p:ph type="subTitle" idx="1"/>
          </p:nvPr>
        </p:nvSpPr>
        <p:spPr/>
        <p:txBody>
          <a:bodyPr>
            <a:normAutofit/>
          </a:bodyPr>
          <a:lstStyle/>
          <a:p>
            <a:r>
              <a:rPr lang="en-US"/>
              <a:t>Walkthrough </a:t>
            </a:r>
            <a:r>
              <a:rPr lang="en-US" dirty="0"/>
              <a:t>building final parts of the ecommerce site UI </a:t>
            </a:r>
          </a:p>
        </p:txBody>
      </p:sp>
    </p:spTree>
    <p:extLst>
      <p:ext uri="{BB962C8B-B14F-4D97-AF65-F5344CB8AC3E}">
        <p14:creationId xmlns:p14="http://schemas.microsoft.com/office/powerpoint/2010/main" val="383359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E574-68ED-420F-BE93-67BC33AAE157}"/>
              </a:ext>
            </a:extLst>
          </p:cNvPr>
          <p:cNvSpPr>
            <a:spLocks noGrp="1"/>
          </p:cNvSpPr>
          <p:nvPr>
            <p:ph type="title"/>
          </p:nvPr>
        </p:nvSpPr>
        <p:spPr/>
        <p:txBody>
          <a:bodyPr/>
          <a:lstStyle/>
          <a:p>
            <a:r>
              <a:rPr lang="en-US"/>
              <a:t>Module 12</a:t>
            </a:r>
            <a:endParaRPr lang="en-IN" dirty="0"/>
          </a:p>
        </p:txBody>
      </p:sp>
      <p:sp>
        <p:nvSpPr>
          <p:cNvPr id="3" name="Content Placeholder 2">
            <a:extLst>
              <a:ext uri="{FF2B5EF4-FFF2-40B4-BE49-F238E27FC236}">
                <a16:creationId xmlns:a16="http://schemas.microsoft.com/office/drawing/2014/main" id="{05FD9218-950C-4494-9325-F7AAF476FA0C}"/>
              </a:ext>
            </a:extLst>
          </p:cNvPr>
          <p:cNvSpPr>
            <a:spLocks noGrp="1"/>
          </p:cNvSpPr>
          <p:nvPr>
            <p:ph idx="1"/>
          </p:nvPr>
        </p:nvSpPr>
        <p:spPr/>
        <p:txBody>
          <a:bodyPr numCol="2">
            <a:normAutofit/>
          </a:bodyPr>
          <a:lstStyle/>
          <a:p>
            <a:r>
              <a:rPr lang="en-US" dirty="0"/>
              <a:t>Products listing page</a:t>
            </a:r>
          </a:p>
          <a:p>
            <a:r>
              <a:rPr lang="en-US" dirty="0"/>
              <a:t>Summary</a:t>
            </a:r>
          </a:p>
          <a:p>
            <a:r>
              <a:rPr lang="en-US" dirty="0"/>
              <a:t>What next?</a:t>
            </a:r>
          </a:p>
          <a:p>
            <a:r>
              <a:rPr lang="en-US" dirty="0"/>
              <a:t>Motivational tips</a:t>
            </a:r>
          </a:p>
          <a:p>
            <a:r>
              <a:rPr lang="en-US" dirty="0"/>
              <a:t>Assignment</a:t>
            </a:r>
            <a:endParaRPr lang="en-IN" dirty="0"/>
          </a:p>
        </p:txBody>
      </p:sp>
    </p:spTree>
    <p:extLst>
      <p:ext uri="{BB962C8B-B14F-4D97-AF65-F5344CB8AC3E}">
        <p14:creationId xmlns:p14="http://schemas.microsoft.com/office/powerpoint/2010/main" val="27420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3027-8800-4227-B559-32CF15C78BA0}"/>
              </a:ext>
            </a:extLst>
          </p:cNvPr>
          <p:cNvSpPr>
            <a:spLocks noGrp="1"/>
          </p:cNvSpPr>
          <p:nvPr>
            <p:ph type="title"/>
          </p:nvPr>
        </p:nvSpPr>
        <p:spPr/>
        <p:txBody>
          <a:bodyPr/>
          <a:lstStyle/>
          <a:p>
            <a:r>
              <a:rPr lang="en-US" dirty="0"/>
              <a:t>Products listing page</a:t>
            </a:r>
            <a:endParaRPr lang="en-IN" dirty="0"/>
          </a:p>
        </p:txBody>
      </p:sp>
      <p:sp>
        <p:nvSpPr>
          <p:cNvPr id="3" name="Content Placeholder 2">
            <a:extLst>
              <a:ext uri="{FF2B5EF4-FFF2-40B4-BE49-F238E27FC236}">
                <a16:creationId xmlns:a16="http://schemas.microsoft.com/office/drawing/2014/main" id="{5B20DB61-630E-41DE-A0C0-0B5DDE645915}"/>
              </a:ext>
            </a:extLst>
          </p:cNvPr>
          <p:cNvSpPr>
            <a:spLocks noGrp="1"/>
          </p:cNvSpPr>
          <p:nvPr>
            <p:ph idx="1"/>
          </p:nvPr>
        </p:nvSpPr>
        <p:spPr/>
        <p:txBody>
          <a:bodyPr>
            <a:normAutofit lnSpcReduction="10000"/>
          </a:bodyPr>
          <a:lstStyle/>
          <a:p>
            <a:pPr lvl="0"/>
            <a:r>
              <a:rPr lang="en-US" dirty="0"/>
              <a:t>Get the products json data with details of all products in your ecommerce website from the JSON file using an asynchronous call from the webpage on the products page link click.</a:t>
            </a:r>
            <a:endParaRPr lang="en-IN" dirty="0"/>
          </a:p>
          <a:p>
            <a:r>
              <a:rPr lang="en-US" dirty="0"/>
              <a:t>Now traverse this data in a loop to populate your products list page instead of the dummy hardcoded product details.</a:t>
            </a:r>
          </a:p>
          <a:p>
            <a:endParaRPr lang="en-IN" dirty="0"/>
          </a:p>
        </p:txBody>
      </p:sp>
    </p:spTree>
    <p:extLst>
      <p:ext uri="{BB962C8B-B14F-4D97-AF65-F5344CB8AC3E}">
        <p14:creationId xmlns:p14="http://schemas.microsoft.com/office/powerpoint/2010/main" val="195914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E5C9-613F-4B2C-B826-2989D845FD64}"/>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02E8D922-C832-48B7-97C9-36D4A4032086}"/>
              </a:ext>
            </a:extLst>
          </p:cNvPr>
          <p:cNvSpPr>
            <a:spLocks noGrp="1"/>
          </p:cNvSpPr>
          <p:nvPr>
            <p:ph idx="1"/>
          </p:nvPr>
        </p:nvSpPr>
        <p:spPr/>
        <p:txBody>
          <a:bodyPr>
            <a:normAutofit/>
          </a:bodyPr>
          <a:lstStyle/>
          <a:p>
            <a:r>
              <a:rPr lang="en-US" dirty="0"/>
              <a:t>Use of data exchange and displaying the view of the website using the data received from the server</a:t>
            </a:r>
          </a:p>
          <a:p>
            <a:r>
              <a:rPr lang="en-US" dirty="0"/>
              <a:t>Adding asynchronous call on the webpage</a:t>
            </a:r>
          </a:p>
        </p:txBody>
      </p:sp>
    </p:spTree>
    <p:extLst>
      <p:ext uri="{BB962C8B-B14F-4D97-AF65-F5344CB8AC3E}">
        <p14:creationId xmlns:p14="http://schemas.microsoft.com/office/powerpoint/2010/main" val="222998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E23D-F5FE-461A-BF01-1F6CE8B408B8}"/>
              </a:ext>
            </a:extLst>
          </p:cNvPr>
          <p:cNvSpPr>
            <a:spLocks noGrp="1"/>
          </p:cNvSpPr>
          <p:nvPr>
            <p:ph type="title"/>
          </p:nvPr>
        </p:nvSpPr>
        <p:spPr/>
        <p:txBody>
          <a:bodyPr/>
          <a:lstStyle/>
          <a:p>
            <a:r>
              <a:rPr lang="en-US" dirty="0"/>
              <a:t>What next?</a:t>
            </a:r>
            <a:endParaRPr lang="en-IN" dirty="0"/>
          </a:p>
        </p:txBody>
      </p:sp>
      <p:sp>
        <p:nvSpPr>
          <p:cNvPr id="3" name="Content Placeholder 2">
            <a:extLst>
              <a:ext uri="{FF2B5EF4-FFF2-40B4-BE49-F238E27FC236}">
                <a16:creationId xmlns:a16="http://schemas.microsoft.com/office/drawing/2014/main" id="{0C0450DE-AE1E-4C13-963C-B7AAB687F729}"/>
              </a:ext>
            </a:extLst>
          </p:cNvPr>
          <p:cNvSpPr>
            <a:spLocks noGrp="1"/>
          </p:cNvSpPr>
          <p:nvPr>
            <p:ph idx="1"/>
          </p:nvPr>
        </p:nvSpPr>
        <p:spPr/>
        <p:txBody>
          <a:bodyPr>
            <a:normAutofit fontScale="77500" lnSpcReduction="20000"/>
          </a:bodyPr>
          <a:lstStyle/>
          <a:p>
            <a:r>
              <a:rPr lang="en-US" dirty="0"/>
              <a:t>Host your website. Make sure to correct bugs and add more features</a:t>
            </a:r>
          </a:p>
          <a:p>
            <a:r>
              <a:rPr lang="en-US" dirty="0"/>
              <a:t>Back End website development</a:t>
            </a:r>
          </a:p>
          <a:p>
            <a:r>
              <a:rPr lang="en-US" dirty="0"/>
              <a:t>Database Management System</a:t>
            </a:r>
          </a:p>
          <a:p>
            <a:r>
              <a:rPr lang="en-US" dirty="0"/>
              <a:t>Data Structures and Algorithms Bootcamp</a:t>
            </a:r>
          </a:p>
          <a:p>
            <a:r>
              <a:rPr lang="en-US" dirty="0"/>
              <a:t>Most companies don’t use vanilla JS or </a:t>
            </a:r>
            <a:r>
              <a:rPr lang="en-US" dirty="0" err="1"/>
              <a:t>Jquery</a:t>
            </a:r>
            <a:r>
              <a:rPr lang="en-US" dirty="0"/>
              <a:t> now. Using a library like React or framework like Angular or Node.js gives faster and better feature development</a:t>
            </a:r>
          </a:p>
          <a:p>
            <a:r>
              <a:rPr lang="en-US" dirty="0"/>
              <a:t>MERN stack</a:t>
            </a:r>
            <a:endParaRPr lang="en-IN" dirty="0"/>
          </a:p>
        </p:txBody>
      </p:sp>
    </p:spTree>
    <p:extLst>
      <p:ext uri="{BB962C8B-B14F-4D97-AF65-F5344CB8AC3E}">
        <p14:creationId xmlns:p14="http://schemas.microsoft.com/office/powerpoint/2010/main" val="352182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9EB1-7390-49EE-B1BA-E4EDE69BDE55}"/>
              </a:ext>
            </a:extLst>
          </p:cNvPr>
          <p:cNvSpPr>
            <a:spLocks noGrp="1"/>
          </p:cNvSpPr>
          <p:nvPr>
            <p:ph type="title"/>
          </p:nvPr>
        </p:nvSpPr>
        <p:spPr/>
        <p:txBody>
          <a:bodyPr/>
          <a:lstStyle/>
          <a:p>
            <a:r>
              <a:rPr lang="en-US" dirty="0"/>
              <a:t>Motivational tip</a:t>
            </a:r>
            <a:endParaRPr lang="en-IN" dirty="0"/>
          </a:p>
        </p:txBody>
      </p:sp>
      <p:sp>
        <p:nvSpPr>
          <p:cNvPr id="3" name="Content Placeholder 2">
            <a:extLst>
              <a:ext uri="{FF2B5EF4-FFF2-40B4-BE49-F238E27FC236}">
                <a16:creationId xmlns:a16="http://schemas.microsoft.com/office/drawing/2014/main" id="{F5028F0B-19DE-407E-B2FE-310489D8A342}"/>
              </a:ext>
            </a:extLst>
          </p:cNvPr>
          <p:cNvSpPr>
            <a:spLocks noGrp="1"/>
          </p:cNvSpPr>
          <p:nvPr>
            <p:ph idx="1"/>
          </p:nvPr>
        </p:nvSpPr>
        <p:spPr/>
        <p:txBody>
          <a:bodyPr>
            <a:normAutofit lnSpcReduction="10000"/>
          </a:bodyPr>
          <a:lstStyle/>
          <a:p>
            <a:r>
              <a:rPr lang="en-US" dirty="0"/>
              <a:t>Failure is the stepping stone to success</a:t>
            </a:r>
          </a:p>
          <a:p>
            <a:r>
              <a:rPr lang="en-US" dirty="0"/>
              <a:t>A tested code is the only code possible</a:t>
            </a:r>
          </a:p>
          <a:p>
            <a:r>
              <a:rPr lang="en-US" dirty="0"/>
              <a:t>Test driven development for Front End development</a:t>
            </a:r>
          </a:p>
          <a:p>
            <a:r>
              <a:rPr lang="en-US" dirty="0"/>
              <a:t>There is no end to learning and growth</a:t>
            </a:r>
          </a:p>
          <a:p>
            <a:r>
              <a:rPr lang="en-US" dirty="0"/>
              <a:t>Innovation is key</a:t>
            </a:r>
            <a:endParaRPr lang="en-IN" dirty="0"/>
          </a:p>
        </p:txBody>
      </p:sp>
    </p:spTree>
    <p:extLst>
      <p:ext uri="{BB962C8B-B14F-4D97-AF65-F5344CB8AC3E}">
        <p14:creationId xmlns:p14="http://schemas.microsoft.com/office/powerpoint/2010/main" val="134976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3C74-6488-4491-9073-2B376557173C}"/>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BF05AD42-6545-4E26-B6E7-D9B701E9A87F}"/>
              </a:ext>
            </a:extLst>
          </p:cNvPr>
          <p:cNvSpPr>
            <a:spLocks noGrp="1"/>
          </p:cNvSpPr>
          <p:nvPr>
            <p:ph idx="1"/>
          </p:nvPr>
        </p:nvSpPr>
        <p:spPr/>
        <p:txBody>
          <a:bodyPr/>
          <a:lstStyle/>
          <a:p>
            <a:r>
              <a:rPr lang="en-US" dirty="0"/>
              <a:t>Answer the question-</a:t>
            </a:r>
          </a:p>
          <a:p>
            <a:r>
              <a:rPr lang="en-US" dirty="0"/>
              <a:t>How would you improve Webpage Performance and Memory optimization in your webpage?</a:t>
            </a:r>
            <a:endParaRPr lang="en-IN" dirty="0"/>
          </a:p>
          <a:p>
            <a:endParaRPr lang="en-IN" dirty="0"/>
          </a:p>
        </p:txBody>
      </p:sp>
    </p:spTree>
    <p:extLst>
      <p:ext uri="{BB962C8B-B14F-4D97-AF65-F5344CB8AC3E}">
        <p14:creationId xmlns:p14="http://schemas.microsoft.com/office/powerpoint/2010/main" val="366465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F8B7-19A4-4EDB-9A0B-1CE666EBA161}"/>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78AD6511-D252-4F5D-A538-BEBBFDF21EEE}"/>
              </a:ext>
            </a:extLst>
          </p:cNvPr>
          <p:cNvSpPr>
            <a:spLocks noGrp="1"/>
          </p:cNvSpPr>
          <p:nvPr>
            <p:ph idx="1"/>
          </p:nvPr>
        </p:nvSpPr>
        <p:spPr/>
        <p:txBody>
          <a:bodyPr>
            <a:normAutofit fontScale="77500" lnSpcReduction="20000"/>
          </a:bodyPr>
          <a:lstStyle/>
          <a:p>
            <a:pPr lvl="0">
              <a:lnSpc>
                <a:spcPct val="107000"/>
              </a:lnSpc>
              <a:spcAft>
                <a:spcPts val="800"/>
              </a:spcAft>
              <a:tabLst>
                <a:tab pos="457200" algn="l"/>
              </a:tabLst>
            </a:pPr>
            <a:r>
              <a:rPr lang="en-IN" dirty="0">
                <a:latin typeface="Calibri" panose="020F0502020204030204" pitchFamily="34" charset="0"/>
                <a:ea typeface="Calibri" panose="020F0502020204030204" pitchFamily="34" charset="0"/>
                <a:cs typeface="Times New Roman" panose="02020603050405020304" pitchFamily="18" charset="0"/>
              </a:rPr>
              <a:t>On click of every “add to cart” button on your webpages, add product ids to cart using local storage.</a:t>
            </a:r>
          </a:p>
          <a:p>
            <a:pPr lvl="0">
              <a:lnSpc>
                <a:spcPct val="107000"/>
              </a:lnSpc>
              <a:spcAft>
                <a:spcPts val="800"/>
              </a:spcAft>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Create a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cart page </a:t>
            </a:r>
            <a:r>
              <a:rPr lang="en-US" dirty="0">
                <a:latin typeface="Calibri" panose="020F0502020204030204" pitchFamily="34" charset="0"/>
                <a:ea typeface="Calibri" panose="020F0502020204030204" pitchFamily="34" charset="0"/>
                <a:cs typeface="Times New Roman" panose="02020603050405020304" pitchFamily="18" charset="0"/>
              </a:rPr>
              <a:t>based on the mockups provided with products of these ids and their editable quantity, calculated price based on that, and a subtotal based on all prices, and a total based on subtotal, taxes and shipping cost.</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Add a delete button on cart page to fadeout the div and items from cart. Remove those entries from local storage cart as well.</a:t>
            </a:r>
            <a:endParaRPr lang="en-IN" dirty="0"/>
          </a:p>
          <a:p>
            <a:endParaRPr lang="en-IN" dirty="0"/>
          </a:p>
        </p:txBody>
      </p:sp>
    </p:spTree>
    <p:extLst>
      <p:ext uri="{BB962C8B-B14F-4D97-AF65-F5344CB8AC3E}">
        <p14:creationId xmlns:p14="http://schemas.microsoft.com/office/powerpoint/2010/main" val="77320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30E4-DF04-4428-8B5F-A9DC5D40D8D7}"/>
              </a:ext>
            </a:extLst>
          </p:cNvPr>
          <p:cNvSpPr>
            <a:spLocks noGrp="1"/>
          </p:cNvSpPr>
          <p:nvPr>
            <p:ph type="title"/>
          </p:nvPr>
        </p:nvSpPr>
        <p:spPr/>
        <p:txBody>
          <a:bodyPr/>
          <a:lstStyle/>
          <a:p>
            <a:r>
              <a:rPr lang="en-US" dirty="0"/>
              <a:t>Major Project</a:t>
            </a:r>
            <a:endParaRPr lang="en-IN" dirty="0"/>
          </a:p>
        </p:txBody>
      </p:sp>
      <p:sp>
        <p:nvSpPr>
          <p:cNvPr id="3" name="Content Placeholder 2">
            <a:extLst>
              <a:ext uri="{FF2B5EF4-FFF2-40B4-BE49-F238E27FC236}">
                <a16:creationId xmlns:a16="http://schemas.microsoft.com/office/drawing/2014/main" id="{79554FC7-D2EB-41CA-B50A-BAF2F34CD911}"/>
              </a:ext>
            </a:extLst>
          </p:cNvPr>
          <p:cNvSpPr>
            <a:spLocks noGrp="1"/>
          </p:cNvSpPr>
          <p:nvPr>
            <p:ph idx="1"/>
          </p:nvPr>
        </p:nvSpPr>
        <p:spPr/>
        <p:txBody>
          <a:bodyPr>
            <a:normAutofit fontScale="92500" lnSpcReduction="20000"/>
          </a:bodyPr>
          <a:lstStyle/>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wishlist</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page </a:t>
            </a: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side navigation bar just like you created the cart page using adding product id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wishlist</a:t>
            </a:r>
            <a:r>
              <a:rPr lang="en-US" sz="1800" dirty="0">
                <a:effectLst/>
                <a:latin typeface="Calibri" panose="020F0502020204030204" pitchFamily="34" charset="0"/>
                <a:ea typeface="Calibri" panose="020F0502020204030204" pitchFamily="34" charset="0"/>
                <a:cs typeface="Times New Roman" panose="02020603050405020304" pitchFamily="18" charset="0"/>
              </a:rPr>
              <a:t> item in local storage on click of the heart button on that product. Find that item from the JSON data and display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wishlist</a:t>
            </a:r>
            <a:r>
              <a:rPr lang="en-US" sz="1800" dirty="0">
                <a:effectLst/>
                <a:latin typeface="Calibri" panose="020F0502020204030204" pitchFamily="34" charset="0"/>
                <a:ea typeface="Calibri" panose="020F0502020204030204" pitchFamily="34" charset="0"/>
                <a:cs typeface="Times New Roman" panose="02020603050405020304" pitchFamily="18" charset="0"/>
              </a:rPr>
              <a:t> items shown.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On click of any product in my orders page, it should open </a:t>
            </a: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 track order page </a:t>
            </a:r>
            <a:r>
              <a:rPr lang="en-IN" sz="1800" dirty="0">
                <a:effectLst/>
                <a:latin typeface="Calibri" panose="020F0502020204030204" pitchFamily="34" charset="0"/>
                <a:ea typeface="Calibri" panose="020F0502020204030204" pitchFamily="34" charset="0"/>
                <a:cs typeface="Times New Roman" panose="02020603050405020304" pitchFamily="18" charset="0"/>
              </a:rPr>
              <a:t>as shown in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mockup</a:t>
            </a:r>
            <a:r>
              <a:rPr lang="en-IN" sz="1800" dirty="0">
                <a:effectLst/>
                <a:latin typeface="Calibri" panose="020F0502020204030204" pitchFamily="34" charset="0"/>
                <a:ea typeface="Calibri" panose="020F0502020204030204" pitchFamily="34" charset="0"/>
                <a:cs typeface="Times New Roman" panose="02020603050405020304" pitchFamily="18" charset="0"/>
              </a:rPr>
              <a:t>. Display that product in this page, however it’s ok to have the same single dummy track for every product.</a:t>
            </a: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a </a:t>
            </a: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checkout page </a:t>
            </a:r>
            <a:r>
              <a:rPr lang="en-IN" sz="1800" dirty="0">
                <a:effectLst/>
                <a:latin typeface="Calibri" panose="020F0502020204030204" pitchFamily="34" charset="0"/>
                <a:ea typeface="Calibri" panose="020F0502020204030204" pitchFamily="34" charset="0"/>
                <a:cs typeface="Times New Roman" panose="02020603050405020304" pitchFamily="18" charset="0"/>
              </a:rPr>
              <a:t>with given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mockup</a:t>
            </a:r>
            <a:r>
              <a:rPr lang="en-IN" sz="1800" dirty="0">
                <a:effectLst/>
                <a:latin typeface="Calibri" panose="020F0502020204030204" pitchFamily="34" charset="0"/>
                <a:ea typeface="Calibri" panose="020F0502020204030204" pitchFamily="34" charset="0"/>
                <a:cs typeface="Times New Roman" panose="02020603050405020304" pitchFamily="18" charset="0"/>
              </a:rPr>
              <a:t>. Include required animations for the different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divs</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 form using jQuery similar to the FAQ page.</a:t>
            </a: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 the </a:t>
            </a: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“Edit profile” page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“My orders” page </a:t>
            </a:r>
            <a:r>
              <a:rPr lang="en-IN" sz="1800" dirty="0">
                <a:effectLst/>
                <a:latin typeface="Calibri" panose="020F0502020204030204" pitchFamily="34" charset="0"/>
                <a:ea typeface="Calibri" panose="020F0502020204030204" pitchFamily="34" charset="0"/>
                <a:cs typeface="Times New Roman" panose="02020603050405020304" pitchFamily="18" charset="0"/>
              </a:rPr>
              <a:t>as shown in earlier module.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Connect all the pages you created for your site. </a:t>
            </a:r>
            <a:r>
              <a:rPr lang="en-IN" sz="1800">
                <a:effectLst/>
                <a:latin typeface="Calibri" panose="020F0502020204030204" pitchFamily="34" charset="0"/>
                <a:ea typeface="Calibri" panose="020F0502020204030204" pitchFamily="34" charset="0"/>
                <a:cs typeface="Times New Roman" panose="02020603050405020304" pitchFamily="18" charset="0"/>
              </a:rPr>
              <a:t>Make sure to not have any broken links which should redirect to pages you have created.</a:t>
            </a:r>
            <a:endParaRPr lang="en-IN"/>
          </a:p>
        </p:txBody>
      </p:sp>
    </p:spTree>
    <p:extLst>
      <p:ext uri="{BB962C8B-B14F-4D97-AF65-F5344CB8AC3E}">
        <p14:creationId xmlns:p14="http://schemas.microsoft.com/office/powerpoint/2010/main" val="2277089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9646</TotalTime>
  <Words>481</Words>
  <Application>Microsoft Office PowerPoint</Application>
  <PresentationFormat>On-screen Show (16:9)</PresentationFormat>
  <Paragraphs>40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The Complete Front-End Development course </vt:lpstr>
      <vt:lpstr>Module 12</vt:lpstr>
      <vt:lpstr>Products listing page</vt:lpstr>
      <vt:lpstr>Summary</vt:lpstr>
      <vt:lpstr>What next?</vt:lpstr>
      <vt:lpstr>Motivational tip</vt:lpstr>
      <vt:lpstr>Assignment</vt:lpstr>
      <vt:lpstr>Assignment</vt:lpstr>
      <vt:lpstr>Major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Rafat Munshi</cp:lastModifiedBy>
  <cp:revision>235</cp:revision>
  <dcterms:created xsi:type="dcterms:W3CDTF">2020-01-10T05:44:36Z</dcterms:created>
  <dcterms:modified xsi:type="dcterms:W3CDTF">2020-08-11T20:36:52Z</dcterms:modified>
</cp:coreProperties>
</file>