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256" r:id="rId2"/>
    <p:sldId id="300" r:id="rId3"/>
    <p:sldId id="330" r:id="rId4"/>
    <p:sldId id="359" r:id="rId5"/>
    <p:sldId id="352" r:id="rId6"/>
    <p:sldId id="350" r:id="rId7"/>
    <p:sldId id="331" r:id="rId8"/>
    <p:sldId id="337" r:id="rId9"/>
    <p:sldId id="338" r:id="rId10"/>
    <p:sldId id="332" r:id="rId11"/>
    <p:sldId id="353" r:id="rId12"/>
    <p:sldId id="354" r:id="rId13"/>
    <p:sldId id="360" r:id="rId14"/>
    <p:sldId id="333" r:id="rId15"/>
    <p:sldId id="361" r:id="rId16"/>
    <p:sldId id="351" r:id="rId17"/>
    <p:sldId id="362" r:id="rId18"/>
    <p:sldId id="334" r:id="rId19"/>
    <p:sldId id="335" r:id="rId20"/>
    <p:sldId id="363" r:id="rId21"/>
    <p:sldId id="368" r:id="rId22"/>
    <p:sldId id="336" r:id="rId23"/>
    <p:sldId id="364" r:id="rId24"/>
    <p:sldId id="339" r:id="rId25"/>
    <p:sldId id="365" r:id="rId26"/>
    <p:sldId id="366" r:id="rId27"/>
    <p:sldId id="340" r:id="rId28"/>
    <p:sldId id="341" r:id="rId29"/>
    <p:sldId id="343" r:id="rId30"/>
    <p:sldId id="344" r:id="rId31"/>
    <p:sldId id="345" r:id="rId32"/>
    <p:sldId id="347" r:id="rId33"/>
    <p:sldId id="348" r:id="rId34"/>
    <p:sldId id="357" r:id="rId35"/>
    <p:sldId id="349" r:id="rId36"/>
    <p:sldId id="371" r:id="rId37"/>
    <p:sldId id="355" r:id="rId38"/>
    <p:sldId id="346" r:id="rId39"/>
    <p:sldId id="370" r:id="rId40"/>
    <p:sldId id="367" r:id="rId41"/>
    <p:sldId id="329" r:id="rId42"/>
    <p:sldId id="358" r:id="rId43"/>
    <p:sldId id="369" r:id="rId44"/>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854" autoAdjust="0"/>
    <p:restoredTop sz="78046" autoAdjust="0"/>
  </p:normalViewPr>
  <p:slideViewPr>
    <p:cSldViewPr>
      <p:cViewPr varScale="1">
        <p:scale>
          <a:sx n="69" d="100"/>
          <a:sy n="69" d="100"/>
        </p:scale>
        <p:origin x="1036" y="5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65143BC-0927-4E7D-8125-105BE0BE26C5}" type="doc">
      <dgm:prSet loTypeId="urn:microsoft.com/office/officeart/2008/layout/PictureAccentList" loCatId="list" qsTypeId="urn:microsoft.com/office/officeart/2005/8/quickstyle/simple1" qsCatId="simple" csTypeId="urn:microsoft.com/office/officeart/2005/8/colors/colorful3" csCatId="colorful" phldr="1"/>
      <dgm:spPr/>
      <dgm:t>
        <a:bodyPr/>
        <a:lstStyle/>
        <a:p>
          <a:endParaRPr lang="en-IN"/>
        </a:p>
      </dgm:t>
    </dgm:pt>
    <dgm:pt modelId="{B3F2BB3E-4C19-42DB-AA70-0F520B230278}">
      <dgm:prSet phldrT="[Text]"/>
      <dgm:spPr/>
      <dgm:t>
        <a:bodyPr/>
        <a:lstStyle/>
        <a:p>
          <a:r>
            <a:rPr lang="en-US" dirty="0"/>
            <a:t>{color: red; font-style: “Arial”;}</a:t>
          </a:r>
          <a:endParaRPr lang="en-IN" dirty="0"/>
        </a:p>
      </dgm:t>
    </dgm:pt>
    <dgm:pt modelId="{C220A0B4-E954-4F32-8EFC-ACE5A93C51FB}" type="parTrans" cxnId="{3EC76B4D-0BEA-4B8A-9230-6CF62F247190}">
      <dgm:prSet/>
      <dgm:spPr/>
      <dgm:t>
        <a:bodyPr/>
        <a:lstStyle/>
        <a:p>
          <a:endParaRPr lang="en-IN"/>
        </a:p>
      </dgm:t>
    </dgm:pt>
    <dgm:pt modelId="{8A26F867-0D28-41F5-AC04-0D3D9E9730CA}" type="sibTrans" cxnId="{3EC76B4D-0BEA-4B8A-9230-6CF62F247190}">
      <dgm:prSet/>
      <dgm:spPr/>
      <dgm:t>
        <a:bodyPr/>
        <a:lstStyle/>
        <a:p>
          <a:endParaRPr lang="en-IN"/>
        </a:p>
      </dgm:t>
    </dgm:pt>
    <dgm:pt modelId="{5CB79C74-C5A5-4061-83B8-4E99E32298E6}">
      <dgm:prSet phldrT="[Text]"/>
      <dgm:spPr/>
      <dgm:t>
        <a:bodyPr/>
        <a:lstStyle/>
        <a:p>
          <a:r>
            <a:rPr lang="en-US" dirty="0"/>
            <a:t>Selector {Declarations}</a:t>
          </a:r>
          <a:endParaRPr lang="en-IN" dirty="0"/>
        </a:p>
      </dgm:t>
    </dgm:pt>
    <dgm:pt modelId="{34322C08-5E0E-486B-82DF-975355FEB081}" type="sibTrans" cxnId="{3926E6B2-9A6E-4FA9-AA3D-2A03C1E0FF45}">
      <dgm:prSet/>
      <dgm:spPr/>
      <dgm:t>
        <a:bodyPr/>
        <a:lstStyle/>
        <a:p>
          <a:endParaRPr lang="en-IN"/>
        </a:p>
      </dgm:t>
    </dgm:pt>
    <dgm:pt modelId="{E78F8E80-DBAE-441A-9A73-BD2DE1F6A8EB}" type="parTrans" cxnId="{3926E6B2-9A6E-4FA9-AA3D-2A03C1E0FF45}">
      <dgm:prSet/>
      <dgm:spPr/>
      <dgm:t>
        <a:bodyPr/>
        <a:lstStyle/>
        <a:p>
          <a:endParaRPr lang="en-IN"/>
        </a:p>
      </dgm:t>
    </dgm:pt>
    <dgm:pt modelId="{BD17BE6B-E6E9-4137-A4FB-93A07075B835}" type="pres">
      <dgm:prSet presAssocID="{765143BC-0927-4E7D-8125-105BE0BE26C5}" presName="layout" presStyleCnt="0">
        <dgm:presLayoutVars>
          <dgm:chMax/>
          <dgm:chPref/>
          <dgm:dir/>
          <dgm:animOne val="branch"/>
          <dgm:animLvl val="lvl"/>
          <dgm:resizeHandles/>
        </dgm:presLayoutVars>
      </dgm:prSet>
      <dgm:spPr/>
    </dgm:pt>
    <dgm:pt modelId="{4A3C7AEC-8CFB-4841-AFDD-732E9B0004C8}" type="pres">
      <dgm:prSet presAssocID="{5CB79C74-C5A5-4061-83B8-4E99E32298E6}" presName="root" presStyleCnt="0">
        <dgm:presLayoutVars>
          <dgm:chMax/>
          <dgm:chPref val="4"/>
        </dgm:presLayoutVars>
      </dgm:prSet>
      <dgm:spPr/>
    </dgm:pt>
    <dgm:pt modelId="{5AA9CA99-9FD8-4B41-9DC7-1FF1977DC20E}" type="pres">
      <dgm:prSet presAssocID="{5CB79C74-C5A5-4061-83B8-4E99E32298E6}" presName="rootComposite" presStyleCnt="0">
        <dgm:presLayoutVars/>
      </dgm:prSet>
      <dgm:spPr/>
    </dgm:pt>
    <dgm:pt modelId="{221E26A9-247A-4889-923F-FA09A89B6D9C}" type="pres">
      <dgm:prSet presAssocID="{5CB79C74-C5A5-4061-83B8-4E99E32298E6}" presName="rootText" presStyleLbl="node0" presStyleIdx="0" presStyleCnt="1">
        <dgm:presLayoutVars>
          <dgm:chMax/>
          <dgm:chPref val="4"/>
        </dgm:presLayoutVars>
      </dgm:prSet>
      <dgm:spPr/>
    </dgm:pt>
    <dgm:pt modelId="{337491C4-A254-46DC-92A8-B3DF6C72DF9B}" type="pres">
      <dgm:prSet presAssocID="{5CB79C74-C5A5-4061-83B8-4E99E32298E6}" presName="childShape" presStyleCnt="0">
        <dgm:presLayoutVars>
          <dgm:chMax val="0"/>
          <dgm:chPref val="0"/>
        </dgm:presLayoutVars>
      </dgm:prSet>
      <dgm:spPr/>
    </dgm:pt>
    <dgm:pt modelId="{8E27D63F-C8A2-4C0E-8D76-D1A6520C720D}" type="pres">
      <dgm:prSet presAssocID="{B3F2BB3E-4C19-42DB-AA70-0F520B230278}" presName="childComposite" presStyleCnt="0">
        <dgm:presLayoutVars>
          <dgm:chMax val="0"/>
          <dgm:chPref val="0"/>
        </dgm:presLayoutVars>
      </dgm:prSet>
      <dgm:spPr/>
    </dgm:pt>
    <dgm:pt modelId="{D7CBABE9-20B4-45F6-86F8-8025BCD1ABCF}" type="pres">
      <dgm:prSet presAssocID="{B3F2BB3E-4C19-42DB-AA70-0F520B230278}" presName="Image" presStyleLbl="node1" presStyleIdx="0" presStyleCnt="1"/>
      <dgm:spPr/>
    </dgm:pt>
    <dgm:pt modelId="{2D7F7780-E656-4079-9873-D5EB5FC0C412}" type="pres">
      <dgm:prSet presAssocID="{B3F2BB3E-4C19-42DB-AA70-0F520B230278}" presName="childText" presStyleLbl="lnNode1" presStyleIdx="0" presStyleCnt="1">
        <dgm:presLayoutVars>
          <dgm:chMax val="0"/>
          <dgm:chPref val="0"/>
          <dgm:bulletEnabled val="1"/>
        </dgm:presLayoutVars>
      </dgm:prSet>
      <dgm:spPr/>
    </dgm:pt>
  </dgm:ptLst>
  <dgm:cxnLst>
    <dgm:cxn modelId="{3EC76B4D-0BEA-4B8A-9230-6CF62F247190}" srcId="{5CB79C74-C5A5-4061-83B8-4E99E32298E6}" destId="{B3F2BB3E-4C19-42DB-AA70-0F520B230278}" srcOrd="0" destOrd="0" parTransId="{C220A0B4-E954-4F32-8EFC-ACE5A93C51FB}" sibTransId="{8A26F867-0D28-41F5-AC04-0D3D9E9730CA}"/>
    <dgm:cxn modelId="{EAD41578-55F5-4730-ABB9-EA02BA7BC29F}" type="presOf" srcId="{B3F2BB3E-4C19-42DB-AA70-0F520B230278}" destId="{2D7F7780-E656-4079-9873-D5EB5FC0C412}" srcOrd="0" destOrd="0" presId="urn:microsoft.com/office/officeart/2008/layout/PictureAccentList"/>
    <dgm:cxn modelId="{3926E6B2-9A6E-4FA9-AA3D-2A03C1E0FF45}" srcId="{765143BC-0927-4E7D-8125-105BE0BE26C5}" destId="{5CB79C74-C5A5-4061-83B8-4E99E32298E6}" srcOrd="0" destOrd="0" parTransId="{E78F8E80-DBAE-441A-9A73-BD2DE1F6A8EB}" sibTransId="{34322C08-5E0E-486B-82DF-975355FEB081}"/>
    <dgm:cxn modelId="{84F507D0-48A0-4350-99F3-9B14A750C74F}" type="presOf" srcId="{5CB79C74-C5A5-4061-83B8-4E99E32298E6}" destId="{221E26A9-247A-4889-923F-FA09A89B6D9C}" srcOrd="0" destOrd="0" presId="urn:microsoft.com/office/officeart/2008/layout/PictureAccentList"/>
    <dgm:cxn modelId="{323BACD9-73B2-45F3-B11A-12BB4FAC6162}" type="presOf" srcId="{765143BC-0927-4E7D-8125-105BE0BE26C5}" destId="{BD17BE6B-E6E9-4137-A4FB-93A07075B835}" srcOrd="0" destOrd="0" presId="urn:microsoft.com/office/officeart/2008/layout/PictureAccentList"/>
    <dgm:cxn modelId="{DAD8A153-A1AD-450A-A87E-F3EED790DAF5}" type="presParOf" srcId="{BD17BE6B-E6E9-4137-A4FB-93A07075B835}" destId="{4A3C7AEC-8CFB-4841-AFDD-732E9B0004C8}" srcOrd="0" destOrd="0" presId="urn:microsoft.com/office/officeart/2008/layout/PictureAccentList"/>
    <dgm:cxn modelId="{1B505606-7487-4970-B577-3045046AB231}" type="presParOf" srcId="{4A3C7AEC-8CFB-4841-AFDD-732E9B0004C8}" destId="{5AA9CA99-9FD8-4B41-9DC7-1FF1977DC20E}" srcOrd="0" destOrd="0" presId="urn:microsoft.com/office/officeart/2008/layout/PictureAccentList"/>
    <dgm:cxn modelId="{CC7FE068-4AE9-42CC-A8A5-61D6E41C4C30}" type="presParOf" srcId="{5AA9CA99-9FD8-4B41-9DC7-1FF1977DC20E}" destId="{221E26A9-247A-4889-923F-FA09A89B6D9C}" srcOrd="0" destOrd="0" presId="urn:microsoft.com/office/officeart/2008/layout/PictureAccentList"/>
    <dgm:cxn modelId="{237FB1EE-7734-413A-AD3C-5FDEF42AC5BE}" type="presParOf" srcId="{4A3C7AEC-8CFB-4841-AFDD-732E9B0004C8}" destId="{337491C4-A254-46DC-92A8-B3DF6C72DF9B}" srcOrd="1" destOrd="0" presId="urn:microsoft.com/office/officeart/2008/layout/PictureAccentList"/>
    <dgm:cxn modelId="{8347B3AE-F1DE-489B-A447-D1FA6FC135E2}" type="presParOf" srcId="{337491C4-A254-46DC-92A8-B3DF6C72DF9B}" destId="{8E27D63F-C8A2-4C0E-8D76-D1A6520C720D}" srcOrd="0" destOrd="0" presId="urn:microsoft.com/office/officeart/2008/layout/PictureAccentList"/>
    <dgm:cxn modelId="{00E7D4F4-B65B-42AD-87A8-5A368D8711FE}" type="presParOf" srcId="{8E27D63F-C8A2-4C0E-8D76-D1A6520C720D}" destId="{D7CBABE9-20B4-45F6-86F8-8025BCD1ABCF}" srcOrd="0" destOrd="0" presId="urn:microsoft.com/office/officeart/2008/layout/PictureAccentList"/>
    <dgm:cxn modelId="{4F9CDB47-949E-4BAA-87BB-C4121E09B65B}" type="presParOf" srcId="{8E27D63F-C8A2-4C0E-8D76-D1A6520C720D}" destId="{2D7F7780-E656-4079-9873-D5EB5FC0C412}" srcOrd="1" destOrd="0" presId="urn:microsoft.com/office/officeart/2008/layout/PictureAccen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445C9E5-839A-4784-A11B-D40B0ECE07BA}" type="doc">
      <dgm:prSet loTypeId="urn:microsoft.com/office/officeart/2005/8/layout/radial4" loCatId="relationship" qsTypeId="urn:microsoft.com/office/officeart/2005/8/quickstyle/simple1" qsCatId="simple" csTypeId="urn:microsoft.com/office/officeart/2005/8/colors/colorful1" csCatId="colorful" phldr="1"/>
      <dgm:spPr/>
      <dgm:t>
        <a:bodyPr/>
        <a:lstStyle/>
        <a:p>
          <a:endParaRPr lang="en-IN"/>
        </a:p>
      </dgm:t>
    </dgm:pt>
    <dgm:pt modelId="{8321007A-3CB4-42D0-B18E-C60870455791}">
      <dgm:prSet phldrT="[Text]"/>
      <dgm:spPr/>
      <dgm:t>
        <a:bodyPr/>
        <a:lstStyle/>
        <a:p>
          <a:r>
            <a:rPr lang="en-US" dirty="0"/>
            <a:t>Element</a:t>
          </a:r>
          <a:endParaRPr lang="en-IN" dirty="0"/>
        </a:p>
      </dgm:t>
    </dgm:pt>
    <dgm:pt modelId="{34336334-CDD5-46BE-8909-0D8CE8E15401}" type="parTrans" cxnId="{002118A7-9FD6-4089-A1CC-58760ACC6E5E}">
      <dgm:prSet/>
      <dgm:spPr/>
      <dgm:t>
        <a:bodyPr/>
        <a:lstStyle/>
        <a:p>
          <a:endParaRPr lang="en-IN"/>
        </a:p>
      </dgm:t>
    </dgm:pt>
    <dgm:pt modelId="{A5F4C18F-1227-4F50-84F6-683583B498BC}" type="sibTrans" cxnId="{002118A7-9FD6-4089-A1CC-58760ACC6E5E}">
      <dgm:prSet/>
      <dgm:spPr/>
      <dgm:t>
        <a:bodyPr/>
        <a:lstStyle/>
        <a:p>
          <a:endParaRPr lang="en-IN"/>
        </a:p>
      </dgm:t>
    </dgm:pt>
    <dgm:pt modelId="{FF34EC2F-524B-4F91-9D00-A6E9715F4A96}">
      <dgm:prSet phldrT="[Text]"/>
      <dgm:spPr/>
      <dgm:t>
        <a:bodyPr/>
        <a:lstStyle/>
        <a:p>
          <a:r>
            <a:rPr lang="en-US" dirty="0"/>
            <a:t>Inline style</a:t>
          </a:r>
          <a:endParaRPr lang="en-IN" dirty="0"/>
        </a:p>
      </dgm:t>
    </dgm:pt>
    <dgm:pt modelId="{315743A3-5F94-4455-ACCF-11119D6EC4B6}" type="parTrans" cxnId="{8026E4D8-DB1E-46AD-8990-3E9D1944B51B}">
      <dgm:prSet/>
      <dgm:spPr/>
      <dgm:t>
        <a:bodyPr/>
        <a:lstStyle/>
        <a:p>
          <a:endParaRPr lang="en-IN"/>
        </a:p>
      </dgm:t>
    </dgm:pt>
    <dgm:pt modelId="{64EA3D90-B038-4C76-BB62-D966CA35A696}" type="sibTrans" cxnId="{8026E4D8-DB1E-46AD-8990-3E9D1944B51B}">
      <dgm:prSet/>
      <dgm:spPr/>
      <dgm:t>
        <a:bodyPr/>
        <a:lstStyle/>
        <a:p>
          <a:endParaRPr lang="en-IN"/>
        </a:p>
      </dgm:t>
    </dgm:pt>
    <dgm:pt modelId="{83907280-3BC3-4985-8C2E-B7C353D01F26}">
      <dgm:prSet phldrT="[Text]"/>
      <dgm:spPr/>
      <dgm:t>
        <a:bodyPr/>
        <a:lstStyle/>
        <a:p>
          <a:r>
            <a:rPr lang="en-US" dirty="0"/>
            <a:t>Internal style</a:t>
          </a:r>
          <a:endParaRPr lang="en-IN" dirty="0"/>
        </a:p>
      </dgm:t>
    </dgm:pt>
    <dgm:pt modelId="{A0663954-C104-4F6E-8171-15413C6320E0}" type="parTrans" cxnId="{23481BF6-90E3-4044-BB78-2472D173C6FB}">
      <dgm:prSet/>
      <dgm:spPr/>
      <dgm:t>
        <a:bodyPr/>
        <a:lstStyle/>
        <a:p>
          <a:endParaRPr lang="en-IN"/>
        </a:p>
      </dgm:t>
    </dgm:pt>
    <dgm:pt modelId="{86A22050-1508-417C-9407-4293912F616A}" type="sibTrans" cxnId="{23481BF6-90E3-4044-BB78-2472D173C6FB}">
      <dgm:prSet/>
      <dgm:spPr/>
      <dgm:t>
        <a:bodyPr/>
        <a:lstStyle/>
        <a:p>
          <a:endParaRPr lang="en-IN"/>
        </a:p>
      </dgm:t>
    </dgm:pt>
    <dgm:pt modelId="{1BC2DC4C-1BCD-4636-AE3E-1CC31E2487B9}">
      <dgm:prSet phldrT="[Text]"/>
      <dgm:spPr/>
      <dgm:t>
        <a:bodyPr/>
        <a:lstStyle/>
        <a:p>
          <a:r>
            <a:rPr lang="en-US" dirty="0"/>
            <a:t>External style</a:t>
          </a:r>
          <a:endParaRPr lang="en-IN" dirty="0"/>
        </a:p>
      </dgm:t>
    </dgm:pt>
    <dgm:pt modelId="{6740B5FE-A185-4EA1-BB26-FD4FC5F35D0F}" type="parTrans" cxnId="{FB42F940-3663-4D7C-ACF8-C8162F16100B}">
      <dgm:prSet/>
      <dgm:spPr/>
      <dgm:t>
        <a:bodyPr/>
        <a:lstStyle/>
        <a:p>
          <a:endParaRPr lang="en-IN"/>
        </a:p>
      </dgm:t>
    </dgm:pt>
    <dgm:pt modelId="{8356D4D0-C609-45FE-85AC-7FD481A1C23F}" type="sibTrans" cxnId="{FB42F940-3663-4D7C-ACF8-C8162F16100B}">
      <dgm:prSet/>
      <dgm:spPr/>
      <dgm:t>
        <a:bodyPr/>
        <a:lstStyle/>
        <a:p>
          <a:endParaRPr lang="en-IN"/>
        </a:p>
      </dgm:t>
    </dgm:pt>
    <dgm:pt modelId="{7C3236A6-793D-4504-BECC-E1BB229B5D4D}" type="pres">
      <dgm:prSet presAssocID="{D445C9E5-839A-4784-A11B-D40B0ECE07BA}" presName="cycle" presStyleCnt="0">
        <dgm:presLayoutVars>
          <dgm:chMax val="1"/>
          <dgm:dir/>
          <dgm:animLvl val="ctr"/>
          <dgm:resizeHandles val="exact"/>
        </dgm:presLayoutVars>
      </dgm:prSet>
      <dgm:spPr/>
    </dgm:pt>
    <dgm:pt modelId="{45B8B9D9-6DCF-4901-8A79-B3FF85DD52FE}" type="pres">
      <dgm:prSet presAssocID="{8321007A-3CB4-42D0-B18E-C60870455791}" presName="centerShape" presStyleLbl="node0" presStyleIdx="0" presStyleCnt="1"/>
      <dgm:spPr/>
    </dgm:pt>
    <dgm:pt modelId="{67EA439F-390C-4D84-9163-4D484B967F9A}" type="pres">
      <dgm:prSet presAssocID="{315743A3-5F94-4455-ACCF-11119D6EC4B6}" presName="parTrans" presStyleLbl="bgSibTrans2D1" presStyleIdx="0" presStyleCnt="3"/>
      <dgm:spPr/>
    </dgm:pt>
    <dgm:pt modelId="{0D644F6B-F6C6-4A42-BA5D-B67E9E326EAE}" type="pres">
      <dgm:prSet presAssocID="{FF34EC2F-524B-4F91-9D00-A6E9715F4A96}" presName="node" presStyleLbl="node1" presStyleIdx="0" presStyleCnt="3">
        <dgm:presLayoutVars>
          <dgm:bulletEnabled val="1"/>
        </dgm:presLayoutVars>
      </dgm:prSet>
      <dgm:spPr/>
    </dgm:pt>
    <dgm:pt modelId="{6F9FEB51-F5EB-4A0C-A135-4DF134CA5BA7}" type="pres">
      <dgm:prSet presAssocID="{A0663954-C104-4F6E-8171-15413C6320E0}" presName="parTrans" presStyleLbl="bgSibTrans2D1" presStyleIdx="1" presStyleCnt="3"/>
      <dgm:spPr/>
    </dgm:pt>
    <dgm:pt modelId="{D43DBF2E-E606-4E4F-896B-B0C9C7CFB731}" type="pres">
      <dgm:prSet presAssocID="{83907280-3BC3-4985-8C2E-B7C353D01F26}" presName="node" presStyleLbl="node1" presStyleIdx="1" presStyleCnt="3">
        <dgm:presLayoutVars>
          <dgm:bulletEnabled val="1"/>
        </dgm:presLayoutVars>
      </dgm:prSet>
      <dgm:spPr/>
    </dgm:pt>
    <dgm:pt modelId="{A3895B3E-EF7E-4B24-9148-7CF762D70641}" type="pres">
      <dgm:prSet presAssocID="{6740B5FE-A185-4EA1-BB26-FD4FC5F35D0F}" presName="parTrans" presStyleLbl="bgSibTrans2D1" presStyleIdx="2" presStyleCnt="3"/>
      <dgm:spPr/>
    </dgm:pt>
    <dgm:pt modelId="{23F9DA22-F8BF-46C5-A315-D8FE576B3662}" type="pres">
      <dgm:prSet presAssocID="{1BC2DC4C-1BCD-4636-AE3E-1CC31E2487B9}" presName="node" presStyleLbl="node1" presStyleIdx="2" presStyleCnt="3">
        <dgm:presLayoutVars>
          <dgm:bulletEnabled val="1"/>
        </dgm:presLayoutVars>
      </dgm:prSet>
      <dgm:spPr/>
    </dgm:pt>
  </dgm:ptLst>
  <dgm:cxnLst>
    <dgm:cxn modelId="{AD11AA18-34B8-4685-9CB5-FF25C7188FC3}" type="presOf" srcId="{D445C9E5-839A-4784-A11B-D40B0ECE07BA}" destId="{7C3236A6-793D-4504-BECC-E1BB229B5D4D}" srcOrd="0" destOrd="0" presId="urn:microsoft.com/office/officeart/2005/8/layout/radial4"/>
    <dgm:cxn modelId="{11926225-FDD8-4428-BD12-3E3DE6786ABE}" type="presOf" srcId="{6740B5FE-A185-4EA1-BB26-FD4FC5F35D0F}" destId="{A3895B3E-EF7E-4B24-9148-7CF762D70641}" srcOrd="0" destOrd="0" presId="urn:microsoft.com/office/officeart/2005/8/layout/radial4"/>
    <dgm:cxn modelId="{FB42F940-3663-4D7C-ACF8-C8162F16100B}" srcId="{8321007A-3CB4-42D0-B18E-C60870455791}" destId="{1BC2DC4C-1BCD-4636-AE3E-1CC31E2487B9}" srcOrd="2" destOrd="0" parTransId="{6740B5FE-A185-4EA1-BB26-FD4FC5F35D0F}" sibTransId="{8356D4D0-C609-45FE-85AC-7FD481A1C23F}"/>
    <dgm:cxn modelId="{219F9963-1EFD-4EC2-BAED-4EC3A9B5B4B4}" type="presOf" srcId="{315743A3-5F94-4455-ACCF-11119D6EC4B6}" destId="{67EA439F-390C-4D84-9163-4D484B967F9A}" srcOrd="0" destOrd="0" presId="urn:microsoft.com/office/officeart/2005/8/layout/radial4"/>
    <dgm:cxn modelId="{2B657249-86B2-4667-962A-47D1A532BBFD}" type="presOf" srcId="{8321007A-3CB4-42D0-B18E-C60870455791}" destId="{45B8B9D9-6DCF-4901-8A79-B3FF85DD52FE}" srcOrd="0" destOrd="0" presId="urn:microsoft.com/office/officeart/2005/8/layout/radial4"/>
    <dgm:cxn modelId="{1B68CF49-ABDF-41E7-929D-0D1FE20F97C1}" type="presOf" srcId="{83907280-3BC3-4985-8C2E-B7C353D01F26}" destId="{D43DBF2E-E606-4E4F-896B-B0C9C7CFB731}" srcOrd="0" destOrd="0" presId="urn:microsoft.com/office/officeart/2005/8/layout/radial4"/>
    <dgm:cxn modelId="{F7D62F77-276F-4F58-9CC8-AF03EA35EB9D}" type="presOf" srcId="{FF34EC2F-524B-4F91-9D00-A6E9715F4A96}" destId="{0D644F6B-F6C6-4A42-BA5D-B67E9E326EAE}" srcOrd="0" destOrd="0" presId="urn:microsoft.com/office/officeart/2005/8/layout/radial4"/>
    <dgm:cxn modelId="{002118A7-9FD6-4089-A1CC-58760ACC6E5E}" srcId="{D445C9E5-839A-4784-A11B-D40B0ECE07BA}" destId="{8321007A-3CB4-42D0-B18E-C60870455791}" srcOrd="0" destOrd="0" parTransId="{34336334-CDD5-46BE-8909-0D8CE8E15401}" sibTransId="{A5F4C18F-1227-4F50-84F6-683583B498BC}"/>
    <dgm:cxn modelId="{CB73FDB3-3AAF-44AE-B566-EA1C7591AC02}" type="presOf" srcId="{A0663954-C104-4F6E-8171-15413C6320E0}" destId="{6F9FEB51-F5EB-4A0C-A135-4DF134CA5BA7}" srcOrd="0" destOrd="0" presId="urn:microsoft.com/office/officeart/2005/8/layout/radial4"/>
    <dgm:cxn modelId="{8026E4D8-DB1E-46AD-8990-3E9D1944B51B}" srcId="{8321007A-3CB4-42D0-B18E-C60870455791}" destId="{FF34EC2F-524B-4F91-9D00-A6E9715F4A96}" srcOrd="0" destOrd="0" parTransId="{315743A3-5F94-4455-ACCF-11119D6EC4B6}" sibTransId="{64EA3D90-B038-4C76-BB62-D966CA35A696}"/>
    <dgm:cxn modelId="{ED53ADEA-36D1-4219-A8E4-CAABC6CDCF84}" type="presOf" srcId="{1BC2DC4C-1BCD-4636-AE3E-1CC31E2487B9}" destId="{23F9DA22-F8BF-46C5-A315-D8FE576B3662}" srcOrd="0" destOrd="0" presId="urn:microsoft.com/office/officeart/2005/8/layout/radial4"/>
    <dgm:cxn modelId="{23481BF6-90E3-4044-BB78-2472D173C6FB}" srcId="{8321007A-3CB4-42D0-B18E-C60870455791}" destId="{83907280-3BC3-4985-8C2E-B7C353D01F26}" srcOrd="1" destOrd="0" parTransId="{A0663954-C104-4F6E-8171-15413C6320E0}" sibTransId="{86A22050-1508-417C-9407-4293912F616A}"/>
    <dgm:cxn modelId="{676F90A2-27A3-4D83-9E9E-DF6DCEDFDC63}" type="presParOf" srcId="{7C3236A6-793D-4504-BECC-E1BB229B5D4D}" destId="{45B8B9D9-6DCF-4901-8A79-B3FF85DD52FE}" srcOrd="0" destOrd="0" presId="urn:microsoft.com/office/officeart/2005/8/layout/radial4"/>
    <dgm:cxn modelId="{53098252-F461-4144-8A7B-10793107B5A7}" type="presParOf" srcId="{7C3236A6-793D-4504-BECC-E1BB229B5D4D}" destId="{67EA439F-390C-4D84-9163-4D484B967F9A}" srcOrd="1" destOrd="0" presId="urn:microsoft.com/office/officeart/2005/8/layout/radial4"/>
    <dgm:cxn modelId="{FC4FD047-D9FB-489F-9C59-F34CB3C801B9}" type="presParOf" srcId="{7C3236A6-793D-4504-BECC-E1BB229B5D4D}" destId="{0D644F6B-F6C6-4A42-BA5D-B67E9E326EAE}" srcOrd="2" destOrd="0" presId="urn:microsoft.com/office/officeart/2005/8/layout/radial4"/>
    <dgm:cxn modelId="{E9FC207B-1481-4371-AEF2-2B6C72168369}" type="presParOf" srcId="{7C3236A6-793D-4504-BECC-E1BB229B5D4D}" destId="{6F9FEB51-F5EB-4A0C-A135-4DF134CA5BA7}" srcOrd="3" destOrd="0" presId="urn:microsoft.com/office/officeart/2005/8/layout/radial4"/>
    <dgm:cxn modelId="{004C7228-5F96-427A-9CC5-04FB6B2CABF3}" type="presParOf" srcId="{7C3236A6-793D-4504-BECC-E1BB229B5D4D}" destId="{D43DBF2E-E606-4E4F-896B-B0C9C7CFB731}" srcOrd="4" destOrd="0" presId="urn:microsoft.com/office/officeart/2005/8/layout/radial4"/>
    <dgm:cxn modelId="{2D479F8E-B7EA-4A45-83D0-6E7B019D18E6}" type="presParOf" srcId="{7C3236A6-793D-4504-BECC-E1BB229B5D4D}" destId="{A3895B3E-EF7E-4B24-9148-7CF762D70641}" srcOrd="5" destOrd="0" presId="urn:microsoft.com/office/officeart/2005/8/layout/radial4"/>
    <dgm:cxn modelId="{AD5AE448-C59E-46BA-80F4-3988A719087F}" type="presParOf" srcId="{7C3236A6-793D-4504-BECC-E1BB229B5D4D}" destId="{23F9DA22-F8BF-46C5-A315-D8FE576B3662}" srcOrd="6" destOrd="0" presId="urn:microsoft.com/office/officeart/2005/8/layout/radial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70FE5FE-BAF3-4F71-AEF6-C54BFD1741B5}" type="doc">
      <dgm:prSet loTypeId="urn:microsoft.com/office/officeart/2005/8/layout/hList1" loCatId="list" qsTypeId="urn:microsoft.com/office/officeart/2005/8/quickstyle/simple1" qsCatId="simple" csTypeId="urn:microsoft.com/office/officeart/2005/8/colors/colorful2" csCatId="colorful" phldr="1"/>
      <dgm:spPr/>
      <dgm:t>
        <a:bodyPr/>
        <a:lstStyle/>
        <a:p>
          <a:endParaRPr lang="en-IN"/>
        </a:p>
      </dgm:t>
    </dgm:pt>
    <dgm:pt modelId="{B56460CE-7EF3-486E-9F33-9F47DBEA2D8A}">
      <dgm:prSet phldrT="[Text]"/>
      <dgm:spPr/>
      <dgm:t>
        <a:bodyPr/>
        <a:lstStyle/>
        <a:p>
          <a:r>
            <a:rPr lang="en-US" dirty="0"/>
            <a:t>Style=“”</a:t>
          </a:r>
          <a:endParaRPr lang="en-IN" dirty="0"/>
        </a:p>
      </dgm:t>
    </dgm:pt>
    <dgm:pt modelId="{7F86F032-31B5-4D49-8A8A-3D6803053A94}" type="parTrans" cxnId="{4A155324-F0FF-4F18-92CF-EB073A8EFD98}">
      <dgm:prSet/>
      <dgm:spPr/>
      <dgm:t>
        <a:bodyPr/>
        <a:lstStyle/>
        <a:p>
          <a:endParaRPr lang="en-IN"/>
        </a:p>
      </dgm:t>
    </dgm:pt>
    <dgm:pt modelId="{352D86EB-C6E6-4E45-A9A9-E15AF173A4FC}" type="sibTrans" cxnId="{4A155324-F0FF-4F18-92CF-EB073A8EFD98}">
      <dgm:prSet/>
      <dgm:spPr/>
      <dgm:t>
        <a:bodyPr/>
        <a:lstStyle/>
        <a:p>
          <a:endParaRPr lang="en-IN"/>
        </a:p>
      </dgm:t>
    </dgm:pt>
    <dgm:pt modelId="{9A9AE316-167D-4F63-BA98-26DA377AC995}">
      <dgm:prSet phldrT="[Text]"/>
      <dgm:spPr/>
      <dgm:t>
        <a:bodyPr/>
        <a:lstStyle/>
        <a:p>
          <a:r>
            <a:rPr lang="en-US" dirty="0"/>
            <a:t>IDs</a:t>
          </a:r>
          <a:endParaRPr lang="en-IN" dirty="0"/>
        </a:p>
      </dgm:t>
    </dgm:pt>
    <dgm:pt modelId="{73FC6955-B350-404A-B0FA-C7D2C2D94804}" type="parTrans" cxnId="{42D717C5-AC5C-4539-93F8-6057DF2AF955}">
      <dgm:prSet/>
      <dgm:spPr/>
      <dgm:t>
        <a:bodyPr/>
        <a:lstStyle/>
        <a:p>
          <a:endParaRPr lang="en-IN"/>
        </a:p>
      </dgm:t>
    </dgm:pt>
    <dgm:pt modelId="{14F3CD05-3733-47C5-A92B-4EE54A08E9DB}" type="sibTrans" cxnId="{42D717C5-AC5C-4539-93F8-6057DF2AF955}">
      <dgm:prSet/>
      <dgm:spPr/>
      <dgm:t>
        <a:bodyPr/>
        <a:lstStyle/>
        <a:p>
          <a:endParaRPr lang="en-IN"/>
        </a:p>
      </dgm:t>
    </dgm:pt>
    <dgm:pt modelId="{E5C4A212-BD9E-4708-A6B4-E568D800B0F1}">
      <dgm:prSet phldrT="[Text]"/>
      <dgm:spPr/>
      <dgm:t>
        <a:bodyPr/>
        <a:lstStyle/>
        <a:p>
          <a:r>
            <a:rPr lang="en-US" dirty="0"/>
            <a:t>Elements</a:t>
          </a:r>
          <a:endParaRPr lang="en-IN" dirty="0"/>
        </a:p>
      </dgm:t>
    </dgm:pt>
    <dgm:pt modelId="{0B17493F-C521-4DCB-841A-56D59C47308B}" type="parTrans" cxnId="{DF666311-09D8-41C8-87CC-972C4E40826C}">
      <dgm:prSet/>
      <dgm:spPr/>
      <dgm:t>
        <a:bodyPr/>
        <a:lstStyle/>
        <a:p>
          <a:endParaRPr lang="en-IN"/>
        </a:p>
      </dgm:t>
    </dgm:pt>
    <dgm:pt modelId="{3A2D37F5-18C8-4B4C-AF42-15A52652820C}" type="sibTrans" cxnId="{DF666311-09D8-41C8-87CC-972C4E40826C}">
      <dgm:prSet/>
      <dgm:spPr/>
      <dgm:t>
        <a:bodyPr/>
        <a:lstStyle/>
        <a:p>
          <a:endParaRPr lang="en-IN"/>
        </a:p>
      </dgm:t>
    </dgm:pt>
    <dgm:pt modelId="{3F701B6E-BBDF-407C-8B30-6867522D151D}">
      <dgm:prSet phldrT="[Text]"/>
      <dgm:spPr/>
      <dgm:t>
        <a:bodyPr/>
        <a:lstStyle/>
        <a:p>
          <a:pPr algn="ctr"/>
          <a:r>
            <a:rPr lang="en-US" dirty="0"/>
            <a:t>Number</a:t>
          </a:r>
          <a:endParaRPr lang="en-IN" dirty="0"/>
        </a:p>
      </dgm:t>
    </dgm:pt>
    <dgm:pt modelId="{7AB54741-CD59-42F9-B9D1-E6DCFA363266}" type="parTrans" cxnId="{F1BF381D-870E-4992-A403-662A768E198D}">
      <dgm:prSet/>
      <dgm:spPr/>
      <dgm:t>
        <a:bodyPr/>
        <a:lstStyle/>
        <a:p>
          <a:endParaRPr lang="en-IN"/>
        </a:p>
      </dgm:t>
    </dgm:pt>
    <dgm:pt modelId="{A1D3FCAD-D340-4AD5-9C8A-337B0F6A94A9}" type="sibTrans" cxnId="{F1BF381D-870E-4992-A403-662A768E198D}">
      <dgm:prSet/>
      <dgm:spPr/>
      <dgm:t>
        <a:bodyPr/>
        <a:lstStyle/>
        <a:p>
          <a:endParaRPr lang="en-IN"/>
        </a:p>
      </dgm:t>
    </dgm:pt>
    <dgm:pt modelId="{50E42CFA-9AC8-4446-BA78-7931A9E66D82}">
      <dgm:prSet phldrT="[Text]"/>
      <dgm:spPr/>
      <dgm:t>
        <a:bodyPr/>
        <a:lstStyle/>
        <a:p>
          <a:r>
            <a:rPr lang="en-US" dirty="0"/>
            <a:t>Class, Pseudo class, attribute</a:t>
          </a:r>
          <a:endParaRPr lang="en-IN" dirty="0"/>
        </a:p>
      </dgm:t>
    </dgm:pt>
    <dgm:pt modelId="{E6361DC6-87F1-4E85-A307-1818400A5547}" type="parTrans" cxnId="{0007495C-A739-4CB6-AD4E-2E72D5562E60}">
      <dgm:prSet/>
      <dgm:spPr/>
      <dgm:t>
        <a:bodyPr/>
        <a:lstStyle/>
        <a:p>
          <a:endParaRPr lang="en-IN"/>
        </a:p>
      </dgm:t>
    </dgm:pt>
    <dgm:pt modelId="{5FAFB337-291A-43BF-8F1A-B05B6019096A}" type="sibTrans" cxnId="{0007495C-A739-4CB6-AD4E-2E72D5562E60}">
      <dgm:prSet/>
      <dgm:spPr/>
      <dgm:t>
        <a:bodyPr/>
        <a:lstStyle/>
        <a:p>
          <a:endParaRPr lang="en-IN"/>
        </a:p>
      </dgm:t>
    </dgm:pt>
    <dgm:pt modelId="{AD029E3C-72FC-4958-884E-C884D05875E8}">
      <dgm:prSet/>
      <dgm:spPr/>
      <dgm:t>
        <a:bodyPr/>
        <a:lstStyle/>
        <a:p>
          <a:pPr algn="ctr"/>
          <a:r>
            <a:rPr lang="en-US" dirty="0"/>
            <a:t>Number</a:t>
          </a:r>
          <a:endParaRPr lang="en-IN" dirty="0"/>
        </a:p>
      </dgm:t>
    </dgm:pt>
    <dgm:pt modelId="{F48D9DAE-CF39-4FEE-8F85-CB74030909C8}" type="parTrans" cxnId="{085754E8-8EC8-4A27-9AA6-33FA43B722CB}">
      <dgm:prSet/>
      <dgm:spPr/>
      <dgm:t>
        <a:bodyPr/>
        <a:lstStyle/>
        <a:p>
          <a:endParaRPr lang="en-IN"/>
        </a:p>
      </dgm:t>
    </dgm:pt>
    <dgm:pt modelId="{7B610BB3-6909-42DF-8E04-DD3EC4141066}" type="sibTrans" cxnId="{085754E8-8EC8-4A27-9AA6-33FA43B722CB}">
      <dgm:prSet/>
      <dgm:spPr/>
      <dgm:t>
        <a:bodyPr/>
        <a:lstStyle/>
        <a:p>
          <a:endParaRPr lang="en-IN"/>
        </a:p>
      </dgm:t>
    </dgm:pt>
    <dgm:pt modelId="{0A24DE64-393A-4380-BA78-E5FB195DC729}">
      <dgm:prSet/>
      <dgm:spPr/>
      <dgm:t>
        <a:bodyPr/>
        <a:lstStyle/>
        <a:p>
          <a:pPr algn="ctr"/>
          <a:r>
            <a:rPr lang="en-US" dirty="0"/>
            <a:t>Number</a:t>
          </a:r>
          <a:endParaRPr lang="en-IN" dirty="0"/>
        </a:p>
      </dgm:t>
    </dgm:pt>
    <dgm:pt modelId="{CE36B915-41B6-49BC-B44C-9AD4D9FA2D33}" type="parTrans" cxnId="{2E669F3A-C9EE-4089-AD4C-089E9C791700}">
      <dgm:prSet/>
      <dgm:spPr/>
      <dgm:t>
        <a:bodyPr/>
        <a:lstStyle/>
        <a:p>
          <a:endParaRPr lang="en-IN"/>
        </a:p>
      </dgm:t>
    </dgm:pt>
    <dgm:pt modelId="{88DBD90B-9054-494A-9C10-B7B8A07FD599}" type="sibTrans" cxnId="{2E669F3A-C9EE-4089-AD4C-089E9C791700}">
      <dgm:prSet/>
      <dgm:spPr/>
      <dgm:t>
        <a:bodyPr/>
        <a:lstStyle/>
        <a:p>
          <a:endParaRPr lang="en-IN"/>
        </a:p>
      </dgm:t>
    </dgm:pt>
    <dgm:pt modelId="{A1D8154E-14AD-4710-A5E4-924431A8E8BE}">
      <dgm:prSet/>
      <dgm:spPr/>
      <dgm:t>
        <a:bodyPr/>
        <a:lstStyle/>
        <a:p>
          <a:pPr algn="ctr"/>
          <a:r>
            <a:rPr lang="en-US" dirty="0"/>
            <a:t>0/1</a:t>
          </a:r>
          <a:endParaRPr lang="en-IN" dirty="0"/>
        </a:p>
      </dgm:t>
    </dgm:pt>
    <dgm:pt modelId="{FA5C1FD4-8E6C-4B58-9C3A-0D8A132A6EB3}" type="parTrans" cxnId="{9F618C05-953C-4320-9008-E0C277952E8C}">
      <dgm:prSet/>
      <dgm:spPr/>
      <dgm:t>
        <a:bodyPr/>
        <a:lstStyle/>
        <a:p>
          <a:endParaRPr lang="en-IN"/>
        </a:p>
      </dgm:t>
    </dgm:pt>
    <dgm:pt modelId="{32081DF3-39E3-4484-B8AF-53DA73906F9B}" type="sibTrans" cxnId="{9F618C05-953C-4320-9008-E0C277952E8C}">
      <dgm:prSet/>
      <dgm:spPr/>
      <dgm:t>
        <a:bodyPr/>
        <a:lstStyle/>
        <a:p>
          <a:endParaRPr lang="en-IN"/>
        </a:p>
      </dgm:t>
    </dgm:pt>
    <dgm:pt modelId="{4FB06FE6-614D-458A-BE46-EA29F2970797}" type="pres">
      <dgm:prSet presAssocID="{C70FE5FE-BAF3-4F71-AEF6-C54BFD1741B5}" presName="Name0" presStyleCnt="0">
        <dgm:presLayoutVars>
          <dgm:dir/>
          <dgm:animLvl val="lvl"/>
          <dgm:resizeHandles val="exact"/>
        </dgm:presLayoutVars>
      </dgm:prSet>
      <dgm:spPr/>
    </dgm:pt>
    <dgm:pt modelId="{BE264D10-A60B-4C3E-9F94-550EE067E3A1}" type="pres">
      <dgm:prSet presAssocID="{B56460CE-7EF3-486E-9F33-9F47DBEA2D8A}" presName="composite" presStyleCnt="0"/>
      <dgm:spPr/>
    </dgm:pt>
    <dgm:pt modelId="{015CD7E4-25C8-4AB1-99DF-47C45E159952}" type="pres">
      <dgm:prSet presAssocID="{B56460CE-7EF3-486E-9F33-9F47DBEA2D8A}" presName="parTx" presStyleLbl="alignNode1" presStyleIdx="0" presStyleCnt="4">
        <dgm:presLayoutVars>
          <dgm:chMax val="0"/>
          <dgm:chPref val="0"/>
          <dgm:bulletEnabled val="1"/>
        </dgm:presLayoutVars>
      </dgm:prSet>
      <dgm:spPr/>
    </dgm:pt>
    <dgm:pt modelId="{585304B4-A9FB-489A-B726-8E58B61112FB}" type="pres">
      <dgm:prSet presAssocID="{B56460CE-7EF3-486E-9F33-9F47DBEA2D8A}" presName="desTx" presStyleLbl="alignAccFollowNode1" presStyleIdx="0" presStyleCnt="4">
        <dgm:presLayoutVars>
          <dgm:bulletEnabled val="1"/>
        </dgm:presLayoutVars>
      </dgm:prSet>
      <dgm:spPr/>
    </dgm:pt>
    <dgm:pt modelId="{99543B25-8306-47D5-84B0-8832C5883475}" type="pres">
      <dgm:prSet presAssocID="{352D86EB-C6E6-4E45-A9A9-E15AF173A4FC}" presName="space" presStyleCnt="0"/>
      <dgm:spPr/>
    </dgm:pt>
    <dgm:pt modelId="{2362EEEF-340A-48DF-855B-C3E5A2FF7F41}" type="pres">
      <dgm:prSet presAssocID="{9A9AE316-167D-4F63-BA98-26DA377AC995}" presName="composite" presStyleCnt="0"/>
      <dgm:spPr/>
    </dgm:pt>
    <dgm:pt modelId="{32DB8529-CA03-4D64-92CA-CEB26ACEF0AF}" type="pres">
      <dgm:prSet presAssocID="{9A9AE316-167D-4F63-BA98-26DA377AC995}" presName="parTx" presStyleLbl="alignNode1" presStyleIdx="1" presStyleCnt="4">
        <dgm:presLayoutVars>
          <dgm:chMax val="0"/>
          <dgm:chPref val="0"/>
          <dgm:bulletEnabled val="1"/>
        </dgm:presLayoutVars>
      </dgm:prSet>
      <dgm:spPr/>
    </dgm:pt>
    <dgm:pt modelId="{900E25C2-3BDB-4726-8076-B72E4E0F2534}" type="pres">
      <dgm:prSet presAssocID="{9A9AE316-167D-4F63-BA98-26DA377AC995}" presName="desTx" presStyleLbl="alignAccFollowNode1" presStyleIdx="1" presStyleCnt="4">
        <dgm:presLayoutVars>
          <dgm:bulletEnabled val="1"/>
        </dgm:presLayoutVars>
      </dgm:prSet>
      <dgm:spPr/>
    </dgm:pt>
    <dgm:pt modelId="{1CB0504A-13F6-4A8B-ACB9-AA7BF1FC8C15}" type="pres">
      <dgm:prSet presAssocID="{14F3CD05-3733-47C5-A92B-4EE54A08E9DB}" presName="space" presStyleCnt="0"/>
      <dgm:spPr/>
    </dgm:pt>
    <dgm:pt modelId="{DF1EB3D1-AE7E-4768-B86B-5F07BA1058F0}" type="pres">
      <dgm:prSet presAssocID="{50E42CFA-9AC8-4446-BA78-7931A9E66D82}" presName="composite" presStyleCnt="0"/>
      <dgm:spPr/>
    </dgm:pt>
    <dgm:pt modelId="{C224245E-9CBE-4B5E-9671-F7EB056DC03A}" type="pres">
      <dgm:prSet presAssocID="{50E42CFA-9AC8-4446-BA78-7931A9E66D82}" presName="parTx" presStyleLbl="alignNode1" presStyleIdx="2" presStyleCnt="4">
        <dgm:presLayoutVars>
          <dgm:chMax val="0"/>
          <dgm:chPref val="0"/>
          <dgm:bulletEnabled val="1"/>
        </dgm:presLayoutVars>
      </dgm:prSet>
      <dgm:spPr/>
    </dgm:pt>
    <dgm:pt modelId="{D36B5BEC-59E0-4F26-9D39-477826534FAE}" type="pres">
      <dgm:prSet presAssocID="{50E42CFA-9AC8-4446-BA78-7931A9E66D82}" presName="desTx" presStyleLbl="alignAccFollowNode1" presStyleIdx="2" presStyleCnt="4">
        <dgm:presLayoutVars>
          <dgm:bulletEnabled val="1"/>
        </dgm:presLayoutVars>
      </dgm:prSet>
      <dgm:spPr/>
    </dgm:pt>
    <dgm:pt modelId="{B3FBB32E-B873-4F11-B149-7F255271D423}" type="pres">
      <dgm:prSet presAssocID="{5FAFB337-291A-43BF-8F1A-B05B6019096A}" presName="space" presStyleCnt="0"/>
      <dgm:spPr/>
    </dgm:pt>
    <dgm:pt modelId="{00FA3703-4DD1-4B25-9D6E-4A2B1E053825}" type="pres">
      <dgm:prSet presAssocID="{E5C4A212-BD9E-4708-A6B4-E568D800B0F1}" presName="composite" presStyleCnt="0"/>
      <dgm:spPr/>
    </dgm:pt>
    <dgm:pt modelId="{90EE5FF4-391F-459A-8ECB-30D12AA9EF51}" type="pres">
      <dgm:prSet presAssocID="{E5C4A212-BD9E-4708-A6B4-E568D800B0F1}" presName="parTx" presStyleLbl="alignNode1" presStyleIdx="3" presStyleCnt="4">
        <dgm:presLayoutVars>
          <dgm:chMax val="0"/>
          <dgm:chPref val="0"/>
          <dgm:bulletEnabled val="1"/>
        </dgm:presLayoutVars>
      </dgm:prSet>
      <dgm:spPr/>
    </dgm:pt>
    <dgm:pt modelId="{C013740C-0087-4CCC-AE9A-0A5DEDF709B3}" type="pres">
      <dgm:prSet presAssocID="{E5C4A212-BD9E-4708-A6B4-E568D800B0F1}" presName="desTx" presStyleLbl="alignAccFollowNode1" presStyleIdx="3" presStyleCnt="4">
        <dgm:presLayoutVars>
          <dgm:bulletEnabled val="1"/>
        </dgm:presLayoutVars>
      </dgm:prSet>
      <dgm:spPr/>
    </dgm:pt>
  </dgm:ptLst>
  <dgm:cxnLst>
    <dgm:cxn modelId="{9F618C05-953C-4320-9008-E0C277952E8C}" srcId="{B56460CE-7EF3-486E-9F33-9F47DBEA2D8A}" destId="{A1D8154E-14AD-4710-A5E4-924431A8E8BE}" srcOrd="0" destOrd="0" parTransId="{FA5C1FD4-8E6C-4B58-9C3A-0D8A132A6EB3}" sibTransId="{32081DF3-39E3-4484-B8AF-53DA73906F9B}"/>
    <dgm:cxn modelId="{DF666311-09D8-41C8-87CC-972C4E40826C}" srcId="{C70FE5FE-BAF3-4F71-AEF6-C54BFD1741B5}" destId="{E5C4A212-BD9E-4708-A6B4-E568D800B0F1}" srcOrd="3" destOrd="0" parTransId="{0B17493F-C521-4DCB-841A-56D59C47308B}" sibTransId="{3A2D37F5-18C8-4B4C-AF42-15A52652820C}"/>
    <dgm:cxn modelId="{A2D4171A-E408-4935-89E5-637D18A7253C}" type="presOf" srcId="{C70FE5FE-BAF3-4F71-AEF6-C54BFD1741B5}" destId="{4FB06FE6-614D-458A-BE46-EA29F2970797}" srcOrd="0" destOrd="0" presId="urn:microsoft.com/office/officeart/2005/8/layout/hList1"/>
    <dgm:cxn modelId="{F1BF381D-870E-4992-A403-662A768E198D}" srcId="{E5C4A212-BD9E-4708-A6B4-E568D800B0F1}" destId="{3F701B6E-BBDF-407C-8B30-6867522D151D}" srcOrd="0" destOrd="0" parTransId="{7AB54741-CD59-42F9-B9D1-E6DCFA363266}" sibTransId="{A1D3FCAD-D340-4AD5-9C8A-337B0F6A94A9}"/>
    <dgm:cxn modelId="{4A155324-F0FF-4F18-92CF-EB073A8EFD98}" srcId="{C70FE5FE-BAF3-4F71-AEF6-C54BFD1741B5}" destId="{B56460CE-7EF3-486E-9F33-9F47DBEA2D8A}" srcOrd="0" destOrd="0" parTransId="{7F86F032-31B5-4D49-8A8A-3D6803053A94}" sibTransId="{352D86EB-C6E6-4E45-A9A9-E15AF173A4FC}"/>
    <dgm:cxn modelId="{A4E99728-9FD9-45C9-94BF-AAE1C1062CC4}" type="presOf" srcId="{3F701B6E-BBDF-407C-8B30-6867522D151D}" destId="{C013740C-0087-4CCC-AE9A-0A5DEDF709B3}" srcOrd="0" destOrd="0" presId="urn:microsoft.com/office/officeart/2005/8/layout/hList1"/>
    <dgm:cxn modelId="{2E669F3A-C9EE-4089-AD4C-089E9C791700}" srcId="{9A9AE316-167D-4F63-BA98-26DA377AC995}" destId="{0A24DE64-393A-4380-BA78-E5FB195DC729}" srcOrd="0" destOrd="0" parTransId="{CE36B915-41B6-49BC-B44C-9AD4D9FA2D33}" sibTransId="{88DBD90B-9054-494A-9C10-B7B8A07FD599}"/>
    <dgm:cxn modelId="{0007495C-A739-4CB6-AD4E-2E72D5562E60}" srcId="{C70FE5FE-BAF3-4F71-AEF6-C54BFD1741B5}" destId="{50E42CFA-9AC8-4446-BA78-7931A9E66D82}" srcOrd="2" destOrd="0" parTransId="{E6361DC6-87F1-4E85-A307-1818400A5547}" sibTransId="{5FAFB337-291A-43BF-8F1A-B05B6019096A}"/>
    <dgm:cxn modelId="{6A34AB5A-45ED-4FCD-9719-C6434CEA36DA}" type="presOf" srcId="{AD029E3C-72FC-4958-884E-C884D05875E8}" destId="{D36B5BEC-59E0-4F26-9D39-477826534FAE}" srcOrd="0" destOrd="0" presId="urn:microsoft.com/office/officeart/2005/8/layout/hList1"/>
    <dgm:cxn modelId="{6C08A18B-3788-41B8-BEDA-EC0E956EC95F}" type="presOf" srcId="{A1D8154E-14AD-4710-A5E4-924431A8E8BE}" destId="{585304B4-A9FB-489A-B726-8E58B61112FB}" srcOrd="0" destOrd="0" presId="urn:microsoft.com/office/officeart/2005/8/layout/hList1"/>
    <dgm:cxn modelId="{75CDD195-0F88-4EA5-BD65-53B239956A9D}" type="presOf" srcId="{50E42CFA-9AC8-4446-BA78-7931A9E66D82}" destId="{C224245E-9CBE-4B5E-9671-F7EB056DC03A}" srcOrd="0" destOrd="0" presId="urn:microsoft.com/office/officeart/2005/8/layout/hList1"/>
    <dgm:cxn modelId="{EDB2139E-A075-49EE-AB09-0E8C3A644ABC}" type="presOf" srcId="{0A24DE64-393A-4380-BA78-E5FB195DC729}" destId="{900E25C2-3BDB-4726-8076-B72E4E0F2534}" srcOrd="0" destOrd="0" presId="urn:microsoft.com/office/officeart/2005/8/layout/hList1"/>
    <dgm:cxn modelId="{42D717C5-AC5C-4539-93F8-6057DF2AF955}" srcId="{C70FE5FE-BAF3-4F71-AEF6-C54BFD1741B5}" destId="{9A9AE316-167D-4F63-BA98-26DA377AC995}" srcOrd="1" destOrd="0" parTransId="{73FC6955-B350-404A-B0FA-C7D2C2D94804}" sibTransId="{14F3CD05-3733-47C5-A92B-4EE54A08E9DB}"/>
    <dgm:cxn modelId="{085754E8-8EC8-4A27-9AA6-33FA43B722CB}" srcId="{50E42CFA-9AC8-4446-BA78-7931A9E66D82}" destId="{AD029E3C-72FC-4958-884E-C884D05875E8}" srcOrd="0" destOrd="0" parTransId="{F48D9DAE-CF39-4FEE-8F85-CB74030909C8}" sibTransId="{7B610BB3-6909-42DF-8E04-DD3EC4141066}"/>
    <dgm:cxn modelId="{BD012FED-D344-4611-BE82-A249A00F21C8}" type="presOf" srcId="{9A9AE316-167D-4F63-BA98-26DA377AC995}" destId="{32DB8529-CA03-4D64-92CA-CEB26ACEF0AF}" srcOrd="0" destOrd="0" presId="urn:microsoft.com/office/officeart/2005/8/layout/hList1"/>
    <dgm:cxn modelId="{C98F5EF0-DDEF-4AC1-B8BF-7B84DFC1A45C}" type="presOf" srcId="{B56460CE-7EF3-486E-9F33-9F47DBEA2D8A}" destId="{015CD7E4-25C8-4AB1-99DF-47C45E159952}" srcOrd="0" destOrd="0" presId="urn:microsoft.com/office/officeart/2005/8/layout/hList1"/>
    <dgm:cxn modelId="{9B71D2FB-15E2-49E6-B17C-223578D84A23}" type="presOf" srcId="{E5C4A212-BD9E-4708-A6B4-E568D800B0F1}" destId="{90EE5FF4-391F-459A-8ECB-30D12AA9EF51}" srcOrd="0" destOrd="0" presId="urn:microsoft.com/office/officeart/2005/8/layout/hList1"/>
    <dgm:cxn modelId="{668168AE-B6FA-4636-BC43-29D9C1C46D43}" type="presParOf" srcId="{4FB06FE6-614D-458A-BE46-EA29F2970797}" destId="{BE264D10-A60B-4C3E-9F94-550EE067E3A1}" srcOrd="0" destOrd="0" presId="urn:microsoft.com/office/officeart/2005/8/layout/hList1"/>
    <dgm:cxn modelId="{67F79664-5F50-4E2B-A685-EBBA57F55E01}" type="presParOf" srcId="{BE264D10-A60B-4C3E-9F94-550EE067E3A1}" destId="{015CD7E4-25C8-4AB1-99DF-47C45E159952}" srcOrd="0" destOrd="0" presId="urn:microsoft.com/office/officeart/2005/8/layout/hList1"/>
    <dgm:cxn modelId="{B81BB5DD-BBDF-4BE0-8569-C0F3176DC9C8}" type="presParOf" srcId="{BE264D10-A60B-4C3E-9F94-550EE067E3A1}" destId="{585304B4-A9FB-489A-B726-8E58B61112FB}" srcOrd="1" destOrd="0" presId="urn:microsoft.com/office/officeart/2005/8/layout/hList1"/>
    <dgm:cxn modelId="{9EC5E38D-B322-4256-B34E-FDE65E8E82A7}" type="presParOf" srcId="{4FB06FE6-614D-458A-BE46-EA29F2970797}" destId="{99543B25-8306-47D5-84B0-8832C5883475}" srcOrd="1" destOrd="0" presId="urn:microsoft.com/office/officeart/2005/8/layout/hList1"/>
    <dgm:cxn modelId="{840330FD-1733-4219-BA4D-B8042E73563B}" type="presParOf" srcId="{4FB06FE6-614D-458A-BE46-EA29F2970797}" destId="{2362EEEF-340A-48DF-855B-C3E5A2FF7F41}" srcOrd="2" destOrd="0" presId="urn:microsoft.com/office/officeart/2005/8/layout/hList1"/>
    <dgm:cxn modelId="{B53A7CFC-8689-4189-A4AA-B6593CD495E5}" type="presParOf" srcId="{2362EEEF-340A-48DF-855B-C3E5A2FF7F41}" destId="{32DB8529-CA03-4D64-92CA-CEB26ACEF0AF}" srcOrd="0" destOrd="0" presId="urn:microsoft.com/office/officeart/2005/8/layout/hList1"/>
    <dgm:cxn modelId="{4DCE7D29-09AB-4C72-9D01-D140DD9559DB}" type="presParOf" srcId="{2362EEEF-340A-48DF-855B-C3E5A2FF7F41}" destId="{900E25C2-3BDB-4726-8076-B72E4E0F2534}" srcOrd="1" destOrd="0" presId="urn:microsoft.com/office/officeart/2005/8/layout/hList1"/>
    <dgm:cxn modelId="{4EA28BA1-C95B-4149-A176-F66A10AE3377}" type="presParOf" srcId="{4FB06FE6-614D-458A-BE46-EA29F2970797}" destId="{1CB0504A-13F6-4A8B-ACB9-AA7BF1FC8C15}" srcOrd="3" destOrd="0" presId="urn:microsoft.com/office/officeart/2005/8/layout/hList1"/>
    <dgm:cxn modelId="{2BFD22FE-B41E-47D9-8265-298C8A20DBCF}" type="presParOf" srcId="{4FB06FE6-614D-458A-BE46-EA29F2970797}" destId="{DF1EB3D1-AE7E-4768-B86B-5F07BA1058F0}" srcOrd="4" destOrd="0" presId="urn:microsoft.com/office/officeart/2005/8/layout/hList1"/>
    <dgm:cxn modelId="{4C5A694D-3C56-4D95-A87F-98FD753A1806}" type="presParOf" srcId="{DF1EB3D1-AE7E-4768-B86B-5F07BA1058F0}" destId="{C224245E-9CBE-4B5E-9671-F7EB056DC03A}" srcOrd="0" destOrd="0" presId="urn:microsoft.com/office/officeart/2005/8/layout/hList1"/>
    <dgm:cxn modelId="{718AFC11-560F-4B7D-B43D-5D6A40D262F4}" type="presParOf" srcId="{DF1EB3D1-AE7E-4768-B86B-5F07BA1058F0}" destId="{D36B5BEC-59E0-4F26-9D39-477826534FAE}" srcOrd="1" destOrd="0" presId="urn:microsoft.com/office/officeart/2005/8/layout/hList1"/>
    <dgm:cxn modelId="{FD3F778A-507D-4A95-8563-40DCC8C1A555}" type="presParOf" srcId="{4FB06FE6-614D-458A-BE46-EA29F2970797}" destId="{B3FBB32E-B873-4F11-B149-7F255271D423}" srcOrd="5" destOrd="0" presId="urn:microsoft.com/office/officeart/2005/8/layout/hList1"/>
    <dgm:cxn modelId="{EEA2AED7-9FBE-4C9E-BC30-E1FAC5561CF8}" type="presParOf" srcId="{4FB06FE6-614D-458A-BE46-EA29F2970797}" destId="{00FA3703-4DD1-4B25-9D6E-4A2B1E053825}" srcOrd="6" destOrd="0" presId="urn:microsoft.com/office/officeart/2005/8/layout/hList1"/>
    <dgm:cxn modelId="{9A329FEC-0D3A-4C8C-9C33-FE07DE94B547}" type="presParOf" srcId="{00FA3703-4DD1-4B25-9D6E-4A2B1E053825}" destId="{90EE5FF4-391F-459A-8ECB-30D12AA9EF51}" srcOrd="0" destOrd="0" presId="urn:microsoft.com/office/officeart/2005/8/layout/hList1"/>
    <dgm:cxn modelId="{4F5353BA-246B-422E-9F88-E664BD9FD41B}" type="presParOf" srcId="{00FA3703-4DD1-4B25-9D6E-4A2B1E053825}" destId="{C013740C-0087-4CCC-AE9A-0A5DEDF709B3}"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EDAA4E7-4C52-4C46-97C3-719888DB8772}" type="doc">
      <dgm:prSet loTypeId="urn:microsoft.com/office/officeart/2005/8/layout/hProcess3" loCatId="process" qsTypeId="urn:microsoft.com/office/officeart/2005/8/quickstyle/simple5" qsCatId="simple" csTypeId="urn:microsoft.com/office/officeart/2005/8/colors/colorful1" csCatId="colorful" phldr="1"/>
      <dgm:spPr/>
    </dgm:pt>
    <dgm:pt modelId="{D2876EBE-F0D6-4F29-A095-91581FCAD1E2}">
      <dgm:prSet phldrT="[Text]"/>
      <dgm:spPr/>
      <dgm:t>
        <a:bodyPr/>
        <a:lstStyle/>
        <a:p>
          <a:r>
            <a:rPr lang="en-US" dirty="0">
              <a:highlight>
                <a:srgbClr val="C0C0C0"/>
              </a:highlight>
            </a:rPr>
            <a:t>Before transform was a straight arrow</a:t>
          </a:r>
          <a:endParaRPr lang="en-IN" dirty="0">
            <a:highlight>
              <a:srgbClr val="C0C0C0"/>
            </a:highlight>
          </a:endParaRPr>
        </a:p>
      </dgm:t>
    </dgm:pt>
    <dgm:pt modelId="{CA7ED2C4-D03D-4E15-9843-3F13D15D615D}" type="parTrans" cxnId="{3E54DBBA-2F1E-4737-8585-A098BFCC5725}">
      <dgm:prSet/>
      <dgm:spPr/>
      <dgm:t>
        <a:bodyPr/>
        <a:lstStyle/>
        <a:p>
          <a:endParaRPr lang="en-IN"/>
        </a:p>
      </dgm:t>
    </dgm:pt>
    <dgm:pt modelId="{A14214FB-BD94-4ABB-B83E-F226C0700D4F}" type="sibTrans" cxnId="{3E54DBBA-2F1E-4737-8585-A098BFCC5725}">
      <dgm:prSet/>
      <dgm:spPr/>
      <dgm:t>
        <a:bodyPr/>
        <a:lstStyle/>
        <a:p>
          <a:endParaRPr lang="en-IN"/>
        </a:p>
      </dgm:t>
    </dgm:pt>
    <dgm:pt modelId="{1FAF4C52-D583-4C60-93B0-9FE0548C0531}" type="pres">
      <dgm:prSet presAssocID="{9EDAA4E7-4C52-4C46-97C3-719888DB8772}" presName="Name0" presStyleCnt="0">
        <dgm:presLayoutVars>
          <dgm:dir val="rev"/>
          <dgm:animLvl val="lvl"/>
          <dgm:resizeHandles val="exact"/>
        </dgm:presLayoutVars>
      </dgm:prSet>
      <dgm:spPr/>
    </dgm:pt>
    <dgm:pt modelId="{F14B300E-2B40-4A44-8A32-3384E6A6B39E}" type="pres">
      <dgm:prSet presAssocID="{9EDAA4E7-4C52-4C46-97C3-719888DB8772}" presName="dummy" presStyleCnt="0"/>
      <dgm:spPr/>
    </dgm:pt>
    <dgm:pt modelId="{D42D1C64-9D20-48DC-8E5D-C1394CED3A34}" type="pres">
      <dgm:prSet presAssocID="{9EDAA4E7-4C52-4C46-97C3-719888DB8772}" presName="linH" presStyleCnt="0"/>
      <dgm:spPr/>
    </dgm:pt>
    <dgm:pt modelId="{FAC90D70-9514-4539-98F1-279FC98E347A}" type="pres">
      <dgm:prSet presAssocID="{9EDAA4E7-4C52-4C46-97C3-719888DB8772}" presName="padding1" presStyleCnt="0"/>
      <dgm:spPr/>
    </dgm:pt>
    <dgm:pt modelId="{E0E8FB1B-89C3-4229-9730-6066F71FB707}" type="pres">
      <dgm:prSet presAssocID="{D2876EBE-F0D6-4F29-A095-91581FCAD1E2}" presName="linV" presStyleCnt="0"/>
      <dgm:spPr/>
    </dgm:pt>
    <dgm:pt modelId="{3033ECA1-C0F0-4BD0-B820-93B2D67F90B3}" type="pres">
      <dgm:prSet presAssocID="{D2876EBE-F0D6-4F29-A095-91581FCAD1E2}" presName="spVertical1" presStyleCnt="0"/>
      <dgm:spPr/>
    </dgm:pt>
    <dgm:pt modelId="{66A75CC8-8530-40B8-9A79-DDE60202CD75}" type="pres">
      <dgm:prSet presAssocID="{D2876EBE-F0D6-4F29-A095-91581FCAD1E2}" presName="parTx" presStyleLbl="revTx" presStyleIdx="0" presStyleCnt="1" custScaleX="745852">
        <dgm:presLayoutVars>
          <dgm:chMax val="0"/>
          <dgm:chPref val="0"/>
          <dgm:bulletEnabled val="1"/>
        </dgm:presLayoutVars>
      </dgm:prSet>
      <dgm:spPr/>
    </dgm:pt>
    <dgm:pt modelId="{66621615-4F1A-4F0E-BF66-4E8D13CC0778}" type="pres">
      <dgm:prSet presAssocID="{D2876EBE-F0D6-4F29-A095-91581FCAD1E2}" presName="spVertical2" presStyleCnt="0"/>
      <dgm:spPr/>
    </dgm:pt>
    <dgm:pt modelId="{EFA14363-FDDE-4A08-9289-517AA39A930E}" type="pres">
      <dgm:prSet presAssocID="{D2876EBE-F0D6-4F29-A095-91581FCAD1E2}" presName="spVertical3" presStyleCnt="0"/>
      <dgm:spPr/>
    </dgm:pt>
    <dgm:pt modelId="{D0EFF43F-E84F-4DDA-AAAC-2225995F337F}" type="pres">
      <dgm:prSet presAssocID="{9EDAA4E7-4C52-4C46-97C3-719888DB8772}" presName="padding2" presStyleCnt="0"/>
      <dgm:spPr/>
    </dgm:pt>
    <dgm:pt modelId="{9884F84E-291D-4572-8086-48B10CF8C1A9}" type="pres">
      <dgm:prSet presAssocID="{9EDAA4E7-4C52-4C46-97C3-719888DB8772}" presName="negArrow" presStyleCnt="0"/>
      <dgm:spPr/>
    </dgm:pt>
    <dgm:pt modelId="{6EC8A628-9809-4CCE-9AF7-C63087464157}" type="pres">
      <dgm:prSet presAssocID="{9EDAA4E7-4C52-4C46-97C3-719888DB8772}" presName="backgroundArrow" presStyleLbl="node1" presStyleIdx="0" presStyleCnt="1" custAng="2053013"/>
      <dgm:spPr/>
    </dgm:pt>
  </dgm:ptLst>
  <dgm:cxnLst>
    <dgm:cxn modelId="{8968903A-00DD-4480-B5A0-F073122473FE}" type="presOf" srcId="{D2876EBE-F0D6-4F29-A095-91581FCAD1E2}" destId="{66A75CC8-8530-40B8-9A79-DDE60202CD75}" srcOrd="0" destOrd="0" presId="urn:microsoft.com/office/officeart/2005/8/layout/hProcess3"/>
    <dgm:cxn modelId="{9E216A79-ED38-4B38-A722-C3251A88452B}" type="presOf" srcId="{9EDAA4E7-4C52-4C46-97C3-719888DB8772}" destId="{1FAF4C52-D583-4C60-93B0-9FE0548C0531}" srcOrd="0" destOrd="0" presId="urn:microsoft.com/office/officeart/2005/8/layout/hProcess3"/>
    <dgm:cxn modelId="{3E54DBBA-2F1E-4737-8585-A098BFCC5725}" srcId="{9EDAA4E7-4C52-4C46-97C3-719888DB8772}" destId="{D2876EBE-F0D6-4F29-A095-91581FCAD1E2}" srcOrd="0" destOrd="0" parTransId="{CA7ED2C4-D03D-4E15-9843-3F13D15D615D}" sibTransId="{A14214FB-BD94-4ABB-B83E-F226C0700D4F}"/>
    <dgm:cxn modelId="{66D5CB58-2441-4648-B4C5-485F86174B7F}" type="presParOf" srcId="{1FAF4C52-D583-4C60-93B0-9FE0548C0531}" destId="{F14B300E-2B40-4A44-8A32-3384E6A6B39E}" srcOrd="0" destOrd="0" presId="urn:microsoft.com/office/officeart/2005/8/layout/hProcess3"/>
    <dgm:cxn modelId="{B64566E2-9441-44F2-A8CB-A4CAC6F4FC3E}" type="presParOf" srcId="{1FAF4C52-D583-4C60-93B0-9FE0548C0531}" destId="{D42D1C64-9D20-48DC-8E5D-C1394CED3A34}" srcOrd="1" destOrd="0" presId="urn:microsoft.com/office/officeart/2005/8/layout/hProcess3"/>
    <dgm:cxn modelId="{C034716B-18C8-4214-8D8A-BBEE1CD51E4B}" type="presParOf" srcId="{D42D1C64-9D20-48DC-8E5D-C1394CED3A34}" destId="{FAC90D70-9514-4539-98F1-279FC98E347A}" srcOrd="0" destOrd="0" presId="urn:microsoft.com/office/officeart/2005/8/layout/hProcess3"/>
    <dgm:cxn modelId="{C30525FE-A3AF-4A98-9A7A-DFA393C311D3}" type="presParOf" srcId="{D42D1C64-9D20-48DC-8E5D-C1394CED3A34}" destId="{E0E8FB1B-89C3-4229-9730-6066F71FB707}" srcOrd="1" destOrd="0" presId="urn:microsoft.com/office/officeart/2005/8/layout/hProcess3"/>
    <dgm:cxn modelId="{DC761746-E3BE-4411-9C22-12D14272D4F0}" type="presParOf" srcId="{E0E8FB1B-89C3-4229-9730-6066F71FB707}" destId="{3033ECA1-C0F0-4BD0-B820-93B2D67F90B3}" srcOrd="0" destOrd="0" presId="urn:microsoft.com/office/officeart/2005/8/layout/hProcess3"/>
    <dgm:cxn modelId="{CE4A2216-3074-4DDC-877C-E1C5FB25D426}" type="presParOf" srcId="{E0E8FB1B-89C3-4229-9730-6066F71FB707}" destId="{66A75CC8-8530-40B8-9A79-DDE60202CD75}" srcOrd="1" destOrd="0" presId="urn:microsoft.com/office/officeart/2005/8/layout/hProcess3"/>
    <dgm:cxn modelId="{623F200A-F31E-40C1-AE68-44BB61A9DCA6}" type="presParOf" srcId="{E0E8FB1B-89C3-4229-9730-6066F71FB707}" destId="{66621615-4F1A-4F0E-BF66-4E8D13CC0778}" srcOrd="2" destOrd="0" presId="urn:microsoft.com/office/officeart/2005/8/layout/hProcess3"/>
    <dgm:cxn modelId="{2DC38F65-6CA7-4052-97DB-721601C124A4}" type="presParOf" srcId="{E0E8FB1B-89C3-4229-9730-6066F71FB707}" destId="{EFA14363-FDDE-4A08-9289-517AA39A930E}" srcOrd="3" destOrd="0" presId="urn:microsoft.com/office/officeart/2005/8/layout/hProcess3"/>
    <dgm:cxn modelId="{DC818F79-D8A1-4A52-AB0F-5C2B67E6FC0D}" type="presParOf" srcId="{D42D1C64-9D20-48DC-8E5D-C1394CED3A34}" destId="{D0EFF43F-E84F-4DDA-AAAC-2225995F337F}" srcOrd="2" destOrd="0" presId="urn:microsoft.com/office/officeart/2005/8/layout/hProcess3"/>
    <dgm:cxn modelId="{0C8B45FF-278E-445A-9090-B521A0EC1774}" type="presParOf" srcId="{D42D1C64-9D20-48DC-8E5D-C1394CED3A34}" destId="{9884F84E-291D-4572-8086-48B10CF8C1A9}" srcOrd="3" destOrd="0" presId="urn:microsoft.com/office/officeart/2005/8/layout/hProcess3"/>
    <dgm:cxn modelId="{CCCD92C5-F26E-4A23-936C-510BBEB82DF2}" type="presParOf" srcId="{D42D1C64-9D20-48DC-8E5D-C1394CED3A34}" destId="{6EC8A628-9809-4CCE-9AF7-C63087464157}" srcOrd="4" destOrd="0" presId="urn:microsoft.com/office/officeart/2005/8/layout/h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75A41E4-199A-43C4-B58C-FFF6317D8DD0}" type="doc">
      <dgm:prSet loTypeId="urn:microsoft.com/office/officeart/2005/8/layout/hProcess3" loCatId="process" qsTypeId="urn:microsoft.com/office/officeart/2005/8/quickstyle/3d5" qsCatId="3D" csTypeId="urn:microsoft.com/office/officeart/2005/8/colors/accent2_2" csCatId="accent2" phldr="0"/>
      <dgm:spPr/>
    </dgm:pt>
    <dgm:pt modelId="{11BCBF35-DDD7-42F3-A1E3-1CA2B701F2F8}">
      <dgm:prSet phldrT="[Text]" phldr="1"/>
      <dgm:spPr/>
      <dgm:t>
        <a:bodyPr/>
        <a:lstStyle/>
        <a:p>
          <a:endParaRPr lang="en-IN"/>
        </a:p>
      </dgm:t>
    </dgm:pt>
    <dgm:pt modelId="{1F86A8EB-FA36-4396-8B77-C5040848ECB9}" type="parTrans" cxnId="{DC9C3297-D330-43FD-842D-7F4996910F35}">
      <dgm:prSet/>
      <dgm:spPr/>
      <dgm:t>
        <a:bodyPr/>
        <a:lstStyle/>
        <a:p>
          <a:endParaRPr lang="en-IN"/>
        </a:p>
      </dgm:t>
    </dgm:pt>
    <dgm:pt modelId="{02A2E840-1CF9-49D5-94AC-97A031FBC2BC}" type="sibTrans" cxnId="{DC9C3297-D330-43FD-842D-7F4996910F35}">
      <dgm:prSet/>
      <dgm:spPr/>
      <dgm:t>
        <a:bodyPr/>
        <a:lstStyle/>
        <a:p>
          <a:endParaRPr lang="en-IN"/>
        </a:p>
      </dgm:t>
    </dgm:pt>
    <dgm:pt modelId="{FAAAB768-095F-48A9-A532-F25AF605691A}">
      <dgm:prSet phldrT="[Text]" phldr="1"/>
      <dgm:spPr/>
      <dgm:t>
        <a:bodyPr/>
        <a:lstStyle/>
        <a:p>
          <a:endParaRPr lang="en-IN"/>
        </a:p>
      </dgm:t>
    </dgm:pt>
    <dgm:pt modelId="{91EDB88C-D1AF-44B6-A039-4596D157F09D}" type="parTrans" cxnId="{CF2AF821-5DD6-454B-AA75-873D091C174A}">
      <dgm:prSet/>
      <dgm:spPr/>
      <dgm:t>
        <a:bodyPr/>
        <a:lstStyle/>
        <a:p>
          <a:endParaRPr lang="en-IN"/>
        </a:p>
      </dgm:t>
    </dgm:pt>
    <dgm:pt modelId="{5ECA80AC-769A-410D-A793-4612F354A5AC}" type="sibTrans" cxnId="{CF2AF821-5DD6-454B-AA75-873D091C174A}">
      <dgm:prSet/>
      <dgm:spPr/>
      <dgm:t>
        <a:bodyPr/>
        <a:lstStyle/>
        <a:p>
          <a:endParaRPr lang="en-IN"/>
        </a:p>
      </dgm:t>
    </dgm:pt>
    <dgm:pt modelId="{C631C2B6-1D40-4AC1-8643-B962B5FA49AE}">
      <dgm:prSet phldrT="[Text]" phldr="1"/>
      <dgm:spPr/>
      <dgm:t>
        <a:bodyPr/>
        <a:lstStyle/>
        <a:p>
          <a:endParaRPr lang="en-IN"/>
        </a:p>
      </dgm:t>
    </dgm:pt>
    <dgm:pt modelId="{23218303-B37D-482B-9C67-295918F58128}" type="parTrans" cxnId="{310DC0CE-BC20-4C39-902D-2D58C5634278}">
      <dgm:prSet/>
      <dgm:spPr/>
      <dgm:t>
        <a:bodyPr/>
        <a:lstStyle/>
        <a:p>
          <a:endParaRPr lang="en-IN"/>
        </a:p>
      </dgm:t>
    </dgm:pt>
    <dgm:pt modelId="{0404A40D-AF3D-4770-BF9E-D62E1C6F5216}" type="sibTrans" cxnId="{310DC0CE-BC20-4C39-902D-2D58C5634278}">
      <dgm:prSet/>
      <dgm:spPr/>
      <dgm:t>
        <a:bodyPr/>
        <a:lstStyle/>
        <a:p>
          <a:endParaRPr lang="en-IN"/>
        </a:p>
      </dgm:t>
    </dgm:pt>
    <dgm:pt modelId="{3432978F-8386-400B-9B2D-3F89D10B64C9}" type="pres">
      <dgm:prSet presAssocID="{775A41E4-199A-43C4-B58C-FFF6317D8DD0}" presName="Name0" presStyleCnt="0">
        <dgm:presLayoutVars>
          <dgm:dir val="rev"/>
          <dgm:animLvl val="lvl"/>
          <dgm:resizeHandles val="exact"/>
        </dgm:presLayoutVars>
      </dgm:prSet>
      <dgm:spPr/>
    </dgm:pt>
    <dgm:pt modelId="{C25ADE4B-4DFC-4E72-B438-5C9D4EA83A9D}" type="pres">
      <dgm:prSet presAssocID="{775A41E4-199A-43C4-B58C-FFF6317D8DD0}" presName="dummy" presStyleCnt="0"/>
      <dgm:spPr/>
    </dgm:pt>
    <dgm:pt modelId="{3AB04814-BD08-4219-9F1F-341F04BEB7A9}" type="pres">
      <dgm:prSet presAssocID="{775A41E4-199A-43C4-B58C-FFF6317D8DD0}" presName="linH" presStyleCnt="0"/>
      <dgm:spPr/>
    </dgm:pt>
    <dgm:pt modelId="{9CDBC043-A318-4698-BB33-46131D5B17DE}" type="pres">
      <dgm:prSet presAssocID="{775A41E4-199A-43C4-B58C-FFF6317D8DD0}" presName="padding1" presStyleCnt="0"/>
      <dgm:spPr/>
    </dgm:pt>
    <dgm:pt modelId="{6E61CE51-EA38-4F9D-AF54-6000194BC4C5}" type="pres">
      <dgm:prSet presAssocID="{11BCBF35-DDD7-42F3-A1E3-1CA2B701F2F8}" presName="linV" presStyleCnt="0"/>
      <dgm:spPr/>
    </dgm:pt>
    <dgm:pt modelId="{108B9A01-257A-4414-AFF0-B8387805E82D}" type="pres">
      <dgm:prSet presAssocID="{11BCBF35-DDD7-42F3-A1E3-1CA2B701F2F8}" presName="spVertical1" presStyleCnt="0"/>
      <dgm:spPr/>
    </dgm:pt>
    <dgm:pt modelId="{A45A6221-679E-4DE4-A17E-67D2932CC5AC}" type="pres">
      <dgm:prSet presAssocID="{11BCBF35-DDD7-42F3-A1E3-1CA2B701F2F8}" presName="parTx" presStyleLbl="revTx" presStyleIdx="0" presStyleCnt="3">
        <dgm:presLayoutVars>
          <dgm:chMax val="0"/>
          <dgm:chPref val="0"/>
          <dgm:bulletEnabled val="1"/>
        </dgm:presLayoutVars>
      </dgm:prSet>
      <dgm:spPr/>
    </dgm:pt>
    <dgm:pt modelId="{E41CF1EA-A422-4366-B6A6-9DBC19F5416C}" type="pres">
      <dgm:prSet presAssocID="{11BCBF35-DDD7-42F3-A1E3-1CA2B701F2F8}" presName="spVertical2" presStyleCnt="0"/>
      <dgm:spPr/>
    </dgm:pt>
    <dgm:pt modelId="{9E6446C4-0C12-41FD-A7FB-BCADC21FFF93}" type="pres">
      <dgm:prSet presAssocID="{11BCBF35-DDD7-42F3-A1E3-1CA2B701F2F8}" presName="spVertical3" presStyleCnt="0"/>
      <dgm:spPr/>
    </dgm:pt>
    <dgm:pt modelId="{18A24F2D-4573-476A-9E68-41965E174BC6}" type="pres">
      <dgm:prSet presAssocID="{02A2E840-1CF9-49D5-94AC-97A031FBC2BC}" presName="space" presStyleCnt="0"/>
      <dgm:spPr/>
    </dgm:pt>
    <dgm:pt modelId="{27A1F0C7-5CDF-4AB8-A4DD-06DD710FF973}" type="pres">
      <dgm:prSet presAssocID="{FAAAB768-095F-48A9-A532-F25AF605691A}" presName="linV" presStyleCnt="0"/>
      <dgm:spPr/>
    </dgm:pt>
    <dgm:pt modelId="{7C1DB49E-2B2C-405A-88B8-3EC09A9CE769}" type="pres">
      <dgm:prSet presAssocID="{FAAAB768-095F-48A9-A532-F25AF605691A}" presName="spVertical1" presStyleCnt="0"/>
      <dgm:spPr/>
    </dgm:pt>
    <dgm:pt modelId="{D1CE2A34-48A6-4E55-A0B6-B0E2F11254A8}" type="pres">
      <dgm:prSet presAssocID="{FAAAB768-095F-48A9-A532-F25AF605691A}" presName="parTx" presStyleLbl="revTx" presStyleIdx="1" presStyleCnt="3">
        <dgm:presLayoutVars>
          <dgm:chMax val="0"/>
          <dgm:chPref val="0"/>
          <dgm:bulletEnabled val="1"/>
        </dgm:presLayoutVars>
      </dgm:prSet>
      <dgm:spPr/>
    </dgm:pt>
    <dgm:pt modelId="{2462AF2F-C4B4-467B-BD48-27D9FC804180}" type="pres">
      <dgm:prSet presAssocID="{FAAAB768-095F-48A9-A532-F25AF605691A}" presName="spVertical2" presStyleCnt="0"/>
      <dgm:spPr/>
    </dgm:pt>
    <dgm:pt modelId="{2809826C-5563-435C-B676-2198C5A3FAAF}" type="pres">
      <dgm:prSet presAssocID="{FAAAB768-095F-48A9-A532-F25AF605691A}" presName="spVertical3" presStyleCnt="0"/>
      <dgm:spPr/>
    </dgm:pt>
    <dgm:pt modelId="{6A0A2B84-6F2A-4A7E-A927-9651948665BD}" type="pres">
      <dgm:prSet presAssocID="{5ECA80AC-769A-410D-A793-4612F354A5AC}" presName="space" presStyleCnt="0"/>
      <dgm:spPr/>
    </dgm:pt>
    <dgm:pt modelId="{BE03EBEB-CAEE-4C4D-8CB6-2E51FA2D7F79}" type="pres">
      <dgm:prSet presAssocID="{C631C2B6-1D40-4AC1-8643-B962B5FA49AE}" presName="linV" presStyleCnt="0"/>
      <dgm:spPr/>
    </dgm:pt>
    <dgm:pt modelId="{DADA025F-B220-46A2-8D33-4013B7519EBD}" type="pres">
      <dgm:prSet presAssocID="{C631C2B6-1D40-4AC1-8643-B962B5FA49AE}" presName="spVertical1" presStyleCnt="0"/>
      <dgm:spPr/>
    </dgm:pt>
    <dgm:pt modelId="{127E8DAE-5B7C-4D46-BA96-AEB5E65AB0DD}" type="pres">
      <dgm:prSet presAssocID="{C631C2B6-1D40-4AC1-8643-B962B5FA49AE}" presName="parTx" presStyleLbl="revTx" presStyleIdx="2" presStyleCnt="3">
        <dgm:presLayoutVars>
          <dgm:chMax val="0"/>
          <dgm:chPref val="0"/>
          <dgm:bulletEnabled val="1"/>
        </dgm:presLayoutVars>
      </dgm:prSet>
      <dgm:spPr/>
    </dgm:pt>
    <dgm:pt modelId="{CABE3FB0-2834-4510-84CD-89794C5C1BFF}" type="pres">
      <dgm:prSet presAssocID="{C631C2B6-1D40-4AC1-8643-B962B5FA49AE}" presName="spVertical2" presStyleCnt="0"/>
      <dgm:spPr/>
    </dgm:pt>
    <dgm:pt modelId="{56306BCA-BEC0-4289-86CA-0BFBFAFE5185}" type="pres">
      <dgm:prSet presAssocID="{C631C2B6-1D40-4AC1-8643-B962B5FA49AE}" presName="spVertical3" presStyleCnt="0"/>
      <dgm:spPr/>
    </dgm:pt>
    <dgm:pt modelId="{4C8184CA-45A0-4443-93EA-DAF11DE8971C}" type="pres">
      <dgm:prSet presAssocID="{775A41E4-199A-43C4-B58C-FFF6317D8DD0}" presName="padding2" presStyleCnt="0"/>
      <dgm:spPr/>
    </dgm:pt>
    <dgm:pt modelId="{2139B29E-9772-4A34-A2BB-EDE57A0A2BA5}" type="pres">
      <dgm:prSet presAssocID="{775A41E4-199A-43C4-B58C-FFF6317D8DD0}" presName="negArrow" presStyleCnt="0"/>
      <dgm:spPr/>
    </dgm:pt>
    <dgm:pt modelId="{BB4BAC73-C7A7-48BE-9D75-F9347F7D2BFD}" type="pres">
      <dgm:prSet presAssocID="{775A41E4-199A-43C4-B58C-FFF6317D8DD0}" presName="backgroundArrow" presStyleLbl="node1" presStyleIdx="0" presStyleCnt="1"/>
      <dgm:spPr/>
    </dgm:pt>
  </dgm:ptLst>
  <dgm:cxnLst>
    <dgm:cxn modelId="{CF2AF821-5DD6-454B-AA75-873D091C174A}" srcId="{775A41E4-199A-43C4-B58C-FFF6317D8DD0}" destId="{FAAAB768-095F-48A9-A532-F25AF605691A}" srcOrd="1" destOrd="0" parTransId="{91EDB88C-D1AF-44B6-A039-4596D157F09D}" sibTransId="{5ECA80AC-769A-410D-A793-4612F354A5AC}"/>
    <dgm:cxn modelId="{0F3DC333-5311-404D-A936-33C154599777}" type="presOf" srcId="{C631C2B6-1D40-4AC1-8643-B962B5FA49AE}" destId="{127E8DAE-5B7C-4D46-BA96-AEB5E65AB0DD}" srcOrd="0" destOrd="0" presId="urn:microsoft.com/office/officeart/2005/8/layout/hProcess3"/>
    <dgm:cxn modelId="{4E767A69-5664-495E-A28B-399AC4218DEF}" type="presOf" srcId="{FAAAB768-095F-48A9-A532-F25AF605691A}" destId="{D1CE2A34-48A6-4E55-A0B6-B0E2F11254A8}" srcOrd="0" destOrd="0" presId="urn:microsoft.com/office/officeart/2005/8/layout/hProcess3"/>
    <dgm:cxn modelId="{CF9C444D-88CB-4275-AF96-652A3ADBD9CC}" type="presOf" srcId="{11BCBF35-DDD7-42F3-A1E3-1CA2B701F2F8}" destId="{A45A6221-679E-4DE4-A17E-67D2932CC5AC}" srcOrd="0" destOrd="0" presId="urn:microsoft.com/office/officeart/2005/8/layout/hProcess3"/>
    <dgm:cxn modelId="{DC9C3297-D330-43FD-842D-7F4996910F35}" srcId="{775A41E4-199A-43C4-B58C-FFF6317D8DD0}" destId="{11BCBF35-DDD7-42F3-A1E3-1CA2B701F2F8}" srcOrd="0" destOrd="0" parTransId="{1F86A8EB-FA36-4396-8B77-C5040848ECB9}" sibTransId="{02A2E840-1CF9-49D5-94AC-97A031FBC2BC}"/>
    <dgm:cxn modelId="{310DC0CE-BC20-4C39-902D-2D58C5634278}" srcId="{775A41E4-199A-43C4-B58C-FFF6317D8DD0}" destId="{C631C2B6-1D40-4AC1-8643-B962B5FA49AE}" srcOrd="2" destOrd="0" parTransId="{23218303-B37D-482B-9C67-295918F58128}" sibTransId="{0404A40D-AF3D-4770-BF9E-D62E1C6F5216}"/>
    <dgm:cxn modelId="{5D246BE8-9752-4362-9E4A-EA858419334B}" type="presOf" srcId="{775A41E4-199A-43C4-B58C-FFF6317D8DD0}" destId="{3432978F-8386-400B-9B2D-3F89D10B64C9}" srcOrd="0" destOrd="0" presId="urn:microsoft.com/office/officeart/2005/8/layout/hProcess3"/>
    <dgm:cxn modelId="{B9E4D14E-F30C-4E16-9FED-CC2084C8104D}" type="presParOf" srcId="{3432978F-8386-400B-9B2D-3F89D10B64C9}" destId="{C25ADE4B-4DFC-4E72-B438-5C9D4EA83A9D}" srcOrd="0" destOrd="0" presId="urn:microsoft.com/office/officeart/2005/8/layout/hProcess3"/>
    <dgm:cxn modelId="{7E9F5548-9AB8-482B-87A4-5EE85A6C14D0}" type="presParOf" srcId="{3432978F-8386-400B-9B2D-3F89D10B64C9}" destId="{3AB04814-BD08-4219-9F1F-341F04BEB7A9}" srcOrd="1" destOrd="0" presId="urn:microsoft.com/office/officeart/2005/8/layout/hProcess3"/>
    <dgm:cxn modelId="{B4397879-1E99-4541-9AB0-FC2B5F39CA2B}" type="presParOf" srcId="{3AB04814-BD08-4219-9F1F-341F04BEB7A9}" destId="{9CDBC043-A318-4698-BB33-46131D5B17DE}" srcOrd="0" destOrd="0" presId="urn:microsoft.com/office/officeart/2005/8/layout/hProcess3"/>
    <dgm:cxn modelId="{AB094212-8251-4297-8328-E81CF7077896}" type="presParOf" srcId="{3AB04814-BD08-4219-9F1F-341F04BEB7A9}" destId="{6E61CE51-EA38-4F9D-AF54-6000194BC4C5}" srcOrd="1" destOrd="0" presId="urn:microsoft.com/office/officeart/2005/8/layout/hProcess3"/>
    <dgm:cxn modelId="{CCAE56C6-E976-4A8B-9C54-10958440D0FC}" type="presParOf" srcId="{6E61CE51-EA38-4F9D-AF54-6000194BC4C5}" destId="{108B9A01-257A-4414-AFF0-B8387805E82D}" srcOrd="0" destOrd="0" presId="urn:microsoft.com/office/officeart/2005/8/layout/hProcess3"/>
    <dgm:cxn modelId="{30A4945F-51B4-400B-947C-981D5B336E8C}" type="presParOf" srcId="{6E61CE51-EA38-4F9D-AF54-6000194BC4C5}" destId="{A45A6221-679E-4DE4-A17E-67D2932CC5AC}" srcOrd="1" destOrd="0" presId="urn:microsoft.com/office/officeart/2005/8/layout/hProcess3"/>
    <dgm:cxn modelId="{C6058EA8-5ED0-4295-963E-A6AFC28934E7}" type="presParOf" srcId="{6E61CE51-EA38-4F9D-AF54-6000194BC4C5}" destId="{E41CF1EA-A422-4366-B6A6-9DBC19F5416C}" srcOrd="2" destOrd="0" presId="urn:microsoft.com/office/officeart/2005/8/layout/hProcess3"/>
    <dgm:cxn modelId="{A47AB8E1-CB21-4404-98ED-71622C392ADF}" type="presParOf" srcId="{6E61CE51-EA38-4F9D-AF54-6000194BC4C5}" destId="{9E6446C4-0C12-41FD-A7FB-BCADC21FFF93}" srcOrd="3" destOrd="0" presId="urn:microsoft.com/office/officeart/2005/8/layout/hProcess3"/>
    <dgm:cxn modelId="{B9295B7C-67E6-4830-8846-49B3BD1D7579}" type="presParOf" srcId="{3AB04814-BD08-4219-9F1F-341F04BEB7A9}" destId="{18A24F2D-4573-476A-9E68-41965E174BC6}" srcOrd="2" destOrd="0" presId="urn:microsoft.com/office/officeart/2005/8/layout/hProcess3"/>
    <dgm:cxn modelId="{E5867538-0ABD-4DDE-A7FB-33234129D864}" type="presParOf" srcId="{3AB04814-BD08-4219-9F1F-341F04BEB7A9}" destId="{27A1F0C7-5CDF-4AB8-A4DD-06DD710FF973}" srcOrd="3" destOrd="0" presId="urn:microsoft.com/office/officeart/2005/8/layout/hProcess3"/>
    <dgm:cxn modelId="{58F637D1-7421-4F7E-8C17-E63F02957742}" type="presParOf" srcId="{27A1F0C7-5CDF-4AB8-A4DD-06DD710FF973}" destId="{7C1DB49E-2B2C-405A-88B8-3EC09A9CE769}" srcOrd="0" destOrd="0" presId="urn:microsoft.com/office/officeart/2005/8/layout/hProcess3"/>
    <dgm:cxn modelId="{AFB9BE30-D0CB-4BD2-9BBA-2EAE2831D185}" type="presParOf" srcId="{27A1F0C7-5CDF-4AB8-A4DD-06DD710FF973}" destId="{D1CE2A34-48A6-4E55-A0B6-B0E2F11254A8}" srcOrd="1" destOrd="0" presId="urn:microsoft.com/office/officeart/2005/8/layout/hProcess3"/>
    <dgm:cxn modelId="{1C24D2EE-2223-4147-AB0A-FB87A4183C03}" type="presParOf" srcId="{27A1F0C7-5CDF-4AB8-A4DD-06DD710FF973}" destId="{2462AF2F-C4B4-467B-BD48-27D9FC804180}" srcOrd="2" destOrd="0" presId="urn:microsoft.com/office/officeart/2005/8/layout/hProcess3"/>
    <dgm:cxn modelId="{FA0C05F2-0A34-4ABA-8937-C523C2328DEE}" type="presParOf" srcId="{27A1F0C7-5CDF-4AB8-A4DD-06DD710FF973}" destId="{2809826C-5563-435C-B676-2198C5A3FAAF}" srcOrd="3" destOrd="0" presId="urn:microsoft.com/office/officeart/2005/8/layout/hProcess3"/>
    <dgm:cxn modelId="{2484C304-E76B-4BF3-B9E9-C1E714C6DD9D}" type="presParOf" srcId="{3AB04814-BD08-4219-9F1F-341F04BEB7A9}" destId="{6A0A2B84-6F2A-4A7E-A927-9651948665BD}" srcOrd="4" destOrd="0" presId="urn:microsoft.com/office/officeart/2005/8/layout/hProcess3"/>
    <dgm:cxn modelId="{ECF5044F-1110-4891-96F8-512B1AF7D62C}" type="presParOf" srcId="{3AB04814-BD08-4219-9F1F-341F04BEB7A9}" destId="{BE03EBEB-CAEE-4C4D-8CB6-2E51FA2D7F79}" srcOrd="5" destOrd="0" presId="urn:microsoft.com/office/officeart/2005/8/layout/hProcess3"/>
    <dgm:cxn modelId="{17B912BD-070E-4EA3-8212-E4C5B1C6AB00}" type="presParOf" srcId="{BE03EBEB-CAEE-4C4D-8CB6-2E51FA2D7F79}" destId="{DADA025F-B220-46A2-8D33-4013B7519EBD}" srcOrd="0" destOrd="0" presId="urn:microsoft.com/office/officeart/2005/8/layout/hProcess3"/>
    <dgm:cxn modelId="{6165518D-D8E1-41F4-86C9-C4FF29298B9A}" type="presParOf" srcId="{BE03EBEB-CAEE-4C4D-8CB6-2E51FA2D7F79}" destId="{127E8DAE-5B7C-4D46-BA96-AEB5E65AB0DD}" srcOrd="1" destOrd="0" presId="urn:microsoft.com/office/officeart/2005/8/layout/hProcess3"/>
    <dgm:cxn modelId="{528BAB31-83DD-427F-AD41-A482664D6262}" type="presParOf" srcId="{BE03EBEB-CAEE-4C4D-8CB6-2E51FA2D7F79}" destId="{CABE3FB0-2834-4510-84CD-89794C5C1BFF}" srcOrd="2" destOrd="0" presId="urn:microsoft.com/office/officeart/2005/8/layout/hProcess3"/>
    <dgm:cxn modelId="{7B2E7BBF-6877-4FAF-A87E-DA7690050BEA}" type="presParOf" srcId="{BE03EBEB-CAEE-4C4D-8CB6-2E51FA2D7F79}" destId="{56306BCA-BEC0-4289-86CA-0BFBFAFE5185}" srcOrd="3" destOrd="0" presId="urn:microsoft.com/office/officeart/2005/8/layout/hProcess3"/>
    <dgm:cxn modelId="{079E2A08-1CE3-4029-8765-07C3F93ED66B}" type="presParOf" srcId="{3AB04814-BD08-4219-9F1F-341F04BEB7A9}" destId="{4C8184CA-45A0-4443-93EA-DAF11DE8971C}" srcOrd="6" destOrd="0" presId="urn:microsoft.com/office/officeart/2005/8/layout/hProcess3"/>
    <dgm:cxn modelId="{0646704A-EB55-443B-A799-6BC9357FF55F}" type="presParOf" srcId="{3AB04814-BD08-4219-9F1F-341F04BEB7A9}" destId="{2139B29E-9772-4A34-A2BB-EDE57A0A2BA5}" srcOrd="7" destOrd="0" presId="urn:microsoft.com/office/officeart/2005/8/layout/hProcess3"/>
    <dgm:cxn modelId="{C89D7F22-0230-4319-A814-3D9FB245541F}" type="presParOf" srcId="{3AB04814-BD08-4219-9F1F-341F04BEB7A9}" destId="{BB4BAC73-C7A7-48BE-9D75-F9347F7D2BFD}" srcOrd="8" destOrd="0" presId="urn:microsoft.com/office/officeart/2005/8/layout/h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1E26A9-247A-4889-923F-FA09A89B6D9C}">
      <dsp:nvSpPr>
        <dsp:cNvPr id="0" name=""/>
        <dsp:cNvSpPr/>
      </dsp:nvSpPr>
      <dsp:spPr>
        <a:xfrm>
          <a:off x="0" y="841494"/>
          <a:ext cx="8610599" cy="924719"/>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66040" rIns="99060" bIns="66040" numCol="1" spcCol="1270" anchor="ctr" anchorCtr="0">
          <a:noAutofit/>
        </a:bodyPr>
        <a:lstStyle/>
        <a:p>
          <a:pPr marL="0" lvl="0" indent="0" algn="ctr" defTabSz="2311400">
            <a:lnSpc>
              <a:spcPct val="90000"/>
            </a:lnSpc>
            <a:spcBef>
              <a:spcPct val="0"/>
            </a:spcBef>
            <a:spcAft>
              <a:spcPct val="35000"/>
            </a:spcAft>
            <a:buNone/>
          </a:pPr>
          <a:r>
            <a:rPr lang="en-US" sz="5200" kern="1200" dirty="0"/>
            <a:t>Selector {Declarations}</a:t>
          </a:r>
          <a:endParaRPr lang="en-IN" sz="5200" kern="1200" dirty="0"/>
        </a:p>
      </dsp:txBody>
      <dsp:txXfrm>
        <a:off x="27084" y="868578"/>
        <a:ext cx="8556431" cy="870551"/>
      </dsp:txXfrm>
    </dsp:sp>
    <dsp:sp modelId="{D7CBABE9-20B4-45F6-86F8-8025BCD1ABCF}">
      <dsp:nvSpPr>
        <dsp:cNvPr id="0" name=""/>
        <dsp:cNvSpPr/>
      </dsp:nvSpPr>
      <dsp:spPr>
        <a:xfrm>
          <a:off x="0" y="1932662"/>
          <a:ext cx="924719" cy="924719"/>
        </a:xfrm>
        <a:prstGeom prst="roundRect">
          <a:avLst>
            <a:gd name="adj" fmla="val 1667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D7F7780-E656-4079-9873-D5EB5FC0C412}">
      <dsp:nvSpPr>
        <dsp:cNvPr id="0" name=""/>
        <dsp:cNvSpPr/>
      </dsp:nvSpPr>
      <dsp:spPr>
        <a:xfrm>
          <a:off x="980202" y="1932662"/>
          <a:ext cx="7630397" cy="924719"/>
        </a:xfrm>
        <a:prstGeom prst="roundRect">
          <a:avLst>
            <a:gd name="adj" fmla="val 1667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6248" tIns="206248" rIns="206248" bIns="206248" numCol="1" spcCol="1270" anchor="ctr" anchorCtr="0">
          <a:noAutofit/>
        </a:bodyPr>
        <a:lstStyle/>
        <a:p>
          <a:pPr marL="0" lvl="0" indent="0" algn="ctr" defTabSz="1289050">
            <a:lnSpc>
              <a:spcPct val="90000"/>
            </a:lnSpc>
            <a:spcBef>
              <a:spcPct val="0"/>
            </a:spcBef>
            <a:spcAft>
              <a:spcPct val="35000"/>
            </a:spcAft>
            <a:buNone/>
          </a:pPr>
          <a:r>
            <a:rPr lang="en-US" sz="2900" kern="1200" dirty="0"/>
            <a:t>{color: red; font-style: “Arial”;}</a:t>
          </a:r>
          <a:endParaRPr lang="en-IN" sz="2900" kern="1200" dirty="0"/>
        </a:p>
      </dsp:txBody>
      <dsp:txXfrm>
        <a:off x="1025351" y="1977811"/>
        <a:ext cx="7540099" cy="83442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B8B9D9-6DCF-4901-8A79-B3FF85DD52FE}">
      <dsp:nvSpPr>
        <dsp:cNvPr id="0" name=""/>
        <dsp:cNvSpPr/>
      </dsp:nvSpPr>
      <dsp:spPr>
        <a:xfrm>
          <a:off x="2113788" y="1976800"/>
          <a:ext cx="1563624" cy="1563624"/>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US" sz="2500" kern="1200" dirty="0"/>
            <a:t>Element</a:t>
          </a:r>
          <a:endParaRPr lang="en-IN" sz="2500" kern="1200" dirty="0"/>
        </a:p>
      </dsp:txBody>
      <dsp:txXfrm>
        <a:off x="2342775" y="2205787"/>
        <a:ext cx="1105650" cy="1105650"/>
      </dsp:txXfrm>
    </dsp:sp>
    <dsp:sp modelId="{67EA439F-390C-4D84-9163-4D484B967F9A}">
      <dsp:nvSpPr>
        <dsp:cNvPr id="0" name=""/>
        <dsp:cNvSpPr/>
      </dsp:nvSpPr>
      <dsp:spPr>
        <a:xfrm rot="12900000">
          <a:off x="1004538" y="1669067"/>
          <a:ext cx="1306488" cy="445632"/>
        </a:xfrm>
        <a:prstGeom prst="lef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D644F6B-F6C6-4A42-BA5D-B67E9E326EAE}">
      <dsp:nvSpPr>
        <dsp:cNvPr id="0" name=""/>
        <dsp:cNvSpPr/>
      </dsp:nvSpPr>
      <dsp:spPr>
        <a:xfrm>
          <a:off x="379955" y="923021"/>
          <a:ext cx="1485442" cy="1188354"/>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1333500">
            <a:lnSpc>
              <a:spcPct val="90000"/>
            </a:lnSpc>
            <a:spcBef>
              <a:spcPct val="0"/>
            </a:spcBef>
            <a:spcAft>
              <a:spcPct val="35000"/>
            </a:spcAft>
            <a:buNone/>
          </a:pPr>
          <a:r>
            <a:rPr lang="en-US" sz="3000" kern="1200" dirty="0"/>
            <a:t>Inline style</a:t>
          </a:r>
          <a:endParaRPr lang="en-IN" sz="3000" kern="1200" dirty="0"/>
        </a:p>
      </dsp:txBody>
      <dsp:txXfrm>
        <a:off x="414761" y="957827"/>
        <a:ext cx="1415830" cy="1118742"/>
      </dsp:txXfrm>
    </dsp:sp>
    <dsp:sp modelId="{6F9FEB51-F5EB-4A0C-A135-4DF134CA5BA7}">
      <dsp:nvSpPr>
        <dsp:cNvPr id="0" name=""/>
        <dsp:cNvSpPr/>
      </dsp:nvSpPr>
      <dsp:spPr>
        <a:xfrm rot="16200000">
          <a:off x="2242355" y="1024701"/>
          <a:ext cx="1306488" cy="445632"/>
        </a:xfrm>
        <a:prstGeom prst="lef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43DBF2E-E606-4E4F-896B-B0C9C7CFB731}">
      <dsp:nvSpPr>
        <dsp:cNvPr id="0" name=""/>
        <dsp:cNvSpPr/>
      </dsp:nvSpPr>
      <dsp:spPr>
        <a:xfrm>
          <a:off x="2152878" y="96"/>
          <a:ext cx="1485442" cy="1188354"/>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1333500">
            <a:lnSpc>
              <a:spcPct val="90000"/>
            </a:lnSpc>
            <a:spcBef>
              <a:spcPct val="0"/>
            </a:spcBef>
            <a:spcAft>
              <a:spcPct val="35000"/>
            </a:spcAft>
            <a:buNone/>
          </a:pPr>
          <a:r>
            <a:rPr lang="en-US" sz="3000" kern="1200" dirty="0"/>
            <a:t>Internal style</a:t>
          </a:r>
          <a:endParaRPr lang="en-IN" sz="3000" kern="1200" dirty="0"/>
        </a:p>
      </dsp:txBody>
      <dsp:txXfrm>
        <a:off x="2187684" y="34902"/>
        <a:ext cx="1415830" cy="1118742"/>
      </dsp:txXfrm>
    </dsp:sp>
    <dsp:sp modelId="{A3895B3E-EF7E-4B24-9148-7CF762D70641}">
      <dsp:nvSpPr>
        <dsp:cNvPr id="0" name=""/>
        <dsp:cNvSpPr/>
      </dsp:nvSpPr>
      <dsp:spPr>
        <a:xfrm rot="19500000">
          <a:off x="3480172" y="1669067"/>
          <a:ext cx="1306488" cy="445632"/>
        </a:xfrm>
        <a:prstGeom prst="lef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3F9DA22-F8BF-46C5-A315-D8FE576B3662}">
      <dsp:nvSpPr>
        <dsp:cNvPr id="0" name=""/>
        <dsp:cNvSpPr/>
      </dsp:nvSpPr>
      <dsp:spPr>
        <a:xfrm>
          <a:off x="3925801" y="923021"/>
          <a:ext cx="1485442" cy="1188354"/>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1333500">
            <a:lnSpc>
              <a:spcPct val="90000"/>
            </a:lnSpc>
            <a:spcBef>
              <a:spcPct val="0"/>
            </a:spcBef>
            <a:spcAft>
              <a:spcPct val="35000"/>
            </a:spcAft>
            <a:buNone/>
          </a:pPr>
          <a:r>
            <a:rPr lang="en-US" sz="3000" kern="1200" dirty="0"/>
            <a:t>External style</a:t>
          </a:r>
          <a:endParaRPr lang="en-IN" sz="3000" kern="1200" dirty="0"/>
        </a:p>
      </dsp:txBody>
      <dsp:txXfrm>
        <a:off x="3960607" y="957827"/>
        <a:ext cx="1415830" cy="111874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5CD7E4-25C8-4AB1-99DF-47C45E159952}">
      <dsp:nvSpPr>
        <dsp:cNvPr id="0" name=""/>
        <dsp:cNvSpPr/>
      </dsp:nvSpPr>
      <dsp:spPr>
        <a:xfrm>
          <a:off x="3208" y="13984"/>
          <a:ext cx="1929407" cy="577411"/>
        </a:xfrm>
        <a:prstGeom prst="rect">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US" sz="1600" kern="1200" dirty="0"/>
            <a:t>Style=“”</a:t>
          </a:r>
          <a:endParaRPr lang="en-IN" sz="1600" kern="1200" dirty="0"/>
        </a:p>
      </dsp:txBody>
      <dsp:txXfrm>
        <a:off x="3208" y="13984"/>
        <a:ext cx="1929407" cy="577411"/>
      </dsp:txXfrm>
    </dsp:sp>
    <dsp:sp modelId="{585304B4-A9FB-489A-B726-8E58B61112FB}">
      <dsp:nvSpPr>
        <dsp:cNvPr id="0" name=""/>
        <dsp:cNvSpPr/>
      </dsp:nvSpPr>
      <dsp:spPr>
        <a:xfrm>
          <a:off x="3208" y="591395"/>
          <a:ext cx="1929407" cy="702720"/>
        </a:xfrm>
        <a:prstGeom prst="rect">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ctr" defTabSz="711200">
            <a:lnSpc>
              <a:spcPct val="90000"/>
            </a:lnSpc>
            <a:spcBef>
              <a:spcPct val="0"/>
            </a:spcBef>
            <a:spcAft>
              <a:spcPct val="15000"/>
            </a:spcAft>
            <a:buChar char="•"/>
          </a:pPr>
          <a:r>
            <a:rPr lang="en-US" sz="1600" kern="1200" dirty="0"/>
            <a:t>0/1</a:t>
          </a:r>
          <a:endParaRPr lang="en-IN" sz="1600" kern="1200" dirty="0"/>
        </a:p>
      </dsp:txBody>
      <dsp:txXfrm>
        <a:off x="3208" y="591395"/>
        <a:ext cx="1929407" cy="702720"/>
      </dsp:txXfrm>
    </dsp:sp>
    <dsp:sp modelId="{32DB8529-CA03-4D64-92CA-CEB26ACEF0AF}">
      <dsp:nvSpPr>
        <dsp:cNvPr id="0" name=""/>
        <dsp:cNvSpPr/>
      </dsp:nvSpPr>
      <dsp:spPr>
        <a:xfrm>
          <a:off x="2202733" y="13984"/>
          <a:ext cx="1929407" cy="577411"/>
        </a:xfrm>
        <a:prstGeom prst="rect">
          <a:avLst/>
        </a:prstGeom>
        <a:solidFill>
          <a:schemeClr val="accent2">
            <a:hueOff val="1560506"/>
            <a:satOff val="-1946"/>
            <a:lumOff val="458"/>
            <a:alphaOff val="0"/>
          </a:schemeClr>
        </a:solidFill>
        <a:ln w="25400" cap="flat" cmpd="sng" algn="ctr">
          <a:solidFill>
            <a:schemeClr val="accent2">
              <a:hueOff val="1560506"/>
              <a:satOff val="-1946"/>
              <a:lumOff val="458"/>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US" sz="1600" kern="1200" dirty="0"/>
            <a:t>IDs</a:t>
          </a:r>
          <a:endParaRPr lang="en-IN" sz="1600" kern="1200" dirty="0"/>
        </a:p>
      </dsp:txBody>
      <dsp:txXfrm>
        <a:off x="2202733" y="13984"/>
        <a:ext cx="1929407" cy="577411"/>
      </dsp:txXfrm>
    </dsp:sp>
    <dsp:sp modelId="{900E25C2-3BDB-4726-8076-B72E4E0F2534}">
      <dsp:nvSpPr>
        <dsp:cNvPr id="0" name=""/>
        <dsp:cNvSpPr/>
      </dsp:nvSpPr>
      <dsp:spPr>
        <a:xfrm>
          <a:off x="2202733" y="591395"/>
          <a:ext cx="1929407" cy="702720"/>
        </a:xfrm>
        <a:prstGeom prst="rect">
          <a:avLst/>
        </a:prstGeom>
        <a:solidFill>
          <a:schemeClr val="accent2">
            <a:tint val="40000"/>
            <a:alpha val="90000"/>
            <a:hueOff val="1675274"/>
            <a:satOff val="-1459"/>
            <a:lumOff val="-2"/>
            <a:alphaOff val="0"/>
          </a:schemeClr>
        </a:solidFill>
        <a:ln w="25400" cap="flat" cmpd="sng" algn="ctr">
          <a:solidFill>
            <a:schemeClr val="accent2">
              <a:tint val="40000"/>
              <a:alpha val="90000"/>
              <a:hueOff val="1675274"/>
              <a:satOff val="-1459"/>
              <a:lumOff val="-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ctr" defTabSz="711200">
            <a:lnSpc>
              <a:spcPct val="90000"/>
            </a:lnSpc>
            <a:spcBef>
              <a:spcPct val="0"/>
            </a:spcBef>
            <a:spcAft>
              <a:spcPct val="15000"/>
            </a:spcAft>
            <a:buChar char="•"/>
          </a:pPr>
          <a:r>
            <a:rPr lang="en-US" sz="1600" kern="1200" dirty="0"/>
            <a:t>Number</a:t>
          </a:r>
          <a:endParaRPr lang="en-IN" sz="1600" kern="1200" dirty="0"/>
        </a:p>
      </dsp:txBody>
      <dsp:txXfrm>
        <a:off x="2202733" y="591395"/>
        <a:ext cx="1929407" cy="702720"/>
      </dsp:txXfrm>
    </dsp:sp>
    <dsp:sp modelId="{C224245E-9CBE-4B5E-9671-F7EB056DC03A}">
      <dsp:nvSpPr>
        <dsp:cNvPr id="0" name=""/>
        <dsp:cNvSpPr/>
      </dsp:nvSpPr>
      <dsp:spPr>
        <a:xfrm>
          <a:off x="4402258" y="13984"/>
          <a:ext cx="1929407" cy="577411"/>
        </a:xfrm>
        <a:prstGeom prst="rect">
          <a:avLst/>
        </a:prstGeom>
        <a:solidFill>
          <a:schemeClr val="accent2">
            <a:hueOff val="3121013"/>
            <a:satOff val="-3893"/>
            <a:lumOff val="915"/>
            <a:alphaOff val="0"/>
          </a:schemeClr>
        </a:solidFill>
        <a:ln w="25400" cap="flat" cmpd="sng" algn="ctr">
          <a:solidFill>
            <a:schemeClr val="accent2">
              <a:hueOff val="3121013"/>
              <a:satOff val="-3893"/>
              <a:lumOff val="91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US" sz="1600" kern="1200" dirty="0"/>
            <a:t>Class, Pseudo class, attribute</a:t>
          </a:r>
          <a:endParaRPr lang="en-IN" sz="1600" kern="1200" dirty="0"/>
        </a:p>
      </dsp:txBody>
      <dsp:txXfrm>
        <a:off x="4402258" y="13984"/>
        <a:ext cx="1929407" cy="577411"/>
      </dsp:txXfrm>
    </dsp:sp>
    <dsp:sp modelId="{D36B5BEC-59E0-4F26-9D39-477826534FAE}">
      <dsp:nvSpPr>
        <dsp:cNvPr id="0" name=""/>
        <dsp:cNvSpPr/>
      </dsp:nvSpPr>
      <dsp:spPr>
        <a:xfrm>
          <a:off x="4402258" y="591395"/>
          <a:ext cx="1929407" cy="702720"/>
        </a:xfrm>
        <a:prstGeom prst="rect">
          <a:avLst/>
        </a:prstGeom>
        <a:solidFill>
          <a:schemeClr val="accent2">
            <a:tint val="40000"/>
            <a:alpha val="90000"/>
            <a:hueOff val="3350547"/>
            <a:satOff val="-2919"/>
            <a:lumOff val="-4"/>
            <a:alphaOff val="0"/>
          </a:schemeClr>
        </a:solidFill>
        <a:ln w="25400" cap="flat" cmpd="sng" algn="ctr">
          <a:solidFill>
            <a:schemeClr val="accent2">
              <a:tint val="40000"/>
              <a:alpha val="90000"/>
              <a:hueOff val="3350547"/>
              <a:satOff val="-2919"/>
              <a:lumOff val="-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ctr" defTabSz="711200">
            <a:lnSpc>
              <a:spcPct val="90000"/>
            </a:lnSpc>
            <a:spcBef>
              <a:spcPct val="0"/>
            </a:spcBef>
            <a:spcAft>
              <a:spcPct val="15000"/>
            </a:spcAft>
            <a:buChar char="•"/>
          </a:pPr>
          <a:r>
            <a:rPr lang="en-US" sz="1600" kern="1200" dirty="0"/>
            <a:t>Number</a:t>
          </a:r>
          <a:endParaRPr lang="en-IN" sz="1600" kern="1200" dirty="0"/>
        </a:p>
      </dsp:txBody>
      <dsp:txXfrm>
        <a:off x="4402258" y="591395"/>
        <a:ext cx="1929407" cy="702720"/>
      </dsp:txXfrm>
    </dsp:sp>
    <dsp:sp modelId="{90EE5FF4-391F-459A-8ECB-30D12AA9EF51}">
      <dsp:nvSpPr>
        <dsp:cNvPr id="0" name=""/>
        <dsp:cNvSpPr/>
      </dsp:nvSpPr>
      <dsp:spPr>
        <a:xfrm>
          <a:off x="6601783" y="13984"/>
          <a:ext cx="1929407" cy="577411"/>
        </a:xfrm>
        <a:prstGeom prst="rect">
          <a:avLst/>
        </a:prstGeom>
        <a:solidFill>
          <a:schemeClr val="accent2">
            <a:hueOff val="4681519"/>
            <a:satOff val="-5839"/>
            <a:lumOff val="1373"/>
            <a:alphaOff val="0"/>
          </a:schemeClr>
        </a:solidFill>
        <a:ln w="25400" cap="flat" cmpd="sng" algn="ctr">
          <a:solidFill>
            <a:schemeClr val="accent2">
              <a:hueOff val="4681519"/>
              <a:satOff val="-5839"/>
              <a:lumOff val="1373"/>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US" sz="1600" kern="1200" dirty="0"/>
            <a:t>Elements</a:t>
          </a:r>
          <a:endParaRPr lang="en-IN" sz="1600" kern="1200" dirty="0"/>
        </a:p>
      </dsp:txBody>
      <dsp:txXfrm>
        <a:off x="6601783" y="13984"/>
        <a:ext cx="1929407" cy="577411"/>
      </dsp:txXfrm>
    </dsp:sp>
    <dsp:sp modelId="{C013740C-0087-4CCC-AE9A-0A5DEDF709B3}">
      <dsp:nvSpPr>
        <dsp:cNvPr id="0" name=""/>
        <dsp:cNvSpPr/>
      </dsp:nvSpPr>
      <dsp:spPr>
        <a:xfrm>
          <a:off x="6601783" y="591395"/>
          <a:ext cx="1929407" cy="702720"/>
        </a:xfrm>
        <a:prstGeom prst="rect">
          <a:avLst/>
        </a:prstGeom>
        <a:solidFill>
          <a:schemeClr val="accent2">
            <a:tint val="40000"/>
            <a:alpha val="90000"/>
            <a:hueOff val="5025821"/>
            <a:satOff val="-4378"/>
            <a:lumOff val="-6"/>
            <a:alphaOff val="0"/>
          </a:schemeClr>
        </a:solidFill>
        <a:ln w="25400" cap="flat" cmpd="sng" algn="ctr">
          <a:solidFill>
            <a:schemeClr val="accent2">
              <a:tint val="40000"/>
              <a:alpha val="90000"/>
              <a:hueOff val="5025821"/>
              <a:satOff val="-4378"/>
              <a:lumOff val="-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ctr" defTabSz="711200">
            <a:lnSpc>
              <a:spcPct val="90000"/>
            </a:lnSpc>
            <a:spcBef>
              <a:spcPct val="0"/>
            </a:spcBef>
            <a:spcAft>
              <a:spcPct val="15000"/>
            </a:spcAft>
            <a:buChar char="•"/>
          </a:pPr>
          <a:r>
            <a:rPr lang="en-US" sz="1600" kern="1200" dirty="0"/>
            <a:t>Number</a:t>
          </a:r>
          <a:endParaRPr lang="en-IN" sz="1600" kern="1200" dirty="0"/>
        </a:p>
      </dsp:txBody>
      <dsp:txXfrm>
        <a:off x="6601783" y="591395"/>
        <a:ext cx="1929407" cy="70272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C8A628-9809-4CCE-9AF7-C63087464157}">
      <dsp:nvSpPr>
        <dsp:cNvPr id="0" name=""/>
        <dsp:cNvSpPr/>
      </dsp:nvSpPr>
      <dsp:spPr>
        <a:xfrm rot="2053013">
          <a:off x="0" y="933200"/>
          <a:ext cx="3657600" cy="1080000"/>
        </a:xfrm>
        <a:prstGeom prst="leftArrow">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66A75CC8-8530-40B8-9A79-DDE60202CD75}">
      <dsp:nvSpPr>
        <dsp:cNvPr id="0" name=""/>
        <dsp:cNvSpPr/>
      </dsp:nvSpPr>
      <dsp:spPr>
        <a:xfrm>
          <a:off x="365760" y="1203200"/>
          <a:ext cx="2997101" cy="54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52400" rIns="0" bIns="152400" numCol="1" spcCol="1270" anchor="ctr" anchorCtr="0">
          <a:noAutofit/>
        </a:bodyPr>
        <a:lstStyle/>
        <a:p>
          <a:pPr marL="0" lvl="0" indent="0" algn="ctr" defTabSz="666750">
            <a:lnSpc>
              <a:spcPct val="90000"/>
            </a:lnSpc>
            <a:spcBef>
              <a:spcPct val="0"/>
            </a:spcBef>
            <a:spcAft>
              <a:spcPct val="35000"/>
            </a:spcAft>
            <a:buNone/>
          </a:pPr>
          <a:r>
            <a:rPr lang="en-US" sz="1500" kern="1200" dirty="0">
              <a:highlight>
                <a:srgbClr val="C0C0C0"/>
              </a:highlight>
            </a:rPr>
            <a:t>Before transform was a straight arrow</a:t>
          </a:r>
          <a:endParaRPr lang="en-IN" sz="1500" kern="1200" dirty="0">
            <a:highlight>
              <a:srgbClr val="C0C0C0"/>
            </a:highlight>
          </a:endParaRPr>
        </a:p>
      </dsp:txBody>
      <dsp:txXfrm>
        <a:off x="365760" y="1203200"/>
        <a:ext cx="2997101" cy="5400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4BAC73-C7A7-48BE-9D75-F9347F7D2BFD}">
      <dsp:nvSpPr>
        <dsp:cNvPr id="0" name=""/>
        <dsp:cNvSpPr/>
      </dsp:nvSpPr>
      <dsp:spPr>
        <a:xfrm>
          <a:off x="0" y="559374"/>
          <a:ext cx="3505200" cy="2088000"/>
        </a:xfrm>
        <a:prstGeom prst="leftArrow">
          <a:avLst/>
        </a:prstGeom>
        <a:solidFill>
          <a:schemeClr val="accent2">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sp>
    <dsp:sp modelId="{127E8DAE-5B7C-4D46-BA96-AEB5E65AB0DD}">
      <dsp:nvSpPr>
        <dsp:cNvPr id="0" name=""/>
        <dsp:cNvSpPr/>
      </dsp:nvSpPr>
      <dsp:spPr>
        <a:xfrm>
          <a:off x="350520" y="1081375"/>
          <a:ext cx="844636" cy="1044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94640" rIns="0" bIns="294640" numCol="1" spcCol="1270" anchor="ctr" anchorCtr="0">
          <a:noAutofit/>
        </a:bodyPr>
        <a:lstStyle/>
        <a:p>
          <a:pPr marL="0" lvl="0" indent="0" algn="ctr" defTabSz="1289050">
            <a:lnSpc>
              <a:spcPct val="90000"/>
            </a:lnSpc>
            <a:spcBef>
              <a:spcPct val="0"/>
            </a:spcBef>
            <a:spcAft>
              <a:spcPct val="35000"/>
            </a:spcAft>
            <a:buNone/>
          </a:pPr>
          <a:endParaRPr lang="en-IN" sz="2900" kern="1200"/>
        </a:p>
      </dsp:txBody>
      <dsp:txXfrm>
        <a:off x="350520" y="1081375"/>
        <a:ext cx="844636" cy="1044000"/>
      </dsp:txXfrm>
    </dsp:sp>
    <dsp:sp modelId="{D1CE2A34-48A6-4E55-A0B6-B0E2F11254A8}">
      <dsp:nvSpPr>
        <dsp:cNvPr id="0" name=""/>
        <dsp:cNvSpPr/>
      </dsp:nvSpPr>
      <dsp:spPr>
        <a:xfrm>
          <a:off x="1364084" y="1081375"/>
          <a:ext cx="844636" cy="1044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94640" rIns="0" bIns="294640" numCol="1" spcCol="1270" anchor="ctr" anchorCtr="0">
          <a:noAutofit/>
        </a:bodyPr>
        <a:lstStyle/>
        <a:p>
          <a:pPr marL="0" lvl="0" indent="0" algn="ctr" defTabSz="1289050">
            <a:lnSpc>
              <a:spcPct val="90000"/>
            </a:lnSpc>
            <a:spcBef>
              <a:spcPct val="0"/>
            </a:spcBef>
            <a:spcAft>
              <a:spcPct val="35000"/>
            </a:spcAft>
            <a:buNone/>
          </a:pPr>
          <a:endParaRPr lang="en-IN" sz="2900" kern="1200"/>
        </a:p>
      </dsp:txBody>
      <dsp:txXfrm>
        <a:off x="1364084" y="1081375"/>
        <a:ext cx="844636" cy="1044000"/>
      </dsp:txXfrm>
    </dsp:sp>
    <dsp:sp modelId="{A45A6221-679E-4DE4-A17E-67D2932CC5AC}">
      <dsp:nvSpPr>
        <dsp:cNvPr id="0" name=""/>
        <dsp:cNvSpPr/>
      </dsp:nvSpPr>
      <dsp:spPr>
        <a:xfrm>
          <a:off x="2377648" y="1081375"/>
          <a:ext cx="844636" cy="1044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94640" rIns="0" bIns="294640" numCol="1" spcCol="1270" anchor="ctr" anchorCtr="0">
          <a:noAutofit/>
        </a:bodyPr>
        <a:lstStyle/>
        <a:p>
          <a:pPr marL="0" lvl="0" indent="0" algn="ctr" defTabSz="1289050">
            <a:lnSpc>
              <a:spcPct val="90000"/>
            </a:lnSpc>
            <a:spcBef>
              <a:spcPct val="0"/>
            </a:spcBef>
            <a:spcAft>
              <a:spcPct val="35000"/>
            </a:spcAft>
            <a:buNone/>
          </a:pPr>
          <a:endParaRPr lang="en-IN" sz="2900" kern="1200"/>
        </a:p>
      </dsp:txBody>
      <dsp:txXfrm>
        <a:off x="2377648" y="1081375"/>
        <a:ext cx="844636" cy="1044000"/>
      </dsp:txXfrm>
    </dsp:sp>
  </dsp:spTree>
</dsp:drawing>
</file>

<file path=ppt/diagrams/layout1.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Process3">
  <dgm:title val=""/>
  <dgm:desc val=""/>
  <dgm:catLst>
    <dgm:cat type="process" pri="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chOrder="t">
    <dgm:varLst>
      <dgm:dir/>
      <dgm:animLvl val="lvl"/>
      <dgm:resizeHandles val="exact"/>
    </dgm:varLst>
    <dgm:alg type="composite"/>
    <dgm:shape xmlns:r="http://schemas.openxmlformats.org/officeDocument/2006/relationships" r:blip="">
      <dgm:adjLst/>
    </dgm:shape>
    <dgm:presOf/>
    <dgm:constrLst>
      <dgm:constr type="w" for="ch" forName="dummy" refType="w"/>
      <dgm:constr type="h" for="ch" forName="dummy" refType="h"/>
      <dgm:constr type="h" for="ch" forName="dummy" refType="w" refFor="ch" refForName="dummy" op="lte" fact="0.4"/>
      <dgm:constr type="ctrX" for="ch" forName="dummy" refType="w" fact="0.5"/>
      <dgm:constr type="ctrY" for="ch" forName="dummy" refType="h" fact="0.5"/>
      <dgm:constr type="w" for="ch" forName="linH" refType="w"/>
      <dgm:constr type="h" for="ch" forName="linH" refType="h"/>
      <dgm:constr type="ctrX" for="ch" forName="linH" refType="w" fact="0.5"/>
      <dgm:constr type="ctrY" for="ch" forName="linH" refType="h" fact="0.5"/>
      <dgm:constr type="userP" for="ch" forName="linH" refType="h" refFor="ch" refForName="dummy" fact="0.25"/>
      <dgm:constr type="userT" for="des" forName="parTx" refType="w" refFor="ch" refForName="dummy" fact="0.2"/>
    </dgm:constrLst>
    <dgm:ruleLst/>
    <dgm:layoutNode name="dummy">
      <dgm:alg type="sp"/>
      <dgm:shape xmlns:r="http://schemas.openxmlformats.org/officeDocument/2006/relationships" r:blip="">
        <dgm:adjLst/>
      </dgm:shape>
      <dgm:presOf/>
      <dgm:constrLst/>
      <dgm:ruleLst/>
    </dgm:layoutNode>
    <dgm:layoutNode name="linH">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primFontSz" for="des" forName="parTx" val="65"/>
        <dgm:constr type="primFontSz" for="des" forName="desTx" refType="primFontSz" refFor="des" refForName="parTx" op="equ"/>
        <dgm:constr type="h" for="des" forName="parTx" refType="primFontSz" refFor="des" refForName="parTx"/>
        <dgm:constr type="h" for="des" forName="desTx" refType="primFontSz" refFor="des" refForName="parTx" fact="0.5"/>
        <dgm:constr type="h" for="des" forName="parTx" op="equ"/>
        <dgm:constr type="h" for="des" forName="desTx" op="equ"/>
        <dgm:constr type="h" for="ch" forName="backgroundArrow" refType="primFontSz" refFor="des" refForName="parTx" fact="2"/>
        <dgm:constr type="h" for="ch" forName="backgroundArrow" refType="h" refFor="des" refForName="parTx" op="lte" fact="2"/>
        <dgm:constr type="h" for="ch" forName="backgroundArrow" refType="h" refFor="des" refForName="parTx" op="gte" fact="2"/>
        <dgm:constr type="h" for="des" forName="spVertical1" refType="primFontSz" refFor="des" refForName="parTx" fact="0.5"/>
        <dgm:constr type="h" for="des" forName="spVertical1" refType="h" refFor="des" refForName="parTx" op="lte" fact="0.5"/>
        <dgm:constr type="h" for="des" forName="spVertical1" refType="h" refFor="des" refForName="parTx" op="gte" fact="0.5"/>
        <dgm:constr type="h" for="des" forName="spVertical2" refType="primFontSz" refFor="des" refForName="parTx" fact="0.5"/>
        <dgm:constr type="h" for="des" forName="spVertical2" refType="h" refFor="des" refForName="parTx" op="lte" fact="0.5"/>
        <dgm:constr type="h" for="des" forName="spVertical2" refType="h" refFor="des" refForName="parTx" op="gte" fact="0.5"/>
        <dgm:constr type="h" for="des" forName="spVertical3" refType="primFontSz" refFor="des" refForName="parTx" fact="-0.4"/>
        <dgm:constr type="h" for="des" forName="spVertical3" refType="h" refFor="des" refForName="parTx" op="lte" fact="-0.4"/>
        <dgm:constr type="h" for="des" forName="spVertical3" refType="h" refFor="des" refForName="parTx" op="gte" fact="-0.4"/>
        <dgm:constr type="w" for="ch" forName="backgroundArrow" refType="w"/>
        <dgm:constr type="w" for="ch" forName="negArrow" refType="w" fact="-1"/>
        <dgm:constr type="w" for="ch" forName="linV" refType="w"/>
        <dgm:constr type="w" for="ch" forName="space" refType="w" refFor="ch" refForName="linV" fact="0.2"/>
        <dgm:constr type="w" for="ch" forName="padding1" refType="w" fact="0.08"/>
        <dgm:constr type="userP"/>
        <dgm:constr type="w" for="ch" forName="padding2" refType="userP"/>
      </dgm:constrLst>
      <dgm:ruleLst>
        <dgm:rule type="w" for="ch" forName="linV" val="0" fact="NaN" max="NaN"/>
        <dgm:rule type="primFontSz" for="des" forName="parTx" val="5" fact="NaN" max="NaN"/>
      </dgm:ruleLst>
      <dgm:layoutNode name="padding1">
        <dgm:alg type="sp"/>
        <dgm:shape xmlns:r="http://schemas.openxmlformats.org/officeDocument/2006/relationships" r:blip="">
          <dgm:adjLst/>
        </dgm:shape>
        <dgm:presOf/>
        <dgm:constrLst/>
        <dgm:ruleLst/>
      </dgm:layoutNode>
      <dgm:forEach name="Name4" axis="ch" ptType="node">
        <dgm:layoutNode name="linV">
          <dgm:alg type="lin">
            <dgm:param type="linDir" val="fromT"/>
          </dgm:alg>
          <dgm:shape xmlns:r="http://schemas.openxmlformats.org/officeDocument/2006/relationships" r:blip="">
            <dgm:adjLst/>
          </dgm:shape>
          <dgm:presOf/>
          <dgm:constrLst>
            <dgm:constr type="w" for="ch" forName="spVertical1" refType="w"/>
            <dgm:constr type="w" for="ch" forName="parTx" refType="w"/>
            <dgm:constr type="w" for="ch" forName="spVertical2" refType="w"/>
            <dgm:constr type="w" for="ch" forName="spVertical3" refType="w"/>
            <dgm:constr type="w" for="ch" forName="desTx" refType="w"/>
          </dgm:constrLst>
          <dgm:ruleLst/>
          <dgm:layoutNode name="spVertical1">
            <dgm:alg type="sp"/>
            <dgm:shape xmlns:r="http://schemas.openxmlformats.org/officeDocument/2006/relationships" r:blip="">
              <dgm:adjLst/>
            </dgm:shape>
            <dgm:presOf/>
            <dgm:constrLst/>
            <dgm:ruleLst/>
          </dgm:layoutNode>
          <dgm:layoutNode name="parTx" styleLbl="revTx">
            <dgm:varLst>
              <dgm:chMax val="0"/>
              <dgm:chPref val="0"/>
              <dgm:bulletEnabled val="1"/>
            </dgm:varLst>
            <dgm:choose name="Name5">
              <dgm:if name="Name6" axis="root des" ptType="all node" func="maxDepth" op="gt" val="1">
                <dgm:alg type="tx">
                  <dgm:param type="parTxLTRAlign" val="l"/>
                  <dgm:param type="parTxRTLAlign" val="r"/>
                </dgm:alg>
              </dgm:if>
              <dgm:else name="Name7">
                <dgm:alg type="tx">
                  <dgm:param type="parTxLTRAlign" val="ctr"/>
                  <dgm:param type="parTxRTLAlign" val="ctr"/>
                </dgm:alg>
              </dgm:else>
            </dgm:choose>
            <dgm:shape xmlns:r="http://schemas.openxmlformats.org/officeDocument/2006/relationships" type="rect" r:blip="">
              <dgm:adjLst/>
            </dgm:shape>
            <dgm:presOf axis="self" ptType="node"/>
            <dgm:choose name="Name8">
              <dgm:if name="Name9" func="var" arg="dir" op="equ" val="norm">
                <dgm:constrLst>
                  <dgm:constr type="userT"/>
                  <dgm:constr type="h" refType="userT" op="lte"/>
                  <dgm:constr type="tMarg" refType="primFontSz" fact="0.8"/>
                  <dgm:constr type="bMarg" refType="tMarg"/>
                  <dgm:constr type="lMarg"/>
                  <dgm:constr type="rMarg"/>
                </dgm:constrLst>
              </dgm:if>
              <dgm:else name="Name10">
                <dgm:constrLst>
                  <dgm:constr type="userT"/>
                  <dgm:constr type="h" refType="userT" op="lte"/>
                  <dgm:constr type="tMarg" refType="primFontSz" fact="0.8"/>
                  <dgm:constr type="bMarg" refType="tMarg"/>
                  <dgm:constr type="lMarg"/>
                  <dgm:constr type="rMarg"/>
                </dgm:constrLst>
              </dgm:else>
            </dgm:choose>
            <dgm:ruleLst>
              <dgm:rule type="h" val="INF" fact="NaN" max="NaN"/>
            </dgm:ruleLst>
          </dgm:layoutNode>
          <dgm:layoutNode name="spVertical2">
            <dgm:alg type="sp"/>
            <dgm:shape xmlns:r="http://schemas.openxmlformats.org/officeDocument/2006/relationships" r:blip="">
              <dgm:adjLst/>
            </dgm:shape>
            <dgm:presOf/>
            <dgm:constrLst/>
            <dgm:ruleLst/>
          </dgm:layoutNode>
          <dgm:layoutNode name="spVertical3">
            <dgm:alg type="sp"/>
            <dgm:shape xmlns:r="http://schemas.openxmlformats.org/officeDocument/2006/relationships" r:blip="">
              <dgm:adjLst/>
            </dgm:shape>
            <dgm:presOf/>
            <dgm:constrLst/>
            <dgm:ruleLst/>
          </dgm:layoutNode>
          <dgm:choose name="Name11">
            <dgm:if name="Name12" axis="ch" ptType="node" func="cnt" op="gte" val="1">
              <dgm:layoutNode name="desTx" styleLbl="revTx">
                <dgm:varLst>
                  <dgm:bulletEnabled val="1"/>
                </dgm:varLst>
                <dgm:alg type="tx">
                  <dgm:param type="stBulletLvl" val="1"/>
                </dgm:alg>
                <dgm:shape xmlns:r="http://schemas.openxmlformats.org/officeDocument/2006/relationships" type="rect" r:blip="">
                  <dgm:adjLst/>
                </dgm:shape>
                <dgm:presOf axis="des" ptType="node"/>
                <dgm:constrLst>
                  <dgm:constr type="tMarg"/>
                  <dgm:constr type="bMarg"/>
                  <dgm:constr type="rMarg"/>
                  <dgm:constr type="lMarg"/>
                </dgm:constrLst>
                <dgm:ruleLst>
                  <dgm:rule type="h" val="INF" fact="NaN" max="NaN"/>
                </dgm:ruleLst>
              </dgm:layoutNode>
            </dgm:if>
            <dgm:else name="Name13"/>
          </dgm:choose>
        </dgm:layoutNod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name="padding2">
        <dgm:alg type="sp"/>
        <dgm:shape xmlns:r="http://schemas.openxmlformats.org/officeDocument/2006/relationships" r:blip="">
          <dgm:adjLst/>
        </dgm:shape>
        <dgm:presOf/>
        <dgm:constrLst/>
        <dgm:ruleLst/>
      </dgm:layoutNode>
      <dgm:layoutNode name="negArrow">
        <dgm:alg type="sp"/>
        <dgm:shape xmlns:r="http://schemas.openxmlformats.org/officeDocument/2006/relationships" r:blip="">
          <dgm:adjLst/>
        </dgm:shape>
        <dgm:presOf/>
        <dgm:constrLst/>
        <dgm:ruleLst/>
      </dgm:layoutNode>
      <dgm:layoutNode name="backgroundArrow" styleLbl="node1">
        <dgm:alg type="sp"/>
        <dgm:choose name="Name15">
          <dgm:if name="Name16" func="var" arg="dir" op="equ" val="norm">
            <dgm:shape xmlns:r="http://schemas.openxmlformats.org/officeDocument/2006/relationships" type="rightArrow" r:blip="">
              <dgm:adjLst/>
            </dgm:shape>
          </dgm:if>
          <dgm:else name="Name17">
            <dgm:shape xmlns:r="http://schemas.openxmlformats.org/officeDocument/2006/relationships" type="leftArrow" r:blip="">
              <dgm:adjLst/>
            </dgm:shape>
          </dgm:else>
        </dgm:choose>
        <dgm:presOf/>
        <dgm:constrLst/>
        <dgm:ruleLst/>
      </dgm:layoutNode>
    </dgm:layoutNode>
  </dgm:layoutNode>
</dgm:layoutDef>
</file>

<file path=ppt/diagrams/layout5.xml><?xml version="1.0" encoding="utf-8"?>
<dgm:layoutDef xmlns:dgm="http://schemas.openxmlformats.org/drawingml/2006/diagram" xmlns:a="http://schemas.openxmlformats.org/drawingml/2006/main" uniqueId="urn:microsoft.com/office/officeart/2005/8/layout/hProcess3">
  <dgm:title val=""/>
  <dgm:desc val=""/>
  <dgm:catLst>
    <dgm:cat type="process" pri="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chOrder="t">
    <dgm:varLst>
      <dgm:dir/>
      <dgm:animLvl val="lvl"/>
      <dgm:resizeHandles val="exact"/>
    </dgm:varLst>
    <dgm:alg type="composite"/>
    <dgm:shape xmlns:r="http://schemas.openxmlformats.org/officeDocument/2006/relationships" r:blip="">
      <dgm:adjLst/>
    </dgm:shape>
    <dgm:presOf/>
    <dgm:constrLst>
      <dgm:constr type="w" for="ch" forName="dummy" refType="w"/>
      <dgm:constr type="h" for="ch" forName="dummy" refType="h"/>
      <dgm:constr type="h" for="ch" forName="dummy" refType="w" refFor="ch" refForName="dummy" op="lte" fact="0.4"/>
      <dgm:constr type="ctrX" for="ch" forName="dummy" refType="w" fact="0.5"/>
      <dgm:constr type="ctrY" for="ch" forName="dummy" refType="h" fact="0.5"/>
      <dgm:constr type="w" for="ch" forName="linH" refType="w"/>
      <dgm:constr type="h" for="ch" forName="linH" refType="h"/>
      <dgm:constr type="ctrX" for="ch" forName="linH" refType="w" fact="0.5"/>
      <dgm:constr type="ctrY" for="ch" forName="linH" refType="h" fact="0.5"/>
      <dgm:constr type="userP" for="ch" forName="linH" refType="h" refFor="ch" refForName="dummy" fact="0.25"/>
      <dgm:constr type="userT" for="des" forName="parTx" refType="w" refFor="ch" refForName="dummy" fact="0.2"/>
    </dgm:constrLst>
    <dgm:ruleLst/>
    <dgm:layoutNode name="dummy">
      <dgm:alg type="sp"/>
      <dgm:shape xmlns:r="http://schemas.openxmlformats.org/officeDocument/2006/relationships" r:blip="">
        <dgm:adjLst/>
      </dgm:shape>
      <dgm:presOf/>
      <dgm:constrLst/>
      <dgm:ruleLst/>
    </dgm:layoutNode>
    <dgm:layoutNode name="linH">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primFontSz" for="des" forName="parTx" val="65"/>
        <dgm:constr type="primFontSz" for="des" forName="desTx" refType="primFontSz" refFor="des" refForName="parTx" op="equ"/>
        <dgm:constr type="h" for="des" forName="parTx" refType="primFontSz" refFor="des" refForName="parTx"/>
        <dgm:constr type="h" for="des" forName="desTx" refType="primFontSz" refFor="des" refForName="parTx" fact="0.5"/>
        <dgm:constr type="h" for="des" forName="parTx" op="equ"/>
        <dgm:constr type="h" for="des" forName="desTx" op="equ"/>
        <dgm:constr type="h" for="ch" forName="backgroundArrow" refType="primFontSz" refFor="des" refForName="parTx" fact="2"/>
        <dgm:constr type="h" for="ch" forName="backgroundArrow" refType="h" refFor="des" refForName="parTx" op="lte" fact="2"/>
        <dgm:constr type="h" for="ch" forName="backgroundArrow" refType="h" refFor="des" refForName="parTx" op="gte" fact="2"/>
        <dgm:constr type="h" for="des" forName="spVertical1" refType="primFontSz" refFor="des" refForName="parTx" fact="0.5"/>
        <dgm:constr type="h" for="des" forName="spVertical1" refType="h" refFor="des" refForName="parTx" op="lte" fact="0.5"/>
        <dgm:constr type="h" for="des" forName="spVertical1" refType="h" refFor="des" refForName="parTx" op="gte" fact="0.5"/>
        <dgm:constr type="h" for="des" forName="spVertical2" refType="primFontSz" refFor="des" refForName="parTx" fact="0.5"/>
        <dgm:constr type="h" for="des" forName="spVertical2" refType="h" refFor="des" refForName="parTx" op="lte" fact="0.5"/>
        <dgm:constr type="h" for="des" forName="spVertical2" refType="h" refFor="des" refForName="parTx" op="gte" fact="0.5"/>
        <dgm:constr type="h" for="des" forName="spVertical3" refType="primFontSz" refFor="des" refForName="parTx" fact="-0.4"/>
        <dgm:constr type="h" for="des" forName="spVertical3" refType="h" refFor="des" refForName="parTx" op="lte" fact="-0.4"/>
        <dgm:constr type="h" for="des" forName="spVertical3" refType="h" refFor="des" refForName="parTx" op="gte" fact="-0.4"/>
        <dgm:constr type="w" for="ch" forName="backgroundArrow" refType="w"/>
        <dgm:constr type="w" for="ch" forName="negArrow" refType="w" fact="-1"/>
        <dgm:constr type="w" for="ch" forName="linV" refType="w"/>
        <dgm:constr type="w" for="ch" forName="space" refType="w" refFor="ch" refForName="linV" fact="0.2"/>
        <dgm:constr type="w" for="ch" forName="padding1" refType="w" fact="0.08"/>
        <dgm:constr type="userP"/>
        <dgm:constr type="w" for="ch" forName="padding2" refType="userP"/>
      </dgm:constrLst>
      <dgm:ruleLst>
        <dgm:rule type="w" for="ch" forName="linV" val="0" fact="NaN" max="NaN"/>
        <dgm:rule type="primFontSz" for="des" forName="parTx" val="5" fact="NaN" max="NaN"/>
      </dgm:ruleLst>
      <dgm:layoutNode name="padding1">
        <dgm:alg type="sp"/>
        <dgm:shape xmlns:r="http://schemas.openxmlformats.org/officeDocument/2006/relationships" r:blip="">
          <dgm:adjLst/>
        </dgm:shape>
        <dgm:presOf/>
        <dgm:constrLst/>
        <dgm:ruleLst/>
      </dgm:layoutNode>
      <dgm:forEach name="Name4" axis="ch" ptType="node">
        <dgm:layoutNode name="linV">
          <dgm:alg type="lin">
            <dgm:param type="linDir" val="fromT"/>
          </dgm:alg>
          <dgm:shape xmlns:r="http://schemas.openxmlformats.org/officeDocument/2006/relationships" r:blip="">
            <dgm:adjLst/>
          </dgm:shape>
          <dgm:presOf/>
          <dgm:constrLst>
            <dgm:constr type="w" for="ch" forName="spVertical1" refType="w"/>
            <dgm:constr type="w" for="ch" forName="parTx" refType="w"/>
            <dgm:constr type="w" for="ch" forName="spVertical2" refType="w"/>
            <dgm:constr type="w" for="ch" forName="spVertical3" refType="w"/>
            <dgm:constr type="w" for="ch" forName="desTx" refType="w"/>
          </dgm:constrLst>
          <dgm:ruleLst/>
          <dgm:layoutNode name="spVertical1">
            <dgm:alg type="sp"/>
            <dgm:shape xmlns:r="http://schemas.openxmlformats.org/officeDocument/2006/relationships" r:blip="">
              <dgm:adjLst/>
            </dgm:shape>
            <dgm:presOf/>
            <dgm:constrLst/>
            <dgm:ruleLst/>
          </dgm:layoutNode>
          <dgm:layoutNode name="parTx" styleLbl="revTx">
            <dgm:varLst>
              <dgm:chMax val="0"/>
              <dgm:chPref val="0"/>
              <dgm:bulletEnabled val="1"/>
            </dgm:varLst>
            <dgm:choose name="Name5">
              <dgm:if name="Name6" axis="root des" ptType="all node" func="maxDepth" op="gt" val="1">
                <dgm:alg type="tx">
                  <dgm:param type="parTxLTRAlign" val="l"/>
                  <dgm:param type="parTxRTLAlign" val="r"/>
                </dgm:alg>
              </dgm:if>
              <dgm:else name="Name7">
                <dgm:alg type="tx">
                  <dgm:param type="parTxLTRAlign" val="ctr"/>
                  <dgm:param type="parTxRTLAlign" val="ctr"/>
                </dgm:alg>
              </dgm:else>
            </dgm:choose>
            <dgm:shape xmlns:r="http://schemas.openxmlformats.org/officeDocument/2006/relationships" type="rect" r:blip="">
              <dgm:adjLst/>
            </dgm:shape>
            <dgm:presOf axis="self" ptType="node"/>
            <dgm:choose name="Name8">
              <dgm:if name="Name9" func="var" arg="dir" op="equ" val="norm">
                <dgm:constrLst>
                  <dgm:constr type="userT"/>
                  <dgm:constr type="h" refType="userT" op="lte"/>
                  <dgm:constr type="tMarg" refType="primFontSz" fact="0.8"/>
                  <dgm:constr type="bMarg" refType="tMarg"/>
                  <dgm:constr type="lMarg"/>
                  <dgm:constr type="rMarg"/>
                </dgm:constrLst>
              </dgm:if>
              <dgm:else name="Name10">
                <dgm:constrLst>
                  <dgm:constr type="userT"/>
                  <dgm:constr type="h" refType="userT" op="lte"/>
                  <dgm:constr type="tMarg" refType="primFontSz" fact="0.8"/>
                  <dgm:constr type="bMarg" refType="tMarg"/>
                  <dgm:constr type="lMarg"/>
                  <dgm:constr type="rMarg"/>
                </dgm:constrLst>
              </dgm:else>
            </dgm:choose>
            <dgm:ruleLst>
              <dgm:rule type="h" val="INF" fact="NaN" max="NaN"/>
            </dgm:ruleLst>
          </dgm:layoutNode>
          <dgm:layoutNode name="spVertical2">
            <dgm:alg type="sp"/>
            <dgm:shape xmlns:r="http://schemas.openxmlformats.org/officeDocument/2006/relationships" r:blip="">
              <dgm:adjLst/>
            </dgm:shape>
            <dgm:presOf/>
            <dgm:constrLst/>
            <dgm:ruleLst/>
          </dgm:layoutNode>
          <dgm:layoutNode name="spVertical3">
            <dgm:alg type="sp"/>
            <dgm:shape xmlns:r="http://schemas.openxmlformats.org/officeDocument/2006/relationships" r:blip="">
              <dgm:adjLst/>
            </dgm:shape>
            <dgm:presOf/>
            <dgm:constrLst/>
            <dgm:ruleLst/>
          </dgm:layoutNode>
          <dgm:choose name="Name11">
            <dgm:if name="Name12" axis="ch" ptType="node" func="cnt" op="gte" val="1">
              <dgm:layoutNode name="desTx" styleLbl="revTx">
                <dgm:varLst>
                  <dgm:bulletEnabled val="1"/>
                </dgm:varLst>
                <dgm:alg type="tx">
                  <dgm:param type="stBulletLvl" val="1"/>
                </dgm:alg>
                <dgm:shape xmlns:r="http://schemas.openxmlformats.org/officeDocument/2006/relationships" type="rect" r:blip="">
                  <dgm:adjLst/>
                </dgm:shape>
                <dgm:presOf axis="des" ptType="node"/>
                <dgm:constrLst>
                  <dgm:constr type="tMarg"/>
                  <dgm:constr type="bMarg"/>
                  <dgm:constr type="rMarg"/>
                  <dgm:constr type="lMarg"/>
                </dgm:constrLst>
                <dgm:ruleLst>
                  <dgm:rule type="h" val="INF" fact="NaN" max="NaN"/>
                </dgm:ruleLst>
              </dgm:layoutNode>
            </dgm:if>
            <dgm:else name="Name13"/>
          </dgm:choose>
        </dgm:layoutNod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name="padding2">
        <dgm:alg type="sp"/>
        <dgm:shape xmlns:r="http://schemas.openxmlformats.org/officeDocument/2006/relationships" r:blip="">
          <dgm:adjLst/>
        </dgm:shape>
        <dgm:presOf/>
        <dgm:constrLst/>
        <dgm:ruleLst/>
      </dgm:layoutNode>
      <dgm:layoutNode name="negArrow">
        <dgm:alg type="sp"/>
        <dgm:shape xmlns:r="http://schemas.openxmlformats.org/officeDocument/2006/relationships" r:blip="">
          <dgm:adjLst/>
        </dgm:shape>
        <dgm:presOf/>
        <dgm:constrLst/>
        <dgm:ruleLst/>
      </dgm:layoutNode>
      <dgm:layoutNode name="backgroundArrow" styleLbl="node1">
        <dgm:alg type="sp"/>
        <dgm:choose name="Name15">
          <dgm:if name="Name16" func="var" arg="dir" op="equ" val="norm">
            <dgm:shape xmlns:r="http://schemas.openxmlformats.org/officeDocument/2006/relationships" type="rightArrow" r:blip="">
              <dgm:adjLst/>
            </dgm:shape>
          </dgm:if>
          <dgm:else name="Name17">
            <dgm:shape xmlns:r="http://schemas.openxmlformats.org/officeDocument/2006/relationships" type="leftArrow" r:blip="">
              <dgm:adjLst/>
            </dgm:shape>
          </dgm:else>
        </dgm:choose>
        <dgm:presOf/>
        <dgm:constrLst/>
        <dgm:ruleLst/>
      </dgm:layoutNode>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C0370F-1F8C-43B0-B372-A21D4F484E28}" type="datetimeFigureOut">
              <a:rPr lang="en-IN" smtClean="0"/>
              <a:t>12-08-2020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4593EF-BE4C-4523-81F0-C1F87F3AE7FE}" type="slidenum">
              <a:rPr lang="en-IN" smtClean="0"/>
              <a:t>‹#›</a:t>
            </a:fld>
            <a:endParaRPr lang="en-IN"/>
          </a:p>
        </p:txBody>
      </p:sp>
    </p:spTree>
    <p:extLst>
      <p:ext uri="{BB962C8B-B14F-4D97-AF65-F5344CB8AC3E}">
        <p14:creationId xmlns:p14="http://schemas.microsoft.com/office/powerpoint/2010/main" val="39960683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markusvogl.com/web1/interactive_box_model/css_box_demo.html"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developer.mozilla.org/en-US/docs/Web/CSS/box-sizing"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developer.mozilla.org/en-US/docs/Web/CSS/CSS_Positioning/Understanding_z_index/Adding_z-index"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developer.mozilla.org/en-US/docs/Web/CSS/color_value"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colorhunt.co/"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s://developer.mozilla.org/en-US/docs/Web/CSS/border-style" TargetMode="Externa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s://medium.com/pixelpoint/handoffs-guide-for-pixel-perfect-design-part-iii-3acc5a93d3a2" TargetMode="External"/><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s://web.stanford.edu/group/csp/cs21/csscheatsheet.pdf" TargetMode="External"/><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3" Type="http://schemas.openxmlformats.org/officeDocument/2006/relationships/hyperlink" Target="https://developer.mozilla.org/en-US/docs/Web/CSS/Attribute_selectors" TargetMode="External"/><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3" Type="http://schemas.openxmlformats.org/officeDocument/2006/relationships/hyperlink" Target="https://www.cssportal.com/css3-button-generator/" TargetMode="External"/><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64593EF-BE4C-4523-81F0-C1F87F3AE7FE}" type="slidenum">
              <a:rPr lang="en-IN" smtClean="0"/>
              <a:t>2</a:t>
            </a:fld>
            <a:endParaRPr lang="en-IN"/>
          </a:p>
        </p:txBody>
      </p:sp>
    </p:spTree>
    <p:extLst>
      <p:ext uri="{BB962C8B-B14F-4D97-AF65-F5344CB8AC3E}">
        <p14:creationId xmlns:p14="http://schemas.microsoft.com/office/powerpoint/2010/main" val="2174765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table {</a:t>
            </a:r>
            <a:br>
              <a:rPr lang="en-IN" dirty="0"/>
            </a:br>
            <a:r>
              <a:rPr lang="en-IN" dirty="0"/>
              <a:t>  border-collapse: collapse;</a:t>
            </a:r>
          </a:p>
          <a:p>
            <a:r>
              <a:rPr lang="en-IN" dirty="0"/>
              <a:t>  width: 100%;</a:t>
            </a:r>
            <a:br>
              <a:rPr lang="en-IN" dirty="0"/>
            </a:br>
            <a:r>
              <a:rPr lang="en-IN" dirty="0"/>
              <a:t>}</a:t>
            </a:r>
          </a:p>
          <a:p>
            <a:r>
              <a:rPr lang="en-US" dirty="0" err="1"/>
              <a:t>th</a:t>
            </a:r>
            <a:r>
              <a:rPr lang="en-US" dirty="0"/>
              <a:t>, td {</a:t>
            </a:r>
            <a:br>
              <a:rPr lang="en-US" dirty="0"/>
            </a:br>
            <a:r>
              <a:rPr lang="en-US" dirty="0"/>
              <a:t>  padding: 15px;</a:t>
            </a:r>
            <a:br>
              <a:rPr lang="en-US" dirty="0"/>
            </a:br>
            <a:r>
              <a:rPr lang="en-US" dirty="0"/>
              <a:t>  text-align: left;</a:t>
            </a:r>
            <a:br>
              <a:rPr lang="en-US" dirty="0"/>
            </a:br>
            <a:r>
              <a:rPr lang="en-US" dirty="0"/>
              <a:t>}</a:t>
            </a:r>
            <a:endParaRPr lang="en-IN" dirty="0"/>
          </a:p>
          <a:p>
            <a:endParaRPr lang="en-IN" dirty="0"/>
          </a:p>
        </p:txBody>
      </p:sp>
      <p:sp>
        <p:nvSpPr>
          <p:cNvPr id="4" name="Slide Number Placeholder 3"/>
          <p:cNvSpPr>
            <a:spLocks noGrp="1"/>
          </p:cNvSpPr>
          <p:nvPr>
            <p:ph type="sldNum" sz="quarter" idx="5"/>
          </p:nvPr>
        </p:nvSpPr>
        <p:spPr/>
        <p:txBody>
          <a:bodyPr/>
          <a:lstStyle/>
          <a:p>
            <a:fld id="{664593EF-BE4C-4523-81F0-C1F87F3AE7FE}" type="slidenum">
              <a:rPr lang="en-IN" smtClean="0"/>
              <a:t>11</a:t>
            </a:fld>
            <a:endParaRPr lang="en-IN"/>
          </a:p>
        </p:txBody>
      </p:sp>
    </p:spTree>
    <p:extLst>
      <p:ext uri="{BB962C8B-B14F-4D97-AF65-F5344CB8AC3E}">
        <p14:creationId xmlns:p14="http://schemas.microsoft.com/office/powerpoint/2010/main" val="30936994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Devdocs.io for all documentation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Element position in document flow- Pesticide chrome extension will highlight all boxes on the webpage.</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Element size- % for height width due to diff screen sizes instead of px hard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Font sizing can use exact px which wont change with user settings, if need dynamic or inherited relativity then use % or </a:t>
            </a:r>
            <a:r>
              <a:rPr lang="en-US" dirty="0" err="1"/>
              <a:t>em</a:t>
            </a:r>
            <a:r>
              <a:rPr lang="en-US" dirty="0"/>
              <a:t>. If agnostic to parent relativity then use rem. 1 </a:t>
            </a:r>
            <a:r>
              <a:rPr lang="en-US" dirty="0" err="1"/>
              <a:t>em</a:t>
            </a:r>
            <a:r>
              <a:rPr lang="en-US" dirty="0"/>
              <a:t>=16px</a:t>
            </a:r>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Debugging style in chrome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IN" dirty="0"/>
          </a:p>
        </p:txBody>
      </p:sp>
      <p:sp>
        <p:nvSpPr>
          <p:cNvPr id="4" name="Slide Number Placeholder 3"/>
          <p:cNvSpPr>
            <a:spLocks noGrp="1"/>
          </p:cNvSpPr>
          <p:nvPr>
            <p:ph type="sldNum" sz="quarter" idx="5"/>
          </p:nvPr>
        </p:nvSpPr>
        <p:spPr/>
        <p:txBody>
          <a:bodyPr/>
          <a:lstStyle/>
          <a:p>
            <a:fld id="{664593EF-BE4C-4523-81F0-C1F87F3AE7FE}" type="slidenum">
              <a:rPr lang="en-IN" smtClean="0"/>
              <a:t>12</a:t>
            </a:fld>
            <a:endParaRPr lang="en-IN"/>
          </a:p>
        </p:txBody>
      </p:sp>
    </p:spTree>
    <p:extLst>
      <p:ext uri="{BB962C8B-B14F-4D97-AF65-F5344CB8AC3E}">
        <p14:creationId xmlns:p14="http://schemas.microsoft.com/office/powerpoint/2010/main" val="14304391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64593EF-BE4C-4523-81F0-C1F87F3AE7FE}" type="slidenum">
              <a:rPr lang="en-IN" smtClean="0"/>
              <a:t>13</a:t>
            </a:fld>
            <a:endParaRPr lang="en-IN"/>
          </a:p>
        </p:txBody>
      </p:sp>
    </p:spTree>
    <p:extLst>
      <p:ext uri="{BB962C8B-B14F-4D97-AF65-F5344CB8AC3E}">
        <p14:creationId xmlns:p14="http://schemas.microsoft.com/office/powerpoint/2010/main" val="41199238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hlinkClick r:id="rId3"/>
              </a:rPr>
              <a:t>http://markusvogl.com/web1/interactive_box_model/css_box_demo.html</a:t>
            </a:r>
            <a:endParaRPr lang="en-IN" dirty="0"/>
          </a:p>
          <a:p>
            <a:r>
              <a:rPr lang="en-IN" dirty="0"/>
              <a:t>margin: 25px 50px 75px 100px;</a:t>
            </a:r>
          </a:p>
          <a:p>
            <a:r>
              <a:rPr lang="en-IN" dirty="0"/>
              <a:t> padding: 25px 50px 75px 100px;</a:t>
            </a:r>
          </a:p>
          <a:p>
            <a:r>
              <a:rPr lang="en-IN" dirty="0"/>
              <a:t>  width: 300px;</a:t>
            </a:r>
            <a:br>
              <a:rPr lang="en-IN" dirty="0"/>
            </a:br>
            <a:r>
              <a:rPr lang="en-IN" dirty="0"/>
              <a:t>  padding: 25px;</a:t>
            </a:r>
            <a:br>
              <a:rPr lang="en-IN" dirty="0"/>
            </a:br>
            <a:r>
              <a:rPr lang="en-IN" dirty="0"/>
              <a:t>  box-sizing: border-box; //forces max width 300</a:t>
            </a:r>
          </a:p>
          <a:p>
            <a:r>
              <a:rPr lang="en-IN" dirty="0"/>
              <a:t> width: 300px; // only content area</a:t>
            </a:r>
            <a:br>
              <a:rPr lang="en-IN" dirty="0"/>
            </a:br>
            <a:r>
              <a:rPr lang="en-IN" dirty="0"/>
              <a:t>  border: 15px solid green;</a:t>
            </a:r>
            <a:br>
              <a:rPr lang="en-IN" dirty="0"/>
            </a:br>
            <a:r>
              <a:rPr lang="en-IN" dirty="0"/>
              <a:t>  padding: 50px;</a:t>
            </a:r>
            <a:br>
              <a:rPr lang="en-IN" dirty="0"/>
            </a:br>
            <a:r>
              <a:rPr lang="en-IN" dirty="0"/>
              <a:t>  margin: 20px; // so total width is 470 px</a:t>
            </a:r>
          </a:p>
          <a:p>
            <a:endParaRPr lang="en-IN" dirty="0"/>
          </a:p>
          <a:p>
            <a:r>
              <a:rPr lang="en-US" b="0" dirty="0">
                <a:solidFill>
                  <a:srgbClr val="D7BA7D"/>
                </a:solidFill>
                <a:effectLst/>
                <a:latin typeface="Consolas" panose="020B0609020204030204" pitchFamily="49" charset="0"/>
              </a:rPr>
              <a:t>h1</a:t>
            </a:r>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width</a:t>
            </a:r>
            <a:r>
              <a:rPr lang="en-US" b="0" dirty="0">
                <a:solidFill>
                  <a:srgbClr val="D4D4D4"/>
                </a:solidFill>
                <a:effectLst/>
                <a:latin typeface="Consolas" panose="020B0609020204030204" pitchFamily="49" charset="0"/>
              </a:rPr>
              <a:t>: </a:t>
            </a:r>
            <a:r>
              <a:rPr lang="en-US" b="0" dirty="0">
                <a:solidFill>
                  <a:srgbClr val="B5CEA8"/>
                </a:solidFill>
                <a:effectLst/>
                <a:latin typeface="Consolas" panose="020B0609020204030204" pitchFamily="49" charset="0"/>
              </a:rPr>
              <a:t>300px</a:t>
            </a:r>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            </a:t>
            </a:r>
            <a:r>
              <a:rPr lang="en-US" b="0" dirty="0">
                <a:solidFill>
                  <a:srgbClr val="6A9955"/>
                </a:solidFill>
                <a:effectLst/>
                <a:latin typeface="Consolas" panose="020B0609020204030204" pitchFamily="49" charset="0"/>
              </a:rPr>
              <a:t>/* only content area */</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border</a:t>
            </a:r>
            <a:r>
              <a:rPr lang="en-US" b="0" dirty="0">
                <a:solidFill>
                  <a:srgbClr val="D4D4D4"/>
                </a:solidFill>
                <a:effectLst/>
                <a:latin typeface="Consolas" panose="020B0609020204030204" pitchFamily="49" charset="0"/>
              </a:rPr>
              <a:t>: </a:t>
            </a:r>
            <a:r>
              <a:rPr lang="en-US" b="0" dirty="0">
                <a:solidFill>
                  <a:srgbClr val="B5CEA8"/>
                </a:solidFill>
                <a:effectLst/>
                <a:latin typeface="Consolas" panose="020B0609020204030204" pitchFamily="49" charset="0"/>
              </a:rPr>
              <a:t>15px</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solid</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green</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padding</a:t>
            </a:r>
            <a:r>
              <a:rPr lang="en-US" b="0" dirty="0">
                <a:solidFill>
                  <a:srgbClr val="D4D4D4"/>
                </a:solidFill>
                <a:effectLst/>
                <a:latin typeface="Consolas" panose="020B0609020204030204" pitchFamily="49" charset="0"/>
              </a:rPr>
              <a:t>: </a:t>
            </a:r>
            <a:r>
              <a:rPr lang="en-US" b="0" dirty="0">
                <a:solidFill>
                  <a:srgbClr val="B5CEA8"/>
                </a:solidFill>
                <a:effectLst/>
                <a:latin typeface="Consolas" panose="020B0609020204030204" pitchFamily="49" charset="0"/>
              </a:rPr>
              <a:t>50px</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margin</a:t>
            </a:r>
            <a:r>
              <a:rPr lang="en-US" b="0" dirty="0">
                <a:solidFill>
                  <a:srgbClr val="D4D4D4"/>
                </a:solidFill>
                <a:effectLst/>
                <a:latin typeface="Consolas" panose="020B0609020204030204" pitchFamily="49" charset="0"/>
              </a:rPr>
              <a:t>: </a:t>
            </a:r>
            <a:r>
              <a:rPr lang="en-US" b="0" dirty="0">
                <a:solidFill>
                  <a:srgbClr val="B5CEA8"/>
                </a:solidFill>
                <a:effectLst/>
                <a:latin typeface="Consolas" panose="020B0609020204030204" pitchFamily="49" charset="0"/>
              </a:rPr>
              <a:t>20px</a:t>
            </a:r>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            </a:t>
            </a:r>
            <a:r>
              <a:rPr lang="en-US" b="0" dirty="0">
                <a:solidFill>
                  <a:srgbClr val="6A9955"/>
                </a:solidFill>
                <a:effectLst/>
                <a:latin typeface="Consolas" panose="020B0609020204030204" pitchFamily="49" charset="0"/>
              </a:rPr>
              <a:t>/* so total width is 470 px */</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p>
          <a:p>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p>
            <a:endParaRPr lang="en-IN" dirty="0"/>
          </a:p>
        </p:txBody>
      </p:sp>
      <p:sp>
        <p:nvSpPr>
          <p:cNvPr id="4" name="Slide Number Placeholder 3"/>
          <p:cNvSpPr>
            <a:spLocks noGrp="1"/>
          </p:cNvSpPr>
          <p:nvPr>
            <p:ph type="sldNum" sz="quarter" idx="5"/>
          </p:nvPr>
        </p:nvSpPr>
        <p:spPr/>
        <p:txBody>
          <a:bodyPr/>
          <a:lstStyle/>
          <a:p>
            <a:fld id="{664593EF-BE4C-4523-81F0-C1F87F3AE7FE}" type="slidenum">
              <a:rPr lang="en-IN" smtClean="0"/>
              <a:t>14</a:t>
            </a:fld>
            <a:endParaRPr lang="en-IN"/>
          </a:p>
        </p:txBody>
      </p:sp>
    </p:spTree>
    <p:extLst>
      <p:ext uri="{BB962C8B-B14F-4D97-AF65-F5344CB8AC3E}">
        <p14:creationId xmlns:p14="http://schemas.microsoft.com/office/powerpoint/2010/main" val="745205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Content and border box- </a:t>
            </a:r>
            <a:r>
              <a:rPr lang="en-IN" dirty="0">
                <a:hlinkClick r:id="rId3"/>
              </a:rPr>
              <a:t>https://developer.mozilla.org/en-US/docs/Web/CSS/box-sizing</a:t>
            </a:r>
            <a:endParaRPr lang="en-IN" dirty="0"/>
          </a:p>
          <a:p>
            <a:endParaRPr lang="en-IN" dirty="0"/>
          </a:p>
        </p:txBody>
      </p:sp>
      <p:sp>
        <p:nvSpPr>
          <p:cNvPr id="4" name="Slide Number Placeholder 3"/>
          <p:cNvSpPr>
            <a:spLocks noGrp="1"/>
          </p:cNvSpPr>
          <p:nvPr>
            <p:ph type="sldNum" sz="quarter" idx="5"/>
          </p:nvPr>
        </p:nvSpPr>
        <p:spPr/>
        <p:txBody>
          <a:bodyPr/>
          <a:lstStyle/>
          <a:p>
            <a:fld id="{664593EF-BE4C-4523-81F0-C1F87F3AE7FE}" type="slidenum">
              <a:rPr lang="en-IN" smtClean="0"/>
              <a:t>15</a:t>
            </a:fld>
            <a:endParaRPr lang="en-IN"/>
          </a:p>
        </p:txBody>
      </p:sp>
    </p:spTree>
    <p:extLst>
      <p:ext uri="{BB962C8B-B14F-4D97-AF65-F5344CB8AC3E}">
        <p14:creationId xmlns:p14="http://schemas.microsoft.com/office/powerpoint/2010/main" val="19048137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64593EF-BE4C-4523-81F0-C1F87F3AE7FE}" type="slidenum">
              <a:rPr lang="en-IN" smtClean="0"/>
              <a:t>16</a:t>
            </a:fld>
            <a:endParaRPr lang="en-IN"/>
          </a:p>
        </p:txBody>
      </p:sp>
    </p:spTree>
    <p:extLst>
      <p:ext uri="{BB962C8B-B14F-4D97-AF65-F5344CB8AC3E}">
        <p14:creationId xmlns:p14="http://schemas.microsoft.com/office/powerpoint/2010/main" val="9669329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64593EF-BE4C-4523-81F0-C1F87F3AE7FE}" type="slidenum">
              <a:rPr lang="en-IN" smtClean="0"/>
              <a:t>17</a:t>
            </a:fld>
            <a:endParaRPr lang="en-IN"/>
          </a:p>
        </p:txBody>
      </p:sp>
    </p:spTree>
    <p:extLst>
      <p:ext uri="{BB962C8B-B14F-4D97-AF65-F5344CB8AC3E}">
        <p14:creationId xmlns:p14="http://schemas.microsoft.com/office/powerpoint/2010/main" val="19777617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t>Img</a:t>
            </a:r>
            <a:r>
              <a:rPr lang="en-IN" dirty="0"/>
              <a:t>/div{left/right/top/bottom: 20px;} // show right specially to make it vanish from page.</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Add margin and show</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Put negative values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Make position relative and absolute for all these combinations.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Show how absolute positioning takes it out of document flow.</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position: static by default</a:t>
            </a:r>
          </a:p>
          <a:p>
            <a:r>
              <a:rPr lang="en-IN" dirty="0"/>
              <a:t>Relative positioning keeps the space and moves the element</a:t>
            </a:r>
          </a:p>
          <a:p>
            <a:r>
              <a:rPr lang="en-IN" dirty="0"/>
              <a:t>Absolute positioning doesn’t keep any space and moves element where mentioned</a:t>
            </a:r>
          </a:p>
          <a:p>
            <a:r>
              <a:rPr lang="en-IN" dirty="0"/>
              <a:t>Absolute positioning is relative to the parent div which should necessarily have position: relative.</a:t>
            </a:r>
          </a:p>
          <a:p>
            <a:r>
              <a:rPr lang="en-IN" dirty="0"/>
              <a:t>Fixed is fixed even on scrolling. </a:t>
            </a:r>
            <a:r>
              <a:rPr lang="en-IN" dirty="0" err="1"/>
              <a:t>Eg</a:t>
            </a:r>
            <a:r>
              <a:rPr lang="en-IN" dirty="0"/>
              <a:t> nav bar</a:t>
            </a:r>
          </a:p>
          <a:p>
            <a:r>
              <a:rPr lang="en-IN" dirty="0"/>
              <a:t>position: sticky; // is relative unless scrolling then it sticks</a:t>
            </a:r>
          </a:p>
          <a:p>
            <a:r>
              <a:rPr lang="en-US" dirty="0"/>
              <a:t>Relative positioning, can be achieved by achieving negative values. Even if due to relative positioning, the element moves to some other space still original space is not emptied like in float. Normal document flow is not affected at all due to it.</a:t>
            </a:r>
            <a:endParaRPr lang="en-IN" dirty="0"/>
          </a:p>
          <a:p>
            <a:r>
              <a:rPr lang="en-US" dirty="0"/>
              <a:t>For absolute positioning, it will position itself relative to the nearest parent which has positioning  set for itself. If nothing , then html is positioned relative.</a:t>
            </a:r>
            <a:endParaRPr lang="en-IN" dirty="0"/>
          </a:p>
          <a:p>
            <a:r>
              <a:rPr lang="en-US" dirty="0"/>
              <a:t>If parent moves due to positioning, then everything inside it moves equally.</a:t>
            </a:r>
            <a:endParaRPr lang="en-IN" dirty="0"/>
          </a:p>
          <a:p>
            <a:r>
              <a:rPr lang="en-US" dirty="0"/>
              <a:t>Absolute positioning takes that element out of document flow.</a:t>
            </a:r>
          </a:p>
          <a:p>
            <a:r>
              <a:rPr lang="en-US" dirty="0"/>
              <a:t>Make parent position relative so that its children </a:t>
            </a:r>
            <a:r>
              <a:rPr lang="en-US" dirty="0" err="1"/>
              <a:t>cn</a:t>
            </a:r>
            <a:r>
              <a:rPr lang="en-US" dirty="0"/>
              <a:t> be made absolute inside its frame.</a:t>
            </a:r>
            <a:endParaRPr lang="en-IN" dirty="0"/>
          </a:p>
          <a:p>
            <a:endParaRPr lang="en-IN" dirty="0"/>
          </a:p>
          <a:p>
            <a:r>
              <a:rPr lang="en-IN" dirty="0"/>
              <a:t>Blocks take the whole width. </a:t>
            </a:r>
            <a:r>
              <a:rPr lang="en-IN" dirty="0" err="1"/>
              <a:t>Eg</a:t>
            </a:r>
            <a:r>
              <a:rPr lang="en-IN" dirty="0"/>
              <a:t> p, h1, div, ul, form</a:t>
            </a:r>
          </a:p>
          <a:p>
            <a:r>
              <a:rPr lang="en-IN" dirty="0"/>
              <a:t>Inline- span, </a:t>
            </a:r>
            <a:r>
              <a:rPr lang="en-IN" dirty="0" err="1"/>
              <a:t>img</a:t>
            </a:r>
            <a:r>
              <a:rPr lang="en-IN" dirty="0"/>
              <a:t>, a</a:t>
            </a:r>
          </a:p>
          <a:p>
            <a:r>
              <a:rPr lang="en-IN" dirty="0"/>
              <a:t>Can change display values. Inline will not allow anyone in same line then. N block cant have flexibility to change its width. Then? Use inline-block</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Visibility: hidden, hides but holds its space in </a:t>
            </a:r>
            <a:r>
              <a:rPr lang="en-IN" dirty="0" err="1"/>
              <a:t>dom</a:t>
            </a:r>
            <a:endParaRPr lang="en-IN" dirty="0"/>
          </a:p>
          <a:p>
            <a:r>
              <a:rPr lang="en-IN" dirty="0"/>
              <a:t>Text-align: </a:t>
            </a:r>
            <a:r>
              <a:rPr lang="en-IN" dirty="0" err="1"/>
              <a:t>center</a:t>
            </a:r>
            <a:r>
              <a:rPr lang="en-IN" dirty="0"/>
              <a:t> – all elements within which don’t have width set.</a:t>
            </a:r>
          </a:p>
          <a:p>
            <a:r>
              <a:rPr lang="en-IN" dirty="0"/>
              <a:t>Margin: auto for all those elements for which width is set.</a:t>
            </a:r>
          </a:p>
        </p:txBody>
      </p:sp>
      <p:sp>
        <p:nvSpPr>
          <p:cNvPr id="4" name="Slide Number Placeholder 3"/>
          <p:cNvSpPr>
            <a:spLocks noGrp="1"/>
          </p:cNvSpPr>
          <p:nvPr>
            <p:ph type="sldNum" sz="quarter" idx="5"/>
          </p:nvPr>
        </p:nvSpPr>
        <p:spPr/>
        <p:txBody>
          <a:bodyPr/>
          <a:lstStyle/>
          <a:p>
            <a:fld id="{664593EF-BE4C-4523-81F0-C1F87F3AE7FE}" type="slidenum">
              <a:rPr lang="en-IN" smtClean="0"/>
              <a:t>19</a:t>
            </a:fld>
            <a:endParaRPr lang="en-IN"/>
          </a:p>
        </p:txBody>
      </p:sp>
    </p:spTree>
    <p:extLst>
      <p:ext uri="{BB962C8B-B14F-4D97-AF65-F5344CB8AC3E}">
        <p14:creationId xmlns:p14="http://schemas.microsoft.com/office/powerpoint/2010/main" val="24782385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Children sit on top of parents. &lt;div&gt;&lt;h1&gt;&lt;/h1&gt;&lt;/div&gt; Z index. But z index works only with those elements which have position property set, not just default static</a:t>
            </a:r>
          </a:p>
          <a:p>
            <a:r>
              <a:rPr lang="en-IN" dirty="0">
                <a:hlinkClick r:id="rId3"/>
              </a:rPr>
              <a:t>https://developer.mozilla.org/en-US/docs/Web/CSS/CSS_Positioning/Understanding_z_index/Adding_z-index</a:t>
            </a:r>
            <a:endParaRPr lang="en-IN" dirty="0"/>
          </a:p>
        </p:txBody>
      </p:sp>
      <p:sp>
        <p:nvSpPr>
          <p:cNvPr id="4" name="Slide Number Placeholder 3"/>
          <p:cNvSpPr>
            <a:spLocks noGrp="1"/>
          </p:cNvSpPr>
          <p:nvPr>
            <p:ph type="sldNum" sz="quarter" idx="5"/>
          </p:nvPr>
        </p:nvSpPr>
        <p:spPr/>
        <p:txBody>
          <a:bodyPr/>
          <a:lstStyle/>
          <a:p>
            <a:fld id="{664593EF-BE4C-4523-81F0-C1F87F3AE7FE}" type="slidenum">
              <a:rPr lang="en-IN" smtClean="0"/>
              <a:t>20</a:t>
            </a:fld>
            <a:endParaRPr lang="en-IN"/>
          </a:p>
        </p:txBody>
      </p:sp>
    </p:spTree>
    <p:extLst>
      <p:ext uri="{BB962C8B-B14F-4D97-AF65-F5344CB8AC3E}">
        <p14:creationId xmlns:p14="http://schemas.microsoft.com/office/powerpoint/2010/main" val="1786520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floated elements the margins do not collapse as per normal rules. </a:t>
            </a:r>
            <a:endParaRPr lang="en-IN" dirty="0"/>
          </a:p>
          <a:p>
            <a:endParaRPr lang="en-IN" dirty="0"/>
          </a:p>
        </p:txBody>
      </p:sp>
      <p:sp>
        <p:nvSpPr>
          <p:cNvPr id="4" name="Slide Number Placeholder 3"/>
          <p:cNvSpPr>
            <a:spLocks noGrp="1"/>
          </p:cNvSpPr>
          <p:nvPr>
            <p:ph type="sldNum" sz="quarter" idx="5"/>
          </p:nvPr>
        </p:nvSpPr>
        <p:spPr/>
        <p:txBody>
          <a:bodyPr/>
          <a:lstStyle/>
          <a:p>
            <a:fld id="{664593EF-BE4C-4523-81F0-C1F87F3AE7FE}" type="slidenum">
              <a:rPr lang="en-IN" smtClean="0"/>
              <a:t>22</a:t>
            </a:fld>
            <a:endParaRPr lang="en-IN"/>
          </a:p>
        </p:txBody>
      </p:sp>
    </p:spTree>
    <p:extLst>
      <p:ext uri="{BB962C8B-B14F-4D97-AF65-F5344CB8AC3E}">
        <p14:creationId xmlns:p14="http://schemas.microsoft.com/office/powerpoint/2010/main" val="32252371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IN" dirty="0"/>
              <a:t>using tables to layout and html tags to describe style becomes too verbose and highly complicated for modern websites. Hence CSS was reqd.</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IN" dirty="0"/>
              <a:t>use pigments extension of </a:t>
            </a:r>
            <a:r>
              <a:rPr lang="en-IN" dirty="0" err="1"/>
              <a:t>vscode</a:t>
            </a:r>
            <a:r>
              <a:rPr lang="en-IN" dirty="0"/>
              <a:t> to see </a:t>
            </a:r>
            <a:r>
              <a:rPr lang="en-IN" dirty="0" err="1"/>
              <a:t>color</a:t>
            </a:r>
            <a:r>
              <a:rPr lang="en-IN" dirty="0"/>
              <a:t> in code</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IN" dirty="0"/>
              <a:t>Show </a:t>
            </a:r>
            <a:r>
              <a:rPr lang="en-IN" dirty="0">
                <a:hlinkClick r:id="rId3"/>
              </a:rPr>
              <a:t>https://developer.mozilla.org/en-US/docs/Web/CSS/color_value</a:t>
            </a:r>
            <a:endParaRPr lang="en-IN" dirty="0"/>
          </a:p>
          <a:p>
            <a:r>
              <a:rPr lang="en-US" dirty="0"/>
              <a:t> </a:t>
            </a:r>
            <a:endParaRPr lang="en-IN" dirty="0"/>
          </a:p>
        </p:txBody>
      </p:sp>
      <p:sp>
        <p:nvSpPr>
          <p:cNvPr id="4" name="Slide Number Placeholder 3"/>
          <p:cNvSpPr>
            <a:spLocks noGrp="1"/>
          </p:cNvSpPr>
          <p:nvPr>
            <p:ph type="sldNum" sz="quarter" idx="5"/>
          </p:nvPr>
        </p:nvSpPr>
        <p:spPr/>
        <p:txBody>
          <a:bodyPr/>
          <a:lstStyle/>
          <a:p>
            <a:fld id="{664593EF-BE4C-4523-81F0-C1F87F3AE7FE}" type="slidenum">
              <a:rPr lang="en-IN" smtClean="0"/>
              <a:t>3</a:t>
            </a:fld>
            <a:endParaRPr lang="en-IN"/>
          </a:p>
        </p:txBody>
      </p:sp>
    </p:spTree>
    <p:extLst>
      <p:ext uri="{BB962C8B-B14F-4D97-AF65-F5344CB8AC3E}">
        <p14:creationId xmlns:p14="http://schemas.microsoft.com/office/powerpoint/2010/main" val="16344593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Clear both to not let any left and right floated element to encroach in this element space. </a:t>
            </a:r>
          </a:p>
          <a:p>
            <a:r>
              <a:rPr lang="en-US" dirty="0"/>
              <a:t>Clear left only avoid left floated elements and clear right only right.\</a:t>
            </a:r>
            <a:endParaRPr lang="en-IN" dirty="0"/>
          </a:p>
        </p:txBody>
      </p:sp>
      <p:sp>
        <p:nvSpPr>
          <p:cNvPr id="4" name="Slide Number Placeholder 3"/>
          <p:cNvSpPr>
            <a:spLocks noGrp="1"/>
          </p:cNvSpPr>
          <p:nvPr>
            <p:ph type="sldNum" sz="quarter" idx="5"/>
          </p:nvPr>
        </p:nvSpPr>
        <p:spPr/>
        <p:txBody>
          <a:bodyPr/>
          <a:lstStyle/>
          <a:p>
            <a:fld id="{664593EF-BE4C-4523-81F0-C1F87F3AE7FE}" type="slidenum">
              <a:rPr lang="en-IN" smtClean="0"/>
              <a:t>23</a:t>
            </a:fld>
            <a:endParaRPr lang="en-IN"/>
          </a:p>
        </p:txBody>
      </p:sp>
    </p:spTree>
    <p:extLst>
      <p:ext uri="{BB962C8B-B14F-4D97-AF65-F5344CB8AC3E}">
        <p14:creationId xmlns:p14="http://schemas.microsoft.com/office/powerpoint/2010/main" val="4543212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64593EF-BE4C-4523-81F0-C1F87F3AE7FE}" type="slidenum">
              <a:rPr lang="en-IN" smtClean="0"/>
              <a:t>24</a:t>
            </a:fld>
            <a:endParaRPr lang="en-IN"/>
          </a:p>
        </p:txBody>
      </p:sp>
    </p:spTree>
    <p:extLst>
      <p:ext uri="{BB962C8B-B14F-4D97-AF65-F5344CB8AC3E}">
        <p14:creationId xmlns:p14="http://schemas.microsoft.com/office/powerpoint/2010/main" val="21653729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64593EF-BE4C-4523-81F0-C1F87F3AE7FE}" type="slidenum">
              <a:rPr lang="en-IN" smtClean="0"/>
              <a:t>25</a:t>
            </a:fld>
            <a:endParaRPr lang="en-IN"/>
          </a:p>
        </p:txBody>
      </p:sp>
    </p:spTree>
    <p:extLst>
      <p:ext uri="{BB962C8B-B14F-4D97-AF65-F5344CB8AC3E}">
        <p14:creationId xmlns:p14="http://schemas.microsoft.com/office/powerpoint/2010/main" val="2272749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biggest number is the most specific.</a:t>
            </a:r>
          </a:p>
          <a:p>
            <a:r>
              <a:rPr lang="en-US" dirty="0"/>
              <a:t>#a {background-color: yellow;} // more specific</a:t>
            </a:r>
            <a:br>
              <a:rPr lang="en-US" dirty="0"/>
            </a:br>
            <a:r>
              <a:rPr lang="en-US" dirty="0"/>
              <a:t>div[id=a] {background-color: blue;}</a:t>
            </a:r>
            <a:endParaRPr lang="en-IN" dirty="0"/>
          </a:p>
          <a:p>
            <a:endParaRPr lang="en-IN" dirty="0"/>
          </a:p>
        </p:txBody>
      </p:sp>
      <p:sp>
        <p:nvSpPr>
          <p:cNvPr id="4" name="Slide Number Placeholder 3"/>
          <p:cNvSpPr>
            <a:spLocks noGrp="1"/>
          </p:cNvSpPr>
          <p:nvPr>
            <p:ph type="sldNum" sz="quarter" idx="5"/>
          </p:nvPr>
        </p:nvSpPr>
        <p:spPr/>
        <p:txBody>
          <a:bodyPr/>
          <a:lstStyle/>
          <a:p>
            <a:fld id="{664593EF-BE4C-4523-81F0-C1F87F3AE7FE}" type="slidenum">
              <a:rPr lang="en-IN" smtClean="0"/>
              <a:t>26</a:t>
            </a:fld>
            <a:endParaRPr lang="en-IN"/>
          </a:p>
        </p:txBody>
      </p:sp>
    </p:spTree>
    <p:extLst>
      <p:ext uri="{BB962C8B-B14F-4D97-AF65-F5344CB8AC3E}">
        <p14:creationId xmlns:p14="http://schemas.microsoft.com/office/powerpoint/2010/main" val="705688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64593EF-BE4C-4523-81F0-C1F87F3AE7FE}" type="slidenum">
              <a:rPr lang="en-IN" smtClean="0"/>
              <a:t>27</a:t>
            </a:fld>
            <a:endParaRPr lang="en-IN"/>
          </a:p>
        </p:txBody>
      </p:sp>
    </p:spTree>
    <p:extLst>
      <p:ext uri="{BB962C8B-B14F-4D97-AF65-F5344CB8AC3E}">
        <p14:creationId xmlns:p14="http://schemas.microsoft.com/office/powerpoint/2010/main" val="42087041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@keyframes example {</a:t>
            </a:r>
            <a:br>
              <a:rPr lang="en-US" dirty="0"/>
            </a:br>
            <a:r>
              <a:rPr lang="en-US" dirty="0"/>
              <a:t>  from {background-color: red;}</a:t>
            </a:r>
            <a:br>
              <a:rPr lang="en-US" dirty="0"/>
            </a:br>
            <a:r>
              <a:rPr lang="en-US" dirty="0"/>
              <a:t>  to {background-color: yellow;}</a:t>
            </a:r>
            <a:br>
              <a:rPr lang="en-US" dirty="0"/>
            </a:br>
            <a:r>
              <a:rPr lang="en-US" dirty="0"/>
              <a:t>}</a:t>
            </a:r>
          </a:p>
          <a:p>
            <a:r>
              <a:rPr lang="en-US" dirty="0"/>
              <a:t>div {</a:t>
            </a:r>
            <a:br>
              <a:rPr lang="en-US" dirty="0"/>
            </a:br>
            <a:r>
              <a:rPr lang="en-US" dirty="0"/>
              <a:t>  animation: example 5s linear 2s infinite alternate;</a:t>
            </a:r>
            <a:br>
              <a:rPr lang="en-US" dirty="0"/>
            </a:br>
            <a:r>
              <a:rPr lang="en-US" dirty="0"/>
              <a:t>}</a:t>
            </a:r>
          </a:p>
        </p:txBody>
      </p:sp>
      <p:sp>
        <p:nvSpPr>
          <p:cNvPr id="4" name="Slide Number Placeholder 3"/>
          <p:cNvSpPr>
            <a:spLocks noGrp="1"/>
          </p:cNvSpPr>
          <p:nvPr>
            <p:ph type="sldNum" sz="quarter" idx="5"/>
          </p:nvPr>
        </p:nvSpPr>
        <p:spPr/>
        <p:txBody>
          <a:bodyPr/>
          <a:lstStyle/>
          <a:p>
            <a:fld id="{664593EF-BE4C-4523-81F0-C1F87F3AE7FE}" type="slidenum">
              <a:rPr lang="en-IN" smtClean="0"/>
              <a:t>28</a:t>
            </a:fld>
            <a:endParaRPr lang="en-IN"/>
          </a:p>
        </p:txBody>
      </p:sp>
    </p:spTree>
    <p:extLst>
      <p:ext uri="{BB962C8B-B14F-4D97-AF65-F5344CB8AC3E}">
        <p14:creationId xmlns:p14="http://schemas.microsoft.com/office/powerpoint/2010/main" val="58314020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div {</a:t>
            </a:r>
            <a:br>
              <a:rPr lang="en-US" dirty="0"/>
            </a:br>
            <a:r>
              <a:rPr lang="en-US" dirty="0"/>
              <a:t>  transform: translate(50px, 100px);</a:t>
            </a:r>
            <a:br>
              <a:rPr lang="en-US" dirty="0"/>
            </a:br>
            <a:r>
              <a:rPr lang="en-US" dirty="0"/>
              <a:t>}</a:t>
            </a:r>
          </a:p>
          <a:p>
            <a:r>
              <a:rPr lang="en-US" dirty="0"/>
              <a:t>matrix(</a:t>
            </a:r>
            <a:r>
              <a:rPr lang="en-US" dirty="0" err="1"/>
              <a:t>scaleX</a:t>
            </a:r>
            <a:r>
              <a:rPr lang="en-US" dirty="0"/>
              <a:t>(),</a:t>
            </a:r>
            <a:r>
              <a:rPr lang="en-US" dirty="0" err="1"/>
              <a:t>skewY</a:t>
            </a:r>
            <a:r>
              <a:rPr lang="en-US" dirty="0"/>
              <a:t>(),</a:t>
            </a:r>
            <a:r>
              <a:rPr lang="en-US" dirty="0" err="1"/>
              <a:t>skewX</a:t>
            </a:r>
            <a:r>
              <a:rPr lang="en-US" dirty="0"/>
              <a:t>(),</a:t>
            </a:r>
            <a:r>
              <a:rPr lang="en-US" dirty="0" err="1"/>
              <a:t>scaleY</a:t>
            </a:r>
            <a:r>
              <a:rPr lang="en-US" dirty="0"/>
              <a:t>(),</a:t>
            </a:r>
            <a:r>
              <a:rPr lang="en-US" dirty="0" err="1"/>
              <a:t>translateX</a:t>
            </a:r>
            <a:r>
              <a:rPr lang="en-US" dirty="0"/>
              <a:t>(),</a:t>
            </a:r>
            <a:r>
              <a:rPr lang="en-US" dirty="0" err="1"/>
              <a:t>translateY</a:t>
            </a:r>
            <a:r>
              <a:rPr lang="en-US" dirty="0"/>
              <a:t>())</a:t>
            </a:r>
          </a:p>
          <a:p>
            <a:r>
              <a:rPr lang="en-IN" dirty="0"/>
              <a:t>div {</a:t>
            </a:r>
            <a:br>
              <a:rPr lang="en-IN" dirty="0"/>
            </a:br>
            <a:r>
              <a:rPr lang="en-IN" dirty="0"/>
              <a:t>  transform: matrix(1, -0.3, 0, 1, 0, 0);</a:t>
            </a:r>
            <a:br>
              <a:rPr lang="en-IN" dirty="0"/>
            </a:br>
            <a:r>
              <a:rPr lang="en-IN" dirty="0"/>
              <a:t>}</a:t>
            </a:r>
          </a:p>
        </p:txBody>
      </p:sp>
      <p:sp>
        <p:nvSpPr>
          <p:cNvPr id="4" name="Slide Number Placeholder 3"/>
          <p:cNvSpPr>
            <a:spLocks noGrp="1"/>
          </p:cNvSpPr>
          <p:nvPr>
            <p:ph type="sldNum" sz="quarter" idx="5"/>
          </p:nvPr>
        </p:nvSpPr>
        <p:spPr/>
        <p:txBody>
          <a:bodyPr/>
          <a:lstStyle/>
          <a:p>
            <a:fld id="{664593EF-BE4C-4523-81F0-C1F87F3AE7FE}" type="slidenum">
              <a:rPr lang="en-IN" smtClean="0"/>
              <a:t>29</a:t>
            </a:fld>
            <a:endParaRPr lang="en-IN"/>
          </a:p>
        </p:txBody>
      </p:sp>
    </p:spTree>
    <p:extLst>
      <p:ext uri="{BB962C8B-B14F-4D97-AF65-F5344CB8AC3E}">
        <p14:creationId xmlns:p14="http://schemas.microsoft.com/office/powerpoint/2010/main" val="296579815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#myDiv {</a:t>
            </a:r>
            <a:br>
              <a:rPr lang="en-IN" dirty="0"/>
            </a:br>
            <a:r>
              <a:rPr lang="en-IN" dirty="0"/>
              <a:t>  transform: </a:t>
            </a:r>
            <a:r>
              <a:rPr lang="en-IN" dirty="0" err="1"/>
              <a:t>rotateY</a:t>
            </a:r>
            <a:r>
              <a:rPr lang="en-IN" dirty="0"/>
              <a:t>(130deg);</a:t>
            </a:r>
            <a:br>
              <a:rPr lang="en-IN" dirty="0"/>
            </a:br>
            <a:r>
              <a:rPr lang="en-IN" dirty="0"/>
              <a:t>}</a:t>
            </a:r>
            <a:endParaRPr kumimoji="0" lang="en-US" altLang="en-US" sz="800" b="0" i="0" u="none" strike="noStrike" cap="none" normalizeH="0" baseline="0" dirty="0">
              <a:ln>
                <a:noFill/>
              </a:ln>
              <a:solidFill>
                <a:srgbClr val="000000"/>
              </a:solidFill>
              <a:effectLst/>
              <a:latin typeface="Verdana" panose="020B0604030504040204" pitchFamily="34" charset="0"/>
            </a:endParaRPr>
          </a:p>
          <a:p>
            <a:endParaRPr lang="en-IN" dirty="0"/>
          </a:p>
        </p:txBody>
      </p:sp>
      <p:sp>
        <p:nvSpPr>
          <p:cNvPr id="4" name="Slide Number Placeholder 3"/>
          <p:cNvSpPr>
            <a:spLocks noGrp="1"/>
          </p:cNvSpPr>
          <p:nvPr>
            <p:ph type="sldNum" sz="quarter" idx="5"/>
          </p:nvPr>
        </p:nvSpPr>
        <p:spPr/>
        <p:txBody>
          <a:bodyPr/>
          <a:lstStyle/>
          <a:p>
            <a:fld id="{664593EF-BE4C-4523-81F0-C1F87F3AE7FE}" type="slidenum">
              <a:rPr lang="en-IN" smtClean="0"/>
              <a:t>30</a:t>
            </a:fld>
            <a:endParaRPr lang="en-IN"/>
          </a:p>
        </p:txBody>
      </p:sp>
    </p:spTree>
    <p:extLst>
      <p:ext uri="{BB962C8B-B14F-4D97-AF65-F5344CB8AC3E}">
        <p14:creationId xmlns:p14="http://schemas.microsoft.com/office/powerpoint/2010/main" val="358031747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What is a responsive web site? Site designed to adapt its layout to the viewing environment by using fluid, proportion-based grids, flexible images, and CSS3 media queries.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You can also have server detect your user agent and give a mobile website or desktop one. Yet too many different sizes of screens.</a:t>
            </a:r>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p>
            <a:endParaRPr lang="en-IN" dirty="0"/>
          </a:p>
        </p:txBody>
      </p:sp>
      <p:sp>
        <p:nvSpPr>
          <p:cNvPr id="4" name="Slide Number Placeholder 3"/>
          <p:cNvSpPr>
            <a:spLocks noGrp="1"/>
          </p:cNvSpPr>
          <p:nvPr>
            <p:ph type="sldNum" sz="quarter" idx="5"/>
          </p:nvPr>
        </p:nvSpPr>
        <p:spPr/>
        <p:txBody>
          <a:bodyPr/>
          <a:lstStyle/>
          <a:p>
            <a:fld id="{664593EF-BE4C-4523-81F0-C1F87F3AE7FE}" type="slidenum">
              <a:rPr lang="en-IN" smtClean="0"/>
              <a:t>31</a:t>
            </a:fld>
            <a:endParaRPr lang="en-IN"/>
          </a:p>
        </p:txBody>
      </p:sp>
    </p:spTree>
    <p:extLst>
      <p:ext uri="{BB962C8B-B14F-4D97-AF65-F5344CB8AC3E}">
        <p14:creationId xmlns:p14="http://schemas.microsoft.com/office/powerpoint/2010/main" val="210419878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 {</a:t>
            </a:r>
            <a:br>
              <a:rPr lang="en-IN" dirty="0"/>
            </a:br>
            <a:r>
              <a:rPr lang="en-IN" dirty="0"/>
              <a:t>  box-sizing: border-box;</a:t>
            </a:r>
            <a:br>
              <a:rPr lang="en-IN" dirty="0"/>
            </a:br>
            <a:r>
              <a:rPr lang="en-IN"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makes sure that the padding and border are included in the total width and height of the elements.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responsive grid-view often has 12 columns, and has a total width of 100%, and will shrink and expand as you resize the browser window.</a:t>
            </a:r>
          </a:p>
          <a:p>
            <a:r>
              <a:rPr lang="en-US" dirty="0"/>
              <a:t>div.ex2 {</a:t>
            </a:r>
            <a:br>
              <a:rPr lang="en-US" dirty="0"/>
            </a:br>
            <a:r>
              <a:rPr lang="en-US" dirty="0"/>
              <a:t>  max-width: 500px;	//adjusts width to less than 500px for smaller screens to keep margin auto</a:t>
            </a:r>
            <a:br>
              <a:rPr lang="en-US" dirty="0"/>
            </a:br>
            <a:r>
              <a:rPr lang="en-US" dirty="0"/>
              <a:t>  margin: auto;</a:t>
            </a:r>
            <a:br>
              <a:rPr lang="en-US" dirty="0"/>
            </a:br>
            <a:r>
              <a:rPr lang="en-US" dirty="0"/>
              <a:t>  border: 3px solid #73AD21;</a:t>
            </a:r>
            <a:br>
              <a:rPr lang="en-US" dirty="0"/>
            </a:br>
            <a:r>
              <a:rPr lang="en-US" dirty="0"/>
              <a:t>}</a:t>
            </a:r>
          </a:p>
          <a:p>
            <a:r>
              <a:rPr lang="en-US" dirty="0" err="1"/>
              <a:t>Eg.</a:t>
            </a:r>
            <a:r>
              <a:rPr lang="en-US" dirty="0"/>
              <a:t> Airbnb website</a:t>
            </a:r>
            <a:endParaRPr lang="en-IN" dirty="0"/>
          </a:p>
          <a:p>
            <a:endParaRPr lang="en-IN" dirty="0"/>
          </a:p>
        </p:txBody>
      </p:sp>
      <p:sp>
        <p:nvSpPr>
          <p:cNvPr id="4" name="Slide Number Placeholder 3"/>
          <p:cNvSpPr>
            <a:spLocks noGrp="1"/>
          </p:cNvSpPr>
          <p:nvPr>
            <p:ph type="sldNum" sz="quarter" idx="5"/>
          </p:nvPr>
        </p:nvSpPr>
        <p:spPr/>
        <p:txBody>
          <a:bodyPr/>
          <a:lstStyle/>
          <a:p>
            <a:fld id="{664593EF-BE4C-4523-81F0-C1F87F3AE7FE}" type="slidenum">
              <a:rPr lang="en-IN" smtClean="0"/>
              <a:t>32</a:t>
            </a:fld>
            <a:endParaRPr lang="en-IN"/>
          </a:p>
        </p:txBody>
      </p:sp>
    </p:spTree>
    <p:extLst>
      <p:ext uri="{BB962C8B-B14F-4D97-AF65-F5344CB8AC3E}">
        <p14:creationId xmlns:p14="http://schemas.microsoft.com/office/powerpoint/2010/main" val="8182789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hlinkClick r:id="rId3"/>
              </a:rPr>
              <a:t>https://colorhunt.co/</a:t>
            </a:r>
            <a:r>
              <a:rPr lang="en-IN" sz="1200" dirty="0"/>
              <a:t> for selecting a </a:t>
            </a:r>
            <a:r>
              <a:rPr lang="en-IN" sz="1200" dirty="0" err="1"/>
              <a:t>color</a:t>
            </a:r>
            <a:r>
              <a:rPr lang="en-IN" sz="1200" dirty="0"/>
              <a:t> palette for website</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body {</a:t>
            </a:r>
            <a:br>
              <a:rPr lang="en-IN" dirty="0"/>
            </a:br>
            <a:r>
              <a:rPr lang="en-IN" dirty="0"/>
              <a:t>  background-</a:t>
            </a:r>
            <a:r>
              <a:rPr lang="en-IN" dirty="0" err="1"/>
              <a:t>color</a:t>
            </a:r>
            <a:r>
              <a:rPr lang="en-IN" dirty="0"/>
              <a:t>: </a:t>
            </a:r>
            <a:r>
              <a:rPr lang="en-IN" dirty="0" err="1"/>
              <a:t>lightblue</a:t>
            </a:r>
            <a:r>
              <a:rPr lang="en-IN" dirty="0"/>
              <a:t>;</a:t>
            </a:r>
            <a:br>
              <a:rPr lang="en-IN" dirty="0"/>
            </a:br>
            <a:r>
              <a:rPr lang="en-IN" dirty="0"/>
              <a:t>}</a:t>
            </a:r>
            <a:br>
              <a:rPr lang="en-IN" dirty="0"/>
            </a:br>
            <a:br>
              <a:rPr lang="en-IN" dirty="0"/>
            </a:br>
            <a:r>
              <a:rPr lang="en-IN" dirty="0"/>
              <a:t>h1 {</a:t>
            </a:r>
            <a:br>
              <a:rPr lang="en-IN" dirty="0"/>
            </a:br>
            <a:r>
              <a:rPr lang="en-IN" dirty="0"/>
              <a:t>  </a:t>
            </a:r>
            <a:r>
              <a:rPr lang="en-IN" dirty="0" err="1"/>
              <a:t>color</a:t>
            </a:r>
            <a:r>
              <a:rPr lang="en-IN" dirty="0"/>
              <a:t>: white;</a:t>
            </a:r>
            <a:br>
              <a:rPr lang="en-IN" dirty="0"/>
            </a:br>
            <a:r>
              <a:rPr lang="en-IN" dirty="0"/>
              <a:t>  text-align: </a:t>
            </a:r>
            <a:r>
              <a:rPr lang="en-IN" dirty="0" err="1"/>
              <a:t>center</a:t>
            </a:r>
            <a:r>
              <a:rPr lang="en-IN" dirty="0"/>
              <a:t>;</a:t>
            </a:r>
            <a:br>
              <a:rPr lang="en-IN" dirty="0"/>
            </a:br>
            <a:r>
              <a:rPr lang="en-IN" dirty="0"/>
              <a:t>}</a:t>
            </a:r>
            <a:br>
              <a:rPr lang="en-IN" dirty="0"/>
            </a:br>
            <a:br>
              <a:rPr lang="en-IN" dirty="0"/>
            </a:br>
            <a:r>
              <a:rPr lang="en-IN" dirty="0"/>
              <a:t>p {</a:t>
            </a:r>
            <a:br>
              <a:rPr lang="en-IN" dirty="0"/>
            </a:br>
            <a:r>
              <a:rPr lang="en-IN" dirty="0"/>
              <a:t>  font-family: </a:t>
            </a:r>
            <a:r>
              <a:rPr lang="en-IN" dirty="0" err="1"/>
              <a:t>verdana</a:t>
            </a:r>
            <a:r>
              <a:rPr lang="en-IN" dirty="0"/>
              <a:t>;</a:t>
            </a:r>
            <a:br>
              <a:rPr lang="en-IN" dirty="0"/>
            </a:br>
            <a:r>
              <a:rPr lang="en-IN" dirty="0"/>
              <a:t>  font-size: 20px;</a:t>
            </a:r>
            <a:br>
              <a:rPr lang="en-IN" dirty="0"/>
            </a:br>
            <a:r>
              <a:rPr lang="en-IN" dirty="0"/>
              <a:t>}</a:t>
            </a:r>
          </a:p>
          <a:p>
            <a:r>
              <a:rPr lang="en-US" dirty="0"/>
              <a:t>background: #ffffff </a:t>
            </a:r>
            <a:r>
              <a:rPr lang="en-US" dirty="0" err="1"/>
              <a:t>url</a:t>
            </a:r>
            <a:r>
              <a:rPr lang="en-US" dirty="0"/>
              <a:t>(“1.png") no-repeat right top;</a:t>
            </a:r>
          </a:p>
          <a:p>
            <a:r>
              <a:rPr lang="en-US" dirty="0"/>
              <a:t> background-color: #ffffff;</a:t>
            </a:r>
            <a:br>
              <a:rPr lang="en-US" dirty="0"/>
            </a:br>
            <a:r>
              <a:rPr lang="en-US" dirty="0"/>
              <a:t>  background-image: </a:t>
            </a:r>
            <a:r>
              <a:rPr lang="en-US" dirty="0" err="1"/>
              <a:t>url</a:t>
            </a:r>
            <a:r>
              <a:rPr lang="en-US" dirty="0"/>
              <a:t>(“1.png");</a:t>
            </a:r>
            <a:br>
              <a:rPr lang="en-US" dirty="0"/>
            </a:br>
            <a:r>
              <a:rPr lang="en-US" dirty="0"/>
              <a:t>  background-repeat: no-repeat;</a:t>
            </a:r>
            <a:br>
              <a:rPr lang="en-US" dirty="0"/>
            </a:br>
            <a:r>
              <a:rPr lang="en-US" dirty="0"/>
              <a:t>  background-position: right top;</a:t>
            </a:r>
          </a:p>
          <a:p>
            <a:r>
              <a:rPr lang="en-IN" dirty="0"/>
              <a:t>border: 5px solid red;</a:t>
            </a:r>
          </a:p>
          <a:p>
            <a:r>
              <a:rPr lang="en-IN" dirty="0"/>
              <a:t> text-align: </a:t>
            </a:r>
            <a:r>
              <a:rPr lang="en-IN" dirty="0" err="1"/>
              <a:t>center</a:t>
            </a:r>
            <a:r>
              <a:rPr lang="en-IN" dirty="0"/>
              <a:t>;   text-decoration: underline; text-transform: capitalize;  text-indent: 50px;  letter-spacing: 3px; line-height: 0.8; word-spacing: 10px;</a:t>
            </a:r>
          </a:p>
          <a:p>
            <a:r>
              <a:rPr lang="en-US" dirty="0"/>
              <a:t>html {</a:t>
            </a:r>
            <a:br>
              <a:rPr lang="en-US" dirty="0"/>
            </a:br>
            <a:r>
              <a:rPr lang="en-US" dirty="0"/>
              <a:t>  background: </a:t>
            </a:r>
            <a:r>
              <a:rPr lang="en-US" dirty="0" err="1"/>
              <a:t>url</a:t>
            </a:r>
            <a:r>
              <a:rPr lang="en-US" dirty="0"/>
              <a:t>(2.jpg) no-repeat center fixed;</a:t>
            </a:r>
            <a:br>
              <a:rPr lang="en-US" dirty="0"/>
            </a:br>
            <a:r>
              <a:rPr lang="en-US" dirty="0"/>
              <a:t>  background-size: cover;</a:t>
            </a:r>
            <a:br>
              <a:rPr lang="en-US" dirty="0"/>
            </a:br>
            <a:r>
              <a:rPr lang="en-US" dirty="0"/>
              <a:t>}</a:t>
            </a:r>
            <a:endParaRPr lang="en-IN"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IN" dirty="0">
                <a:hlinkClick r:id="rId4"/>
              </a:rPr>
              <a:t>https://developer.mozilla.org/en-US/docs/Web/CSS/border-style</a:t>
            </a:r>
            <a:r>
              <a:rPr lang="en-IN" dirty="0"/>
              <a:t> different borders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200" b="0" i="0" u="none" strike="noStrike" cap="none" normalizeH="0" baseline="0" dirty="0">
              <a:ln>
                <a:noFill/>
              </a:ln>
              <a:solidFill>
                <a:schemeClr val="tx1"/>
              </a:solidFill>
              <a:effectLst/>
              <a:latin typeface="Arial" panose="020B0604020202020204" pitchFamily="34" charset="0"/>
            </a:endParaRPr>
          </a:p>
          <a:p>
            <a:endParaRPr lang="en-IN" dirty="0"/>
          </a:p>
        </p:txBody>
      </p:sp>
      <p:sp>
        <p:nvSpPr>
          <p:cNvPr id="4" name="Slide Number Placeholder 3"/>
          <p:cNvSpPr>
            <a:spLocks noGrp="1"/>
          </p:cNvSpPr>
          <p:nvPr>
            <p:ph type="sldNum" sz="quarter" idx="5"/>
          </p:nvPr>
        </p:nvSpPr>
        <p:spPr/>
        <p:txBody>
          <a:bodyPr/>
          <a:lstStyle/>
          <a:p>
            <a:fld id="{664593EF-BE4C-4523-81F0-C1F87F3AE7FE}" type="slidenum">
              <a:rPr lang="en-IN" smtClean="0"/>
              <a:t>4</a:t>
            </a:fld>
            <a:endParaRPr lang="en-IN"/>
          </a:p>
        </p:txBody>
      </p:sp>
    </p:spTree>
    <p:extLst>
      <p:ext uri="{BB962C8B-B14F-4D97-AF65-F5344CB8AC3E}">
        <p14:creationId xmlns:p14="http://schemas.microsoft.com/office/powerpoint/2010/main" val="420344009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&lt;div class="flex-container"&gt;</a:t>
            </a:r>
            <a:br>
              <a:rPr lang="en-US" dirty="0"/>
            </a:br>
            <a:r>
              <a:rPr lang="en-US" dirty="0"/>
              <a:t>  &lt;div style="order: 3"&gt;1&lt;/div&gt;</a:t>
            </a:r>
            <a:br>
              <a:rPr lang="en-US" dirty="0"/>
            </a:br>
            <a:r>
              <a:rPr lang="en-US" dirty="0"/>
              <a:t>  &lt;div style="order: 2"&gt;2&lt;/div&gt;</a:t>
            </a:r>
            <a:br>
              <a:rPr lang="en-US" dirty="0"/>
            </a:br>
            <a:r>
              <a:rPr lang="en-US" dirty="0"/>
              <a:t>  &lt;div style="order: 4"&gt;3&lt;/div&gt;</a:t>
            </a:r>
            <a:br>
              <a:rPr lang="en-US" dirty="0"/>
            </a:br>
            <a:r>
              <a:rPr lang="en-US" dirty="0"/>
              <a:t>  &lt;div style="order: 1; </a:t>
            </a:r>
            <a:r>
              <a:rPr lang="en-IN" dirty="0"/>
              <a:t>flex: 0 0 200px;</a:t>
            </a:r>
            <a:r>
              <a:rPr lang="en-US" dirty="0"/>
              <a:t>"&gt;4&lt;/div&gt;</a:t>
            </a:r>
            <a:br>
              <a:rPr lang="en-US" dirty="0"/>
            </a:br>
            <a:r>
              <a:rPr lang="en-US" dirty="0"/>
              <a:t>&lt;/div&gt;</a:t>
            </a:r>
          </a:p>
          <a:p>
            <a:r>
              <a:rPr lang="en-IN" dirty="0"/>
              <a:t>.flex-container {</a:t>
            </a:r>
            <a:br>
              <a:rPr lang="en-IN" dirty="0"/>
            </a:br>
            <a:r>
              <a:rPr lang="en-IN" dirty="0"/>
              <a:t>  display: flex;</a:t>
            </a:r>
          </a:p>
          <a:p>
            <a:r>
              <a:rPr lang="en-IN" dirty="0"/>
              <a:t>  flex-direction: row;</a:t>
            </a:r>
            <a:br>
              <a:rPr lang="en-IN" dirty="0"/>
            </a:br>
            <a:r>
              <a:rPr lang="en-IN" dirty="0"/>
              <a:t>}</a:t>
            </a:r>
          </a:p>
          <a:p>
            <a:endParaRPr lang="en-IN" dirty="0"/>
          </a:p>
        </p:txBody>
      </p:sp>
      <p:sp>
        <p:nvSpPr>
          <p:cNvPr id="4" name="Slide Number Placeholder 3"/>
          <p:cNvSpPr>
            <a:spLocks noGrp="1"/>
          </p:cNvSpPr>
          <p:nvPr>
            <p:ph type="sldNum" sz="quarter" idx="5"/>
          </p:nvPr>
        </p:nvSpPr>
        <p:spPr/>
        <p:txBody>
          <a:bodyPr/>
          <a:lstStyle/>
          <a:p>
            <a:fld id="{664593EF-BE4C-4523-81F0-C1F87F3AE7FE}" type="slidenum">
              <a:rPr lang="en-IN" smtClean="0"/>
              <a:t>33</a:t>
            </a:fld>
            <a:endParaRPr lang="en-IN"/>
          </a:p>
        </p:txBody>
      </p:sp>
    </p:spTree>
    <p:extLst>
      <p:ext uri="{BB962C8B-B14F-4D97-AF65-F5344CB8AC3E}">
        <p14:creationId xmlns:p14="http://schemas.microsoft.com/office/powerpoint/2010/main" val="16194258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@media screen and (min-width: 480px) {</a:t>
            </a:r>
            <a:br>
              <a:rPr lang="en-IN" dirty="0"/>
            </a:br>
            <a:r>
              <a:rPr lang="en-IN" dirty="0"/>
              <a:t>  #leftsidebar {width: 200px; float: left;}</a:t>
            </a:r>
            <a:br>
              <a:rPr lang="en-IN" dirty="0"/>
            </a:br>
            <a:r>
              <a:rPr lang="en-IN" dirty="0"/>
              <a:t>  #main {margin-left: 216px;}</a:t>
            </a:r>
            <a:br>
              <a:rPr lang="en-IN" dirty="0"/>
            </a:br>
            <a:r>
              <a:rPr lang="en-IN" dirty="0"/>
              <a:t>}</a:t>
            </a:r>
          </a:p>
          <a:p>
            <a:r>
              <a:rPr lang="en-IN" dirty="0"/>
              <a:t>Media Queries For Menus</a:t>
            </a:r>
          </a:p>
          <a:p>
            <a:r>
              <a:rPr lang="en-IN" dirty="0"/>
              <a:t>Media Queries For Columns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p>
            <a:endParaRPr lang="en-IN" dirty="0"/>
          </a:p>
        </p:txBody>
      </p:sp>
      <p:sp>
        <p:nvSpPr>
          <p:cNvPr id="4" name="Slide Number Placeholder 3"/>
          <p:cNvSpPr>
            <a:spLocks noGrp="1"/>
          </p:cNvSpPr>
          <p:nvPr>
            <p:ph type="sldNum" sz="quarter" idx="5"/>
          </p:nvPr>
        </p:nvSpPr>
        <p:spPr/>
        <p:txBody>
          <a:bodyPr/>
          <a:lstStyle/>
          <a:p>
            <a:fld id="{664593EF-BE4C-4523-81F0-C1F87F3AE7FE}" type="slidenum">
              <a:rPr lang="en-IN" smtClean="0"/>
              <a:t>35</a:t>
            </a:fld>
            <a:endParaRPr lang="en-IN"/>
          </a:p>
        </p:txBody>
      </p:sp>
    </p:spTree>
    <p:extLst>
      <p:ext uri="{BB962C8B-B14F-4D97-AF65-F5344CB8AC3E}">
        <p14:creationId xmlns:p14="http://schemas.microsoft.com/office/powerpoint/2010/main" val="377478667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Eg</a:t>
            </a:r>
            <a:r>
              <a:rPr lang="en-US" dirty="0"/>
              <a:t> </a:t>
            </a:r>
            <a:r>
              <a:rPr lang="en-US" dirty="0" err="1"/>
              <a:t>oneplus</a:t>
            </a:r>
            <a:r>
              <a:rPr lang="en-US" dirty="0"/>
              <a:t> website</a:t>
            </a:r>
          </a:p>
          <a:p>
            <a:r>
              <a:rPr lang="en-US" dirty="0"/>
              <a:t>Create three </a:t>
            </a:r>
            <a:r>
              <a:rPr lang="en-US" dirty="0" err="1"/>
              <a:t>divs</a:t>
            </a:r>
            <a:r>
              <a:rPr lang="en-US" dirty="0"/>
              <a:t> pixel perfect design</a:t>
            </a:r>
          </a:p>
          <a:p>
            <a:endParaRPr lang="en-IN" dirty="0">
              <a:hlinkClick r:id="rId3"/>
            </a:endParaRPr>
          </a:p>
          <a:p>
            <a:r>
              <a:rPr lang="en-IN" dirty="0">
                <a:hlinkClick r:id="rId3"/>
              </a:rPr>
              <a:t>https://medium.com/pixelpoint/handoffs-guide-for-pixel-perfect-design-part-iii-3acc5a93d3a2</a:t>
            </a:r>
            <a:endParaRPr lang="en-IN" dirty="0"/>
          </a:p>
        </p:txBody>
      </p:sp>
      <p:sp>
        <p:nvSpPr>
          <p:cNvPr id="4" name="Slide Number Placeholder 3"/>
          <p:cNvSpPr>
            <a:spLocks noGrp="1"/>
          </p:cNvSpPr>
          <p:nvPr>
            <p:ph type="sldNum" sz="quarter" idx="5"/>
          </p:nvPr>
        </p:nvSpPr>
        <p:spPr/>
        <p:txBody>
          <a:bodyPr/>
          <a:lstStyle/>
          <a:p>
            <a:fld id="{664593EF-BE4C-4523-81F0-C1F87F3AE7FE}" type="slidenum">
              <a:rPr lang="en-IN" smtClean="0"/>
              <a:t>37</a:t>
            </a:fld>
            <a:endParaRPr lang="en-IN"/>
          </a:p>
        </p:txBody>
      </p:sp>
    </p:spTree>
    <p:extLst>
      <p:ext uri="{BB962C8B-B14F-4D97-AF65-F5344CB8AC3E}">
        <p14:creationId xmlns:p14="http://schemas.microsoft.com/office/powerpoint/2010/main" val="93916949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IDs should be used only for navigation and meaning and Scripting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Can get Navigation bars, dropdown menus, image gallery </a:t>
            </a:r>
            <a:r>
              <a:rPr lang="en-US" dirty="0" err="1"/>
              <a:t>etc</a:t>
            </a:r>
            <a:r>
              <a:rPr lang="en-US" dirty="0"/>
              <a:t>- w3schools.com and other resources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Cheatsheet</a:t>
            </a:r>
            <a:r>
              <a:rPr lang="en-US" dirty="0"/>
              <a:t>- </a:t>
            </a:r>
            <a:r>
              <a:rPr lang="en-IN" dirty="0">
                <a:hlinkClick r:id="rId3"/>
              </a:rPr>
              <a:t>https://web.stanford.edu/group/csp/cs21/csscheatsheet.pdf</a:t>
            </a:r>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Make dry changes in the z index file and show</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IN" dirty="0"/>
          </a:p>
        </p:txBody>
      </p:sp>
      <p:sp>
        <p:nvSpPr>
          <p:cNvPr id="4" name="Slide Number Placeholder 3"/>
          <p:cNvSpPr>
            <a:spLocks noGrp="1"/>
          </p:cNvSpPr>
          <p:nvPr>
            <p:ph type="sldNum" sz="quarter" idx="5"/>
          </p:nvPr>
        </p:nvSpPr>
        <p:spPr/>
        <p:txBody>
          <a:bodyPr/>
          <a:lstStyle/>
          <a:p>
            <a:fld id="{664593EF-BE4C-4523-81F0-C1F87F3AE7FE}" type="slidenum">
              <a:rPr lang="en-IN" smtClean="0"/>
              <a:t>38</a:t>
            </a:fld>
            <a:endParaRPr lang="en-IN"/>
          </a:p>
        </p:txBody>
      </p:sp>
    </p:spTree>
    <p:extLst>
      <p:ext uri="{BB962C8B-B14F-4D97-AF65-F5344CB8AC3E}">
        <p14:creationId xmlns:p14="http://schemas.microsoft.com/office/powerpoint/2010/main" val="269077346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Check this for the advanced selectors I explained- </a:t>
            </a:r>
            <a:r>
              <a:rPr lang="en-IN">
                <a:hlinkClick r:id="rId3"/>
              </a:rPr>
              <a:t>https://developer.mozilla.org/en-US/docs/Web/CSS/Attribute_selectors</a:t>
            </a:r>
            <a:endParaRPr lang="en-IN"/>
          </a:p>
        </p:txBody>
      </p:sp>
      <p:sp>
        <p:nvSpPr>
          <p:cNvPr id="4" name="Slide Number Placeholder 3"/>
          <p:cNvSpPr>
            <a:spLocks noGrp="1"/>
          </p:cNvSpPr>
          <p:nvPr>
            <p:ph type="sldNum" sz="quarter" idx="5"/>
          </p:nvPr>
        </p:nvSpPr>
        <p:spPr/>
        <p:txBody>
          <a:bodyPr/>
          <a:lstStyle/>
          <a:p>
            <a:fld id="{664593EF-BE4C-4523-81F0-C1F87F3AE7FE}" type="slidenum">
              <a:rPr lang="en-IN" smtClean="0"/>
              <a:t>39</a:t>
            </a:fld>
            <a:endParaRPr lang="en-IN"/>
          </a:p>
        </p:txBody>
      </p:sp>
    </p:spTree>
    <p:extLst>
      <p:ext uri="{BB962C8B-B14F-4D97-AF65-F5344CB8AC3E}">
        <p14:creationId xmlns:p14="http://schemas.microsoft.com/office/powerpoint/2010/main" val="235742645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64593EF-BE4C-4523-81F0-C1F87F3AE7FE}" type="slidenum">
              <a:rPr lang="en-IN" smtClean="0"/>
              <a:t>40</a:t>
            </a:fld>
            <a:endParaRPr lang="en-IN"/>
          </a:p>
        </p:txBody>
      </p:sp>
    </p:spTree>
    <p:extLst>
      <p:ext uri="{BB962C8B-B14F-4D97-AF65-F5344CB8AC3E}">
        <p14:creationId xmlns:p14="http://schemas.microsoft.com/office/powerpoint/2010/main" val="273292047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You can use </a:t>
            </a:r>
            <a:r>
              <a:rPr lang="en-IN" dirty="0">
                <a:hlinkClick r:id="rId3"/>
              </a:rPr>
              <a:t>https://www.cssportal.com/css3-button-generator</a:t>
            </a:r>
            <a:r>
              <a:rPr lang="en-IN">
                <a:hlinkClick r:id="rId3"/>
              </a:rPr>
              <a:t>/</a:t>
            </a:r>
            <a:r>
              <a:rPr lang="en-IN"/>
              <a:t> and </a:t>
            </a:r>
            <a:r>
              <a:rPr lang="en-IN" dirty="0"/>
              <a:t>any other template of </a:t>
            </a:r>
            <a:r>
              <a:rPr lang="en-IN" dirty="0" err="1"/>
              <a:t>css</a:t>
            </a:r>
            <a:r>
              <a:rPr lang="en-IN" dirty="0"/>
              <a:t> but customise it for the </a:t>
            </a:r>
            <a:r>
              <a:rPr lang="en-IN" dirty="0" err="1"/>
              <a:t>mockups</a:t>
            </a:r>
            <a:r>
              <a:rPr lang="en-IN" dirty="0"/>
              <a:t> and add descriptive comments</a:t>
            </a:r>
          </a:p>
        </p:txBody>
      </p:sp>
      <p:sp>
        <p:nvSpPr>
          <p:cNvPr id="4" name="Slide Number Placeholder 3"/>
          <p:cNvSpPr>
            <a:spLocks noGrp="1"/>
          </p:cNvSpPr>
          <p:nvPr>
            <p:ph type="sldNum" sz="quarter" idx="5"/>
          </p:nvPr>
        </p:nvSpPr>
        <p:spPr/>
        <p:txBody>
          <a:bodyPr/>
          <a:lstStyle/>
          <a:p>
            <a:fld id="{664593EF-BE4C-4523-81F0-C1F87F3AE7FE}" type="slidenum">
              <a:rPr lang="en-IN" smtClean="0"/>
              <a:t>41</a:t>
            </a:fld>
            <a:endParaRPr lang="en-IN"/>
          </a:p>
        </p:txBody>
      </p:sp>
    </p:spTree>
    <p:extLst>
      <p:ext uri="{BB962C8B-B14F-4D97-AF65-F5344CB8AC3E}">
        <p14:creationId xmlns:p14="http://schemas.microsoft.com/office/powerpoint/2010/main" val="159135778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64593EF-BE4C-4523-81F0-C1F87F3AE7FE}" type="slidenum">
              <a:rPr lang="en-IN" smtClean="0"/>
              <a:t>43</a:t>
            </a:fld>
            <a:endParaRPr lang="en-IN"/>
          </a:p>
        </p:txBody>
      </p:sp>
    </p:spTree>
    <p:extLst>
      <p:ext uri="{BB962C8B-B14F-4D97-AF65-F5344CB8AC3E}">
        <p14:creationId xmlns:p14="http://schemas.microsoft.com/office/powerpoint/2010/main" val="4501505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eaLnBrk="0" fontAlgn="base" hangingPunct="0">
              <a:spcBef>
                <a:spcPct val="0"/>
              </a:spcBef>
              <a:spcAft>
                <a:spcPct val="0"/>
              </a:spcAft>
              <a:buFontTx/>
              <a:buChar char="•"/>
            </a:pPr>
            <a:r>
              <a:rPr kumimoji="0" lang="en-US" altLang="en-US" sz="1200" b="0" i="0" u="none" strike="noStrike" cap="none" normalizeH="0" baseline="0" dirty="0">
                <a:ln>
                  <a:noFill/>
                </a:ln>
                <a:solidFill>
                  <a:srgbClr val="DC143C"/>
                </a:solidFill>
                <a:effectLst/>
                <a:latin typeface="Consolas" panose="020B0609020204030204" pitchFamily="49" charset="0"/>
              </a:rPr>
              <a:t>font-family: font1, font2, </a:t>
            </a:r>
            <a:r>
              <a:rPr lang="en-US" altLang="en-US" sz="1200" dirty="0">
                <a:solidFill>
                  <a:srgbClr val="DC143C"/>
                </a:solidFill>
                <a:latin typeface="Consolas" panose="020B0609020204030204" pitchFamily="49" charset="0"/>
              </a:rPr>
              <a:t>Serif or Sans Serif   //put so that first search font1, if not available then font2 </a:t>
            </a:r>
            <a:r>
              <a:rPr lang="en-US" altLang="en-US" sz="1200" dirty="0" err="1">
                <a:solidFill>
                  <a:srgbClr val="DC143C"/>
                </a:solidFill>
                <a:latin typeface="Consolas" panose="020B0609020204030204" pitchFamily="49" charset="0"/>
              </a:rPr>
              <a:t>etc</a:t>
            </a:r>
            <a:endParaRPr lang="en-US" altLang="en-US" sz="1200" dirty="0">
              <a:solidFill>
                <a:srgbClr val="DC143C"/>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Char char="•"/>
              <a:tabLst/>
              <a:defRPr/>
            </a:pPr>
            <a:r>
              <a:rPr kumimoji="0" lang="en-US" altLang="en-US" sz="1200" b="0" i="0" u="none" strike="noStrike" cap="none" normalizeH="0" baseline="0" dirty="0">
                <a:ln>
                  <a:noFill/>
                </a:ln>
                <a:solidFill>
                  <a:srgbClr val="DC143C"/>
                </a:solidFill>
                <a:effectLst/>
                <a:latin typeface="Consolas" panose="020B0609020204030204" pitchFamily="49" charset="0"/>
              </a:rPr>
              <a:t>Cssfontstack.com for help in this</a:t>
            </a:r>
          </a:p>
          <a:p>
            <a:pPr marL="0" lvl="0" indent="0" eaLnBrk="0" fontAlgn="base" hangingPunct="0">
              <a:spcBef>
                <a:spcPct val="0"/>
              </a:spcBef>
              <a:spcAft>
                <a:spcPct val="0"/>
              </a:spcAft>
              <a:buFontTx/>
              <a:buChar char="•"/>
            </a:pPr>
            <a:r>
              <a:rPr kumimoji="0" lang="en-US" altLang="en-US" sz="1200" b="0" i="0" u="none" strike="noStrike" cap="none" normalizeH="0" baseline="0" dirty="0">
                <a:ln>
                  <a:noFill/>
                </a:ln>
                <a:solidFill>
                  <a:srgbClr val="DC143C"/>
                </a:solidFill>
                <a:effectLst/>
                <a:latin typeface="Consolas" panose="020B0609020204030204" pitchFamily="49" charset="0"/>
              </a:rPr>
              <a:t>It should not look very different in each font so use web safe fonts</a:t>
            </a:r>
            <a:r>
              <a:rPr lang="en-US" altLang="en-US" sz="1200" dirty="0">
                <a:solidFill>
                  <a:srgbClr val="DC143C"/>
                </a:solidFill>
                <a:latin typeface="Consolas" panose="020B0609020204030204" pitchFamily="49" charset="0"/>
              </a:rPr>
              <a:t> for max chance of getting it rendered correctly.</a:t>
            </a:r>
          </a:p>
          <a:p>
            <a:pPr marL="0" lvl="0" indent="0" eaLnBrk="0" fontAlgn="base" hangingPunct="0">
              <a:spcBef>
                <a:spcPct val="0"/>
              </a:spcBef>
              <a:spcAft>
                <a:spcPct val="0"/>
              </a:spcAft>
              <a:buFontTx/>
              <a:buChar char="•"/>
            </a:pPr>
            <a:r>
              <a:rPr lang="en-US" altLang="en-US" sz="1200" dirty="0">
                <a:solidFill>
                  <a:srgbClr val="DC143C"/>
                </a:solidFill>
                <a:latin typeface="Consolas" panose="020B0609020204030204" pitchFamily="49" charset="0"/>
              </a:rPr>
              <a:t>Fonts.google.com- copy and paste fav font link in your site for same font for everyone</a:t>
            </a:r>
            <a:endParaRPr kumimoji="0" lang="en-US" altLang="en-US" sz="1200" b="0" i="0" u="none" strike="noStrike" cap="none" normalizeH="0" baseline="0" dirty="0">
              <a:ln>
                <a:noFill/>
              </a:ln>
              <a:solidFill>
                <a:srgbClr val="DC143C"/>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Font size- </a:t>
            </a:r>
            <a:r>
              <a:rPr lang="en-US" dirty="0" err="1"/>
              <a:t>vw</a:t>
            </a:r>
            <a:r>
              <a:rPr lang="en-US" dirty="0"/>
              <a:t> font size relative to the screen width- 1 </a:t>
            </a:r>
            <a:r>
              <a:rPr lang="en-US" dirty="0" err="1"/>
              <a:t>vw</a:t>
            </a:r>
            <a:r>
              <a:rPr lang="en-US" dirty="0"/>
              <a:t>= 1% of viewport width</a:t>
            </a:r>
            <a:endParaRPr lang="en-IN" dirty="0"/>
          </a:p>
          <a:p>
            <a:endParaRPr lang="en-IN" dirty="0"/>
          </a:p>
        </p:txBody>
      </p:sp>
      <p:sp>
        <p:nvSpPr>
          <p:cNvPr id="4" name="Slide Number Placeholder 3"/>
          <p:cNvSpPr>
            <a:spLocks noGrp="1"/>
          </p:cNvSpPr>
          <p:nvPr>
            <p:ph type="sldNum" sz="quarter" idx="5"/>
          </p:nvPr>
        </p:nvSpPr>
        <p:spPr/>
        <p:txBody>
          <a:bodyPr/>
          <a:lstStyle/>
          <a:p>
            <a:fld id="{664593EF-BE4C-4523-81F0-C1F87F3AE7FE}" type="slidenum">
              <a:rPr lang="en-IN" smtClean="0"/>
              <a:t>5</a:t>
            </a:fld>
            <a:endParaRPr lang="en-IN"/>
          </a:p>
        </p:txBody>
      </p:sp>
    </p:spTree>
    <p:extLst>
      <p:ext uri="{BB962C8B-B14F-4D97-AF65-F5344CB8AC3E}">
        <p14:creationId xmlns:p14="http://schemas.microsoft.com/office/powerpoint/2010/main" val="990631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You would not remember all properties and values then go to documentation or simply google for it.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Hr</a:t>
            </a:r>
            <a:r>
              <a:rPr lang="en-US" dirty="0"/>
              <a:t> width:50% for center division line.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p>
            <a:endParaRPr lang="en-IN" dirty="0"/>
          </a:p>
        </p:txBody>
      </p:sp>
      <p:sp>
        <p:nvSpPr>
          <p:cNvPr id="4" name="Slide Number Placeholder 3"/>
          <p:cNvSpPr>
            <a:spLocks noGrp="1"/>
          </p:cNvSpPr>
          <p:nvPr>
            <p:ph type="sldNum" sz="quarter" idx="5"/>
          </p:nvPr>
        </p:nvSpPr>
        <p:spPr/>
        <p:txBody>
          <a:bodyPr/>
          <a:lstStyle/>
          <a:p>
            <a:fld id="{664593EF-BE4C-4523-81F0-C1F87F3AE7FE}" type="slidenum">
              <a:rPr lang="en-IN" smtClean="0"/>
              <a:t>6</a:t>
            </a:fld>
            <a:endParaRPr lang="en-IN"/>
          </a:p>
        </p:txBody>
      </p:sp>
    </p:spTree>
    <p:extLst>
      <p:ext uri="{BB962C8B-B14F-4D97-AF65-F5344CB8AC3E}">
        <p14:creationId xmlns:p14="http://schemas.microsoft.com/office/powerpoint/2010/main" val="3712590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64593EF-BE4C-4523-81F0-C1F87F3AE7FE}" type="slidenum">
              <a:rPr lang="en-IN" smtClean="0"/>
              <a:t>7</a:t>
            </a:fld>
            <a:endParaRPr lang="en-IN"/>
          </a:p>
        </p:txBody>
      </p:sp>
    </p:spTree>
    <p:extLst>
      <p:ext uri="{BB962C8B-B14F-4D97-AF65-F5344CB8AC3E}">
        <p14:creationId xmlns:p14="http://schemas.microsoft.com/office/powerpoint/2010/main" val="12319639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64593EF-BE4C-4523-81F0-C1F87F3AE7FE}" type="slidenum">
              <a:rPr lang="en-IN" smtClean="0"/>
              <a:t>8</a:t>
            </a:fld>
            <a:endParaRPr lang="en-IN"/>
          </a:p>
        </p:txBody>
      </p:sp>
    </p:spTree>
    <p:extLst>
      <p:ext uri="{BB962C8B-B14F-4D97-AF65-F5344CB8AC3E}">
        <p14:creationId xmlns:p14="http://schemas.microsoft.com/office/powerpoint/2010/main" val="10247018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they will override them.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Classes used mostly for CSS styling. ID used mostly for scripting.</a:t>
            </a:r>
          </a:p>
          <a:p>
            <a:endParaRPr lang="en-IN" dirty="0"/>
          </a:p>
        </p:txBody>
      </p:sp>
      <p:sp>
        <p:nvSpPr>
          <p:cNvPr id="4" name="Slide Number Placeholder 3"/>
          <p:cNvSpPr>
            <a:spLocks noGrp="1"/>
          </p:cNvSpPr>
          <p:nvPr>
            <p:ph type="sldNum" sz="quarter" idx="5"/>
          </p:nvPr>
        </p:nvSpPr>
        <p:spPr/>
        <p:txBody>
          <a:bodyPr/>
          <a:lstStyle/>
          <a:p>
            <a:fld id="{664593EF-BE4C-4523-81F0-C1F87F3AE7FE}" type="slidenum">
              <a:rPr lang="en-IN" smtClean="0"/>
              <a:t>9</a:t>
            </a:fld>
            <a:endParaRPr lang="en-IN"/>
          </a:p>
        </p:txBody>
      </p:sp>
    </p:spTree>
    <p:extLst>
      <p:ext uri="{BB962C8B-B14F-4D97-AF65-F5344CB8AC3E}">
        <p14:creationId xmlns:p14="http://schemas.microsoft.com/office/powerpoint/2010/main" val="37851869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Inline is too cumbersome to include at all places and not maintainable to make common changes. Makes code ugly, not good for separation of concerns.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Even internal across all pages is lot of repetition.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&lt;link </a:t>
            </a:r>
            <a:r>
              <a:rPr lang="en-US" dirty="0" err="1"/>
              <a:t>rel</a:t>
            </a:r>
            <a:r>
              <a:rPr lang="en-US" dirty="0"/>
              <a:t>="stylesheet" type="text/</a:t>
            </a:r>
            <a:r>
              <a:rPr lang="en-US" dirty="0" err="1"/>
              <a:t>css</a:t>
            </a:r>
            <a:r>
              <a:rPr lang="en-US" dirty="0"/>
              <a:t>" </a:t>
            </a:r>
            <a:r>
              <a:rPr lang="en-US" dirty="0" err="1"/>
              <a:t>href</a:t>
            </a:r>
            <a:r>
              <a:rPr lang="en-US" dirty="0"/>
              <a:t>="mystyle.css"&gt;</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cap="none" normalizeH="0" baseline="0" dirty="0">
                <a:ln>
                  <a:noFill/>
                </a:ln>
                <a:solidFill>
                  <a:schemeClr val="tx1"/>
                </a:solidFill>
                <a:effectLst/>
                <a:latin typeface="Arial" panose="020B0604020202020204" pitchFamily="34" charset="0"/>
              </a:rPr>
              <a:t>Paths- </a:t>
            </a:r>
            <a:r>
              <a:rPr kumimoji="0" lang="en-US" altLang="en-US" sz="1200" b="0" i="0" u="none" strike="noStrike" cap="none" normalizeH="0" baseline="0" dirty="0" err="1">
                <a:ln>
                  <a:noFill/>
                </a:ln>
                <a:solidFill>
                  <a:schemeClr val="tx1"/>
                </a:solidFill>
                <a:effectLst/>
                <a:latin typeface="Arial" panose="020B0604020202020204" pitchFamily="34" charset="0"/>
              </a:rPr>
              <a:t>css</a:t>
            </a:r>
            <a:r>
              <a:rPr kumimoji="0" lang="en-US" altLang="en-US" sz="1200" b="0" i="0" u="none" strike="noStrike" cap="none" normalizeH="0" baseline="0" dirty="0">
                <a:ln>
                  <a:noFill/>
                </a:ln>
                <a:solidFill>
                  <a:schemeClr val="tx1"/>
                </a:solidFill>
                <a:effectLst/>
                <a:latin typeface="Arial" panose="020B0604020202020204" pitchFamily="34" charset="0"/>
              </a:rPr>
              <a:t>/x.css and /</a:t>
            </a:r>
            <a:r>
              <a:rPr kumimoji="0" lang="en-US" altLang="en-US" sz="1200" b="0" i="0" u="none" strike="noStrike" cap="none" normalizeH="0" baseline="0" dirty="0" err="1">
                <a:ln>
                  <a:noFill/>
                </a:ln>
                <a:solidFill>
                  <a:schemeClr val="tx1"/>
                </a:solidFill>
                <a:effectLst/>
                <a:latin typeface="Arial" panose="020B0604020202020204" pitchFamily="34" charset="0"/>
              </a:rPr>
              <a:t>css</a:t>
            </a:r>
            <a:r>
              <a:rPr kumimoji="0" lang="en-US" altLang="en-US" sz="1200" b="0" i="0" u="none" strike="noStrike" cap="none" normalizeH="0" baseline="0" dirty="0">
                <a:ln>
                  <a:noFill/>
                </a:ln>
                <a:solidFill>
                  <a:schemeClr val="tx1"/>
                </a:solidFill>
                <a:effectLst/>
                <a:latin typeface="Arial" panose="020B0604020202020204" pitchFamily="34" charset="0"/>
              </a:rPr>
              <a:t>/x.css difference</a:t>
            </a:r>
          </a:p>
          <a:p>
            <a:endParaRPr lang="en-IN" dirty="0"/>
          </a:p>
        </p:txBody>
      </p:sp>
      <p:sp>
        <p:nvSpPr>
          <p:cNvPr id="4" name="Slide Number Placeholder 3"/>
          <p:cNvSpPr>
            <a:spLocks noGrp="1"/>
          </p:cNvSpPr>
          <p:nvPr>
            <p:ph type="sldNum" sz="quarter" idx="5"/>
          </p:nvPr>
        </p:nvSpPr>
        <p:spPr/>
        <p:txBody>
          <a:bodyPr/>
          <a:lstStyle/>
          <a:p>
            <a:fld id="{664593EF-BE4C-4523-81F0-C1F87F3AE7FE}" type="slidenum">
              <a:rPr lang="en-IN" smtClean="0"/>
              <a:t>10</a:t>
            </a:fld>
            <a:endParaRPr lang="en-IN"/>
          </a:p>
        </p:txBody>
      </p:sp>
    </p:spTree>
    <p:extLst>
      <p:ext uri="{BB962C8B-B14F-4D97-AF65-F5344CB8AC3E}">
        <p14:creationId xmlns:p14="http://schemas.microsoft.com/office/powerpoint/2010/main" val="10066594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BFD3874-5007-453F-AE3B-9E320CDBB5DB}" type="datetimeFigureOut">
              <a:rPr lang="en-US" smtClean="0"/>
              <a:t>8/12/2020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56078C-C180-47AE-8279-C5652C5055A1}" type="slidenum">
              <a:rPr lang="en-US" smtClean="0"/>
              <a:t>‹#›</a:t>
            </a:fld>
            <a:endParaRPr lang="en-US"/>
          </a:p>
        </p:txBody>
      </p:sp>
    </p:spTree>
    <p:extLst>
      <p:ext uri="{BB962C8B-B14F-4D97-AF65-F5344CB8AC3E}">
        <p14:creationId xmlns:p14="http://schemas.microsoft.com/office/powerpoint/2010/main" val="30514418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BFD3874-5007-453F-AE3B-9E320CDBB5DB}" type="datetimeFigureOut">
              <a:rPr lang="en-US" smtClean="0"/>
              <a:t>8/12/2020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56078C-C180-47AE-8279-C5652C5055A1}" type="slidenum">
              <a:rPr lang="en-US" smtClean="0"/>
              <a:t>‹#›</a:t>
            </a:fld>
            <a:endParaRPr lang="en-US"/>
          </a:p>
        </p:txBody>
      </p:sp>
    </p:spTree>
    <p:extLst>
      <p:ext uri="{BB962C8B-B14F-4D97-AF65-F5344CB8AC3E}">
        <p14:creationId xmlns:p14="http://schemas.microsoft.com/office/powerpoint/2010/main" val="2777740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BFD3874-5007-453F-AE3B-9E320CDBB5DB}" type="datetimeFigureOut">
              <a:rPr lang="en-US" smtClean="0"/>
              <a:t>8/12/2020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56078C-C180-47AE-8279-C5652C5055A1}" type="slidenum">
              <a:rPr lang="en-US" smtClean="0"/>
              <a:t>‹#›</a:t>
            </a:fld>
            <a:endParaRPr lang="en-US"/>
          </a:p>
        </p:txBody>
      </p:sp>
    </p:spTree>
    <p:extLst>
      <p:ext uri="{BB962C8B-B14F-4D97-AF65-F5344CB8AC3E}">
        <p14:creationId xmlns:p14="http://schemas.microsoft.com/office/powerpoint/2010/main" val="687939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BFD3874-5007-453F-AE3B-9E320CDBB5DB}" type="datetimeFigureOut">
              <a:rPr lang="en-US" smtClean="0"/>
              <a:t>8/12/2020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56078C-C180-47AE-8279-C5652C5055A1}" type="slidenum">
              <a:rPr lang="en-US" smtClean="0"/>
              <a:t>‹#›</a:t>
            </a:fld>
            <a:endParaRPr lang="en-US"/>
          </a:p>
        </p:txBody>
      </p:sp>
    </p:spTree>
    <p:extLst>
      <p:ext uri="{BB962C8B-B14F-4D97-AF65-F5344CB8AC3E}">
        <p14:creationId xmlns:p14="http://schemas.microsoft.com/office/powerpoint/2010/main" val="17149685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BFD3874-5007-453F-AE3B-9E320CDBB5DB}" type="datetimeFigureOut">
              <a:rPr lang="en-US" smtClean="0"/>
              <a:t>8/12/2020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56078C-C180-47AE-8279-C5652C5055A1}" type="slidenum">
              <a:rPr lang="en-US" smtClean="0"/>
              <a:t>‹#›</a:t>
            </a:fld>
            <a:endParaRPr lang="en-US"/>
          </a:p>
        </p:txBody>
      </p:sp>
    </p:spTree>
    <p:extLst>
      <p:ext uri="{BB962C8B-B14F-4D97-AF65-F5344CB8AC3E}">
        <p14:creationId xmlns:p14="http://schemas.microsoft.com/office/powerpoint/2010/main" val="19247375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BFD3874-5007-453F-AE3B-9E320CDBB5DB}" type="datetimeFigureOut">
              <a:rPr lang="en-US" smtClean="0"/>
              <a:t>8/12/2020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56078C-C180-47AE-8279-C5652C5055A1}" type="slidenum">
              <a:rPr lang="en-US" smtClean="0"/>
              <a:t>‹#›</a:t>
            </a:fld>
            <a:endParaRPr lang="en-US"/>
          </a:p>
        </p:txBody>
      </p:sp>
    </p:spTree>
    <p:extLst>
      <p:ext uri="{BB962C8B-B14F-4D97-AF65-F5344CB8AC3E}">
        <p14:creationId xmlns:p14="http://schemas.microsoft.com/office/powerpoint/2010/main" val="3653848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BFD3874-5007-453F-AE3B-9E320CDBB5DB}" type="datetimeFigureOut">
              <a:rPr lang="en-US" smtClean="0"/>
              <a:t>8/12/2020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56078C-C180-47AE-8279-C5652C5055A1}" type="slidenum">
              <a:rPr lang="en-US" smtClean="0"/>
              <a:t>‹#›</a:t>
            </a:fld>
            <a:endParaRPr lang="en-US"/>
          </a:p>
        </p:txBody>
      </p:sp>
    </p:spTree>
    <p:extLst>
      <p:ext uri="{BB962C8B-B14F-4D97-AF65-F5344CB8AC3E}">
        <p14:creationId xmlns:p14="http://schemas.microsoft.com/office/powerpoint/2010/main" val="1475661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BFD3874-5007-453F-AE3B-9E320CDBB5DB}" type="datetimeFigureOut">
              <a:rPr lang="en-US" smtClean="0"/>
              <a:t>8/12/2020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56078C-C180-47AE-8279-C5652C5055A1}" type="slidenum">
              <a:rPr lang="en-US" smtClean="0"/>
              <a:t>‹#›</a:t>
            </a:fld>
            <a:endParaRPr lang="en-US"/>
          </a:p>
        </p:txBody>
      </p:sp>
    </p:spTree>
    <p:extLst>
      <p:ext uri="{BB962C8B-B14F-4D97-AF65-F5344CB8AC3E}">
        <p14:creationId xmlns:p14="http://schemas.microsoft.com/office/powerpoint/2010/main" val="11937533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FD3874-5007-453F-AE3B-9E320CDBB5DB}" type="datetimeFigureOut">
              <a:rPr lang="en-US" smtClean="0"/>
              <a:t>8/12/2020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56078C-C180-47AE-8279-C5652C5055A1}" type="slidenum">
              <a:rPr lang="en-US" smtClean="0"/>
              <a:t>‹#›</a:t>
            </a:fld>
            <a:endParaRPr lang="en-US"/>
          </a:p>
        </p:txBody>
      </p:sp>
    </p:spTree>
    <p:extLst>
      <p:ext uri="{BB962C8B-B14F-4D97-AF65-F5344CB8AC3E}">
        <p14:creationId xmlns:p14="http://schemas.microsoft.com/office/powerpoint/2010/main" val="3898861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BFD3874-5007-453F-AE3B-9E320CDBB5DB}" type="datetimeFigureOut">
              <a:rPr lang="en-US" smtClean="0"/>
              <a:t>8/12/2020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56078C-C180-47AE-8279-C5652C5055A1}" type="slidenum">
              <a:rPr lang="en-US" smtClean="0"/>
              <a:t>‹#›</a:t>
            </a:fld>
            <a:endParaRPr lang="en-US"/>
          </a:p>
        </p:txBody>
      </p:sp>
    </p:spTree>
    <p:extLst>
      <p:ext uri="{BB962C8B-B14F-4D97-AF65-F5344CB8AC3E}">
        <p14:creationId xmlns:p14="http://schemas.microsoft.com/office/powerpoint/2010/main" val="32770874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BFD3874-5007-453F-AE3B-9E320CDBB5DB}" type="datetimeFigureOut">
              <a:rPr lang="en-US" smtClean="0"/>
              <a:t>8/12/2020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56078C-C180-47AE-8279-C5652C5055A1}" type="slidenum">
              <a:rPr lang="en-US" smtClean="0"/>
              <a:t>‹#›</a:t>
            </a:fld>
            <a:endParaRPr lang="en-US"/>
          </a:p>
        </p:txBody>
      </p:sp>
    </p:spTree>
    <p:extLst>
      <p:ext uri="{BB962C8B-B14F-4D97-AF65-F5344CB8AC3E}">
        <p14:creationId xmlns:p14="http://schemas.microsoft.com/office/powerpoint/2010/main" val="29488897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FBFD3874-5007-453F-AE3B-9E320CDBB5DB}" type="datetimeFigureOut">
              <a:rPr lang="en-US" smtClean="0"/>
              <a:t>8/12/2020</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DE56078C-C180-47AE-8279-C5652C5055A1}" type="slidenum">
              <a:rPr lang="en-US" smtClean="0"/>
              <a:t>‹#›</a:t>
            </a:fld>
            <a:endParaRPr lang="en-US"/>
          </a:p>
        </p:txBody>
      </p:sp>
    </p:spTree>
    <p:extLst>
      <p:ext uri="{BB962C8B-B14F-4D97-AF65-F5344CB8AC3E}">
        <p14:creationId xmlns:p14="http://schemas.microsoft.com/office/powerpoint/2010/main" val="3008328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4.gif"/><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The Complete Front-End Development course </a:t>
            </a:r>
          </a:p>
        </p:txBody>
      </p:sp>
      <p:sp>
        <p:nvSpPr>
          <p:cNvPr id="3" name="Subtitle 2"/>
          <p:cNvSpPr>
            <a:spLocks noGrp="1"/>
          </p:cNvSpPr>
          <p:nvPr>
            <p:ph type="subTitle" idx="1"/>
          </p:nvPr>
        </p:nvSpPr>
        <p:spPr/>
        <p:txBody>
          <a:bodyPr>
            <a:normAutofit/>
          </a:bodyPr>
          <a:lstStyle/>
          <a:p>
            <a:r>
              <a:rPr lang="en-US" dirty="0"/>
              <a:t>CSS3</a:t>
            </a:r>
          </a:p>
        </p:txBody>
      </p:sp>
    </p:spTree>
    <p:extLst>
      <p:ext uri="{BB962C8B-B14F-4D97-AF65-F5344CB8AC3E}">
        <p14:creationId xmlns:p14="http://schemas.microsoft.com/office/powerpoint/2010/main" val="3833595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39DA0-83D3-4008-92C1-5F6846881F5F}"/>
              </a:ext>
            </a:extLst>
          </p:cNvPr>
          <p:cNvSpPr>
            <a:spLocks noGrp="1"/>
          </p:cNvSpPr>
          <p:nvPr>
            <p:ph type="title"/>
          </p:nvPr>
        </p:nvSpPr>
        <p:spPr/>
        <p:txBody>
          <a:bodyPr>
            <a:normAutofit/>
          </a:bodyPr>
          <a:lstStyle/>
          <a:p>
            <a:r>
              <a:rPr lang="en-IN" dirty="0"/>
              <a:t>Inline, Internal and External CSS</a:t>
            </a:r>
          </a:p>
        </p:txBody>
      </p:sp>
      <p:sp>
        <p:nvSpPr>
          <p:cNvPr id="3" name="Content Placeholder 2">
            <a:extLst>
              <a:ext uri="{FF2B5EF4-FFF2-40B4-BE49-F238E27FC236}">
                <a16:creationId xmlns:a16="http://schemas.microsoft.com/office/drawing/2014/main" id="{65DB1DC8-9190-43CE-AEB0-6520414E967D}"/>
              </a:ext>
            </a:extLst>
          </p:cNvPr>
          <p:cNvSpPr>
            <a:spLocks noGrp="1"/>
          </p:cNvSpPr>
          <p:nvPr>
            <p:ph idx="1"/>
          </p:nvPr>
        </p:nvSpPr>
        <p:spPr/>
        <p:txBody>
          <a:bodyPr>
            <a:normAutofit/>
          </a:bodyPr>
          <a:lstStyle/>
          <a:p>
            <a:r>
              <a:rPr lang="en-US" dirty="0"/>
              <a:t>Priority</a:t>
            </a:r>
          </a:p>
          <a:p>
            <a:pPr lvl="1"/>
            <a:r>
              <a:rPr lang="en-US" dirty="0"/>
              <a:t>Inline style (inside an HTML element)</a:t>
            </a:r>
          </a:p>
          <a:p>
            <a:pPr lvl="1"/>
            <a:r>
              <a:rPr lang="en-US" dirty="0"/>
              <a:t>Then internal style sheets (in the head section)</a:t>
            </a:r>
          </a:p>
          <a:p>
            <a:pPr lvl="1"/>
            <a:r>
              <a:rPr lang="en-US" dirty="0"/>
              <a:t>Then External</a:t>
            </a:r>
          </a:p>
          <a:p>
            <a:pPr lvl="1"/>
            <a:r>
              <a:rPr lang="en-US" dirty="0"/>
              <a:t>Then Browser default</a:t>
            </a:r>
          </a:p>
          <a:p>
            <a:endParaRPr lang="en-IN" dirty="0"/>
          </a:p>
        </p:txBody>
      </p:sp>
      <p:pic>
        <p:nvPicPr>
          <p:cNvPr id="1026" name="Picture 2" descr="waterfall at daytime">
            <a:extLst>
              <a:ext uri="{FF2B5EF4-FFF2-40B4-BE49-F238E27FC236}">
                <a16:creationId xmlns:a16="http://schemas.microsoft.com/office/drawing/2014/main" id="{8965008F-5DFE-4F07-9DE6-B251D444CAB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16321" b="27767"/>
          <a:stretch/>
        </p:blipFill>
        <p:spPr bwMode="auto">
          <a:xfrm>
            <a:off x="4495800" y="2800350"/>
            <a:ext cx="4060969" cy="228894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4961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139FC-1202-4F54-BE04-B94197D9D32B}"/>
              </a:ext>
            </a:extLst>
          </p:cNvPr>
          <p:cNvSpPr>
            <a:spLocks noGrp="1"/>
          </p:cNvSpPr>
          <p:nvPr>
            <p:ph type="title"/>
          </p:nvPr>
        </p:nvSpPr>
        <p:spPr/>
        <p:txBody>
          <a:bodyPr/>
          <a:lstStyle/>
          <a:p>
            <a:r>
              <a:rPr lang="en-US" dirty="0"/>
              <a:t>Table Styling</a:t>
            </a:r>
            <a:endParaRPr lang="en-IN" dirty="0"/>
          </a:p>
        </p:txBody>
      </p:sp>
      <p:pic>
        <p:nvPicPr>
          <p:cNvPr id="4" name="Content Placeholder 3">
            <a:extLst>
              <a:ext uri="{FF2B5EF4-FFF2-40B4-BE49-F238E27FC236}">
                <a16:creationId xmlns:a16="http://schemas.microsoft.com/office/drawing/2014/main" id="{7BE3AB3D-0323-4F8A-85B6-7B2F8AA06E70}"/>
              </a:ext>
            </a:extLst>
          </p:cNvPr>
          <p:cNvPicPr>
            <a:picLocks noGrp="1" noChangeAspect="1"/>
          </p:cNvPicPr>
          <p:nvPr>
            <p:ph idx="1"/>
          </p:nvPr>
        </p:nvPicPr>
        <p:blipFill>
          <a:blip r:embed="rId3"/>
          <a:stretch>
            <a:fillRect/>
          </a:stretch>
        </p:blipFill>
        <p:spPr>
          <a:xfrm>
            <a:off x="763783" y="904294"/>
            <a:ext cx="7618217" cy="4239206"/>
          </a:xfrm>
          <a:prstGeom prst="rect">
            <a:avLst/>
          </a:prstGeom>
        </p:spPr>
      </p:pic>
    </p:spTree>
    <p:extLst>
      <p:ext uri="{BB962C8B-B14F-4D97-AF65-F5344CB8AC3E}">
        <p14:creationId xmlns:p14="http://schemas.microsoft.com/office/powerpoint/2010/main" val="3522351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36B28-76CD-4EEF-92A9-14661B562959}"/>
              </a:ext>
            </a:extLst>
          </p:cNvPr>
          <p:cNvSpPr>
            <a:spLocks noGrp="1"/>
          </p:cNvSpPr>
          <p:nvPr>
            <p:ph type="title"/>
          </p:nvPr>
        </p:nvSpPr>
        <p:spPr/>
        <p:txBody>
          <a:bodyPr/>
          <a:lstStyle/>
          <a:p>
            <a:r>
              <a:rPr lang="en-US" dirty="0"/>
              <a:t>What can CSS do?</a:t>
            </a:r>
            <a:endParaRPr lang="en-IN" dirty="0"/>
          </a:p>
        </p:txBody>
      </p:sp>
      <p:sp>
        <p:nvSpPr>
          <p:cNvPr id="3" name="Content Placeholder 2">
            <a:extLst>
              <a:ext uri="{FF2B5EF4-FFF2-40B4-BE49-F238E27FC236}">
                <a16:creationId xmlns:a16="http://schemas.microsoft.com/office/drawing/2014/main" id="{80244BA6-3F1B-470D-A76C-B1910BFD7779}"/>
              </a:ext>
            </a:extLst>
          </p:cNvPr>
          <p:cNvSpPr>
            <a:spLocks noGrp="1"/>
          </p:cNvSpPr>
          <p:nvPr>
            <p:ph idx="1"/>
          </p:nvPr>
        </p:nvSpPr>
        <p:spPr/>
        <p:txBody>
          <a:bodyPr>
            <a:normAutofit/>
          </a:bodyPr>
          <a:lstStyle/>
          <a:p>
            <a:r>
              <a:rPr lang="en-US" dirty="0"/>
              <a:t>Element position in document flow</a:t>
            </a:r>
          </a:p>
          <a:p>
            <a:r>
              <a:rPr lang="en-IN" dirty="0"/>
              <a:t>Element size</a:t>
            </a:r>
          </a:p>
          <a:p>
            <a:r>
              <a:rPr lang="en-IN" dirty="0"/>
              <a:t>Font sizing</a:t>
            </a:r>
          </a:p>
          <a:p>
            <a:r>
              <a:rPr lang="en-IN" dirty="0"/>
              <a:t>Debugging</a:t>
            </a:r>
          </a:p>
        </p:txBody>
      </p:sp>
    </p:spTree>
    <p:extLst>
      <p:ext uri="{BB962C8B-B14F-4D97-AF65-F5344CB8AC3E}">
        <p14:creationId xmlns:p14="http://schemas.microsoft.com/office/powerpoint/2010/main" val="2733849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E796F-B09B-44CD-A4FE-8AC4CCBB4D44}"/>
              </a:ext>
            </a:extLst>
          </p:cNvPr>
          <p:cNvSpPr>
            <a:spLocks noGrp="1"/>
          </p:cNvSpPr>
          <p:nvPr>
            <p:ph type="title"/>
          </p:nvPr>
        </p:nvSpPr>
        <p:spPr/>
        <p:txBody>
          <a:bodyPr/>
          <a:lstStyle/>
          <a:p>
            <a:r>
              <a:rPr lang="en-IN" dirty="0"/>
              <a:t>Advance CSS selectors</a:t>
            </a:r>
          </a:p>
        </p:txBody>
      </p:sp>
      <p:sp>
        <p:nvSpPr>
          <p:cNvPr id="3" name="Content Placeholder 2">
            <a:extLst>
              <a:ext uri="{FF2B5EF4-FFF2-40B4-BE49-F238E27FC236}">
                <a16:creationId xmlns:a16="http://schemas.microsoft.com/office/drawing/2014/main" id="{70A1A507-CAE6-48BE-8714-7F9038A95FB8}"/>
              </a:ext>
            </a:extLst>
          </p:cNvPr>
          <p:cNvSpPr>
            <a:spLocks noGrp="1"/>
          </p:cNvSpPr>
          <p:nvPr>
            <p:ph idx="1"/>
          </p:nvPr>
        </p:nvSpPr>
        <p:spPr/>
        <p:txBody>
          <a:bodyPr>
            <a:normAutofit/>
          </a:bodyPr>
          <a:lstStyle/>
          <a:p>
            <a:r>
              <a:rPr lang="en-IN" dirty="0"/>
              <a:t>h1.classname{} 	</a:t>
            </a:r>
            <a:r>
              <a:rPr lang="en-IN" dirty="0">
                <a:solidFill>
                  <a:schemeClr val="bg1">
                    <a:lumMod val="50000"/>
                  </a:schemeClr>
                </a:solidFill>
              </a:rPr>
              <a:t>// without space</a:t>
            </a:r>
            <a:endParaRPr lang="en-US" dirty="0">
              <a:solidFill>
                <a:schemeClr val="bg1">
                  <a:lumMod val="50000"/>
                </a:schemeClr>
              </a:solidFill>
            </a:endParaRPr>
          </a:p>
          <a:p>
            <a:r>
              <a:rPr lang="en-US" dirty="0"/>
              <a:t>descendant selector (space)</a:t>
            </a:r>
          </a:p>
          <a:p>
            <a:r>
              <a:rPr lang="en-US" dirty="0"/>
              <a:t>child selector (&gt;)</a:t>
            </a:r>
          </a:p>
          <a:p>
            <a:r>
              <a:rPr lang="en-US" dirty="0"/>
              <a:t>adjacent sibling selector (+)</a:t>
            </a:r>
          </a:p>
          <a:p>
            <a:r>
              <a:rPr lang="en-US" dirty="0"/>
              <a:t>general sibling selector (~)</a:t>
            </a:r>
          </a:p>
          <a:p>
            <a:endParaRPr lang="en-IN" dirty="0"/>
          </a:p>
        </p:txBody>
      </p:sp>
    </p:spTree>
    <p:extLst>
      <p:ext uri="{BB962C8B-B14F-4D97-AF65-F5344CB8AC3E}">
        <p14:creationId xmlns:p14="http://schemas.microsoft.com/office/powerpoint/2010/main" val="1302470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9C08F-120E-4C04-81B8-169AF003DDFE}"/>
              </a:ext>
            </a:extLst>
          </p:cNvPr>
          <p:cNvSpPr>
            <a:spLocks noGrp="1"/>
          </p:cNvSpPr>
          <p:nvPr>
            <p:ph type="title"/>
          </p:nvPr>
        </p:nvSpPr>
        <p:spPr/>
        <p:txBody>
          <a:bodyPr>
            <a:normAutofit/>
          </a:bodyPr>
          <a:lstStyle/>
          <a:p>
            <a:r>
              <a:rPr lang="en-IN" dirty="0"/>
              <a:t>The 'Box model'</a:t>
            </a:r>
          </a:p>
        </p:txBody>
      </p:sp>
      <p:sp>
        <p:nvSpPr>
          <p:cNvPr id="3" name="Content Placeholder 2">
            <a:extLst>
              <a:ext uri="{FF2B5EF4-FFF2-40B4-BE49-F238E27FC236}">
                <a16:creationId xmlns:a16="http://schemas.microsoft.com/office/drawing/2014/main" id="{DF46CB95-E588-42DC-9C7D-70163DBF8512}"/>
              </a:ext>
            </a:extLst>
          </p:cNvPr>
          <p:cNvSpPr>
            <a:spLocks noGrp="1"/>
          </p:cNvSpPr>
          <p:nvPr>
            <p:ph idx="1"/>
          </p:nvPr>
        </p:nvSpPr>
        <p:spPr/>
        <p:txBody>
          <a:bodyPr>
            <a:normAutofit/>
          </a:bodyPr>
          <a:lstStyle/>
          <a:p>
            <a:r>
              <a:rPr lang="en-US" sz="2800" dirty="0"/>
              <a:t>For two elements- Top and bottom margins overlap, the margins don’t add. The larger margin wins.</a:t>
            </a:r>
            <a:endParaRPr lang="en-IN" sz="2800" dirty="0"/>
          </a:p>
          <a:p>
            <a:endParaRPr lang="en-IN" dirty="0"/>
          </a:p>
        </p:txBody>
      </p:sp>
      <p:pic>
        <p:nvPicPr>
          <p:cNvPr id="2050" name="Picture 2">
            <a:extLst>
              <a:ext uri="{FF2B5EF4-FFF2-40B4-BE49-F238E27FC236}">
                <a16:creationId xmlns:a16="http://schemas.microsoft.com/office/drawing/2014/main" id="{E5708FB6-69E9-432C-82A1-6BCC4E3331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2105619"/>
            <a:ext cx="2257463" cy="172164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a:extLst>
              <a:ext uri="{FF2B5EF4-FFF2-40B4-BE49-F238E27FC236}">
                <a16:creationId xmlns:a16="http://schemas.microsoft.com/office/drawing/2014/main" id="{62A8FBC4-6276-4163-A05E-963F0E7EAA3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383" t="8369" r="6383" b="7936"/>
          <a:stretch/>
        </p:blipFill>
        <p:spPr bwMode="auto">
          <a:xfrm>
            <a:off x="1019631" y="3484426"/>
            <a:ext cx="2047000" cy="14978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8899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604DC-7DD0-4965-A060-D02D18EDBAD8}"/>
              </a:ext>
            </a:extLst>
          </p:cNvPr>
          <p:cNvSpPr>
            <a:spLocks noGrp="1"/>
          </p:cNvSpPr>
          <p:nvPr>
            <p:ph type="title"/>
          </p:nvPr>
        </p:nvSpPr>
        <p:spPr/>
        <p:txBody>
          <a:bodyPr/>
          <a:lstStyle/>
          <a:p>
            <a:r>
              <a:rPr lang="en-US" dirty="0"/>
              <a:t>Box Sizing</a:t>
            </a:r>
            <a:endParaRPr lang="en-IN" dirty="0"/>
          </a:p>
        </p:txBody>
      </p:sp>
      <p:sp>
        <p:nvSpPr>
          <p:cNvPr id="3" name="Content Placeholder 2">
            <a:extLst>
              <a:ext uri="{FF2B5EF4-FFF2-40B4-BE49-F238E27FC236}">
                <a16:creationId xmlns:a16="http://schemas.microsoft.com/office/drawing/2014/main" id="{F6501BB4-ECEF-47A3-97B8-419B9A138844}"/>
              </a:ext>
            </a:extLst>
          </p:cNvPr>
          <p:cNvSpPr>
            <a:spLocks noGrp="1"/>
          </p:cNvSpPr>
          <p:nvPr>
            <p:ph idx="1"/>
          </p:nvPr>
        </p:nvSpPr>
        <p:spPr/>
        <p:txBody>
          <a:bodyPr>
            <a:normAutofit/>
          </a:bodyPr>
          <a:lstStyle/>
          <a:p>
            <a:r>
              <a:rPr lang="en-IN" dirty="0"/>
              <a:t>box-sizing:</a:t>
            </a:r>
            <a:r>
              <a:rPr lang="en-US" dirty="0"/>
              <a:t> content-box / border-box</a:t>
            </a:r>
          </a:p>
          <a:p>
            <a:r>
              <a:rPr lang="en-US" dirty="0"/>
              <a:t>Box Sizing is not an inherited property. </a:t>
            </a:r>
          </a:p>
          <a:p>
            <a:r>
              <a:rPr lang="en-US" dirty="0"/>
              <a:t>Can use * selector for applying box sizing type to all.</a:t>
            </a:r>
            <a:endParaRPr lang="en-IN" dirty="0"/>
          </a:p>
          <a:p>
            <a:endParaRPr lang="en-IN" dirty="0"/>
          </a:p>
        </p:txBody>
      </p:sp>
    </p:spTree>
    <p:extLst>
      <p:ext uri="{BB962C8B-B14F-4D97-AF65-F5344CB8AC3E}">
        <p14:creationId xmlns:p14="http://schemas.microsoft.com/office/powerpoint/2010/main" val="2699641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DFC08-0121-4A20-919E-DF31FC3239DB}"/>
              </a:ext>
            </a:extLst>
          </p:cNvPr>
          <p:cNvSpPr>
            <a:spLocks noGrp="1"/>
          </p:cNvSpPr>
          <p:nvPr>
            <p:ph type="title"/>
          </p:nvPr>
        </p:nvSpPr>
        <p:spPr/>
        <p:txBody>
          <a:bodyPr/>
          <a:lstStyle/>
          <a:p>
            <a:r>
              <a:rPr lang="en-US" dirty="0"/>
              <a:t>Outline</a:t>
            </a:r>
            <a:endParaRPr lang="en-IN" dirty="0"/>
          </a:p>
        </p:txBody>
      </p:sp>
      <p:sp>
        <p:nvSpPr>
          <p:cNvPr id="3" name="Content Placeholder 2">
            <a:extLst>
              <a:ext uri="{FF2B5EF4-FFF2-40B4-BE49-F238E27FC236}">
                <a16:creationId xmlns:a16="http://schemas.microsoft.com/office/drawing/2014/main" id="{4608BC44-C875-423A-B8B0-FD3B20224506}"/>
              </a:ext>
            </a:extLst>
          </p:cNvPr>
          <p:cNvSpPr>
            <a:spLocks noGrp="1"/>
          </p:cNvSpPr>
          <p:nvPr>
            <p:ph idx="1"/>
          </p:nvPr>
        </p:nvSpPr>
        <p:spPr/>
        <p:txBody>
          <a:bodyPr/>
          <a:lstStyle/>
          <a:p>
            <a:r>
              <a:rPr lang="en-US" dirty="0"/>
              <a:t>Outline is not a part of the element. </a:t>
            </a:r>
          </a:p>
          <a:p>
            <a:r>
              <a:rPr lang="en-US" dirty="0"/>
              <a:t>May overlap other elements.</a:t>
            </a:r>
          </a:p>
          <a:p>
            <a:endParaRPr lang="en-US" dirty="0"/>
          </a:p>
          <a:p>
            <a:endParaRPr lang="en-IN" dirty="0"/>
          </a:p>
        </p:txBody>
      </p:sp>
      <p:pic>
        <p:nvPicPr>
          <p:cNvPr id="4" name="Picture 3">
            <a:extLst>
              <a:ext uri="{FF2B5EF4-FFF2-40B4-BE49-F238E27FC236}">
                <a16:creationId xmlns:a16="http://schemas.microsoft.com/office/drawing/2014/main" id="{EFEDFE6C-4962-464A-9C08-E4DBCC47B48D}"/>
              </a:ext>
            </a:extLst>
          </p:cNvPr>
          <p:cNvPicPr>
            <a:picLocks noChangeAspect="1"/>
          </p:cNvPicPr>
          <p:nvPr/>
        </p:nvPicPr>
        <p:blipFill>
          <a:blip r:embed="rId3"/>
          <a:stretch>
            <a:fillRect/>
          </a:stretch>
        </p:blipFill>
        <p:spPr>
          <a:xfrm>
            <a:off x="2514600" y="2743122"/>
            <a:ext cx="3495716" cy="1352628"/>
          </a:xfrm>
          <a:prstGeom prst="rect">
            <a:avLst/>
          </a:prstGeom>
        </p:spPr>
      </p:pic>
    </p:spTree>
    <p:extLst>
      <p:ext uri="{BB962C8B-B14F-4D97-AF65-F5344CB8AC3E}">
        <p14:creationId xmlns:p14="http://schemas.microsoft.com/office/powerpoint/2010/main" val="654907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849A2-EA69-4059-B39F-A037BB9394A2}"/>
              </a:ext>
            </a:extLst>
          </p:cNvPr>
          <p:cNvSpPr>
            <a:spLocks noGrp="1"/>
          </p:cNvSpPr>
          <p:nvPr>
            <p:ph type="title"/>
          </p:nvPr>
        </p:nvSpPr>
        <p:spPr/>
        <p:txBody>
          <a:bodyPr/>
          <a:lstStyle/>
          <a:p>
            <a:r>
              <a:rPr lang="en-US" dirty="0"/>
              <a:t>Overflow</a:t>
            </a:r>
            <a:endParaRPr lang="en-IN" dirty="0"/>
          </a:p>
        </p:txBody>
      </p:sp>
      <p:sp>
        <p:nvSpPr>
          <p:cNvPr id="3" name="Content Placeholder 2">
            <a:extLst>
              <a:ext uri="{FF2B5EF4-FFF2-40B4-BE49-F238E27FC236}">
                <a16:creationId xmlns:a16="http://schemas.microsoft.com/office/drawing/2014/main" id="{6D5A7F12-E64C-4CB5-8714-52211C930CCA}"/>
              </a:ext>
            </a:extLst>
          </p:cNvPr>
          <p:cNvSpPr>
            <a:spLocks noGrp="1"/>
          </p:cNvSpPr>
          <p:nvPr>
            <p:ph idx="1"/>
          </p:nvPr>
        </p:nvSpPr>
        <p:spPr/>
        <p:txBody>
          <a:bodyPr>
            <a:normAutofit/>
          </a:bodyPr>
          <a:lstStyle/>
          <a:p>
            <a:pPr lvl="0" eaLnBrk="0" fontAlgn="base" hangingPunct="0">
              <a:spcBef>
                <a:spcPct val="0"/>
              </a:spcBef>
              <a:spcAft>
                <a:spcPct val="0"/>
              </a:spcAft>
            </a:pPr>
            <a:r>
              <a:rPr lang="en-US" altLang="en-US" dirty="0">
                <a:solidFill>
                  <a:srgbClr val="000000"/>
                </a:solidFill>
                <a:latin typeface="Verdana" panose="020B0604030504040204" pitchFamily="34" charset="0"/>
              </a:rPr>
              <a:t>overflow, </a:t>
            </a:r>
            <a:r>
              <a:rPr lang="en-IN" dirty="0">
                <a:solidFill>
                  <a:srgbClr val="000000"/>
                </a:solidFill>
                <a:latin typeface="Verdana" panose="020B0604030504040204" pitchFamily="34" charset="0"/>
              </a:rPr>
              <a:t>overflow-x, overflow-y</a:t>
            </a:r>
            <a:r>
              <a:rPr lang="en-US" altLang="en-US" dirty="0">
                <a:solidFill>
                  <a:srgbClr val="000000"/>
                </a:solidFill>
                <a:latin typeface="Verdana" panose="020B0604030504040204" pitchFamily="34" charset="0"/>
              </a:rPr>
              <a:t>:</a:t>
            </a:r>
          </a:p>
          <a:p>
            <a:pPr marL="857250" lvl="1" indent="-457200" eaLnBrk="0" fontAlgn="base" hangingPunct="0">
              <a:spcBef>
                <a:spcPct val="0"/>
              </a:spcBef>
              <a:spcAft>
                <a:spcPct val="0"/>
              </a:spcAft>
            </a:pPr>
            <a:r>
              <a:rPr lang="en-US" altLang="en-US" sz="3200" dirty="0">
                <a:solidFill>
                  <a:srgbClr val="000000"/>
                </a:solidFill>
                <a:latin typeface="Verdana" panose="020B0604030504040204" pitchFamily="34" charset="0"/>
              </a:rPr>
              <a:t>visible - Default. </a:t>
            </a:r>
          </a:p>
          <a:p>
            <a:pPr marL="857250" lvl="1" indent="-457200" eaLnBrk="0" fontAlgn="base" hangingPunct="0">
              <a:spcBef>
                <a:spcPct val="0"/>
              </a:spcBef>
              <a:spcAft>
                <a:spcPct val="0"/>
              </a:spcAft>
            </a:pPr>
            <a:r>
              <a:rPr lang="en-US" altLang="en-US" sz="3200" dirty="0">
                <a:solidFill>
                  <a:srgbClr val="000000"/>
                </a:solidFill>
                <a:latin typeface="Verdana" panose="020B0604030504040204" pitchFamily="34" charset="0"/>
              </a:rPr>
              <a:t>hidden</a:t>
            </a:r>
          </a:p>
          <a:p>
            <a:pPr marL="857250" lvl="1" indent="-457200" eaLnBrk="0" fontAlgn="base" hangingPunct="0">
              <a:spcBef>
                <a:spcPct val="0"/>
              </a:spcBef>
              <a:spcAft>
                <a:spcPct val="0"/>
              </a:spcAft>
            </a:pPr>
            <a:r>
              <a:rPr lang="en-US" altLang="en-US" sz="3200" dirty="0">
                <a:solidFill>
                  <a:srgbClr val="000000"/>
                </a:solidFill>
                <a:latin typeface="Verdana" panose="020B0604030504040204" pitchFamily="34" charset="0"/>
              </a:rPr>
              <a:t>scroll</a:t>
            </a:r>
          </a:p>
          <a:p>
            <a:pPr marL="857250" lvl="1" indent="-457200" eaLnBrk="0" fontAlgn="base" hangingPunct="0">
              <a:spcBef>
                <a:spcPct val="0"/>
              </a:spcBef>
              <a:spcAft>
                <a:spcPct val="0"/>
              </a:spcAft>
            </a:pPr>
            <a:r>
              <a:rPr lang="en-US" altLang="en-US" sz="3200" dirty="0">
                <a:solidFill>
                  <a:srgbClr val="000000"/>
                </a:solidFill>
                <a:latin typeface="Verdana" panose="020B0604030504040204" pitchFamily="34" charset="0"/>
              </a:rPr>
              <a:t>auto</a:t>
            </a:r>
          </a:p>
          <a:p>
            <a:endParaRPr lang="en-IN" dirty="0"/>
          </a:p>
        </p:txBody>
      </p:sp>
      <p:pic>
        <p:nvPicPr>
          <p:cNvPr id="7" name="Picture 6">
            <a:extLst>
              <a:ext uri="{FF2B5EF4-FFF2-40B4-BE49-F238E27FC236}">
                <a16:creationId xmlns:a16="http://schemas.microsoft.com/office/drawing/2014/main" id="{86768A49-E495-461E-9524-4256BF409B5E}"/>
              </a:ext>
            </a:extLst>
          </p:cNvPr>
          <p:cNvPicPr>
            <a:picLocks noChangeAspect="1"/>
          </p:cNvPicPr>
          <p:nvPr/>
        </p:nvPicPr>
        <p:blipFill rotWithShape="1">
          <a:blip r:embed="rId3"/>
          <a:srcRect t="4519"/>
          <a:stretch/>
        </p:blipFill>
        <p:spPr>
          <a:xfrm>
            <a:off x="6615220" y="1733550"/>
            <a:ext cx="1812239" cy="1730348"/>
          </a:xfrm>
          <a:prstGeom prst="rect">
            <a:avLst/>
          </a:prstGeom>
        </p:spPr>
      </p:pic>
      <p:pic>
        <p:nvPicPr>
          <p:cNvPr id="9" name="Picture 8">
            <a:extLst>
              <a:ext uri="{FF2B5EF4-FFF2-40B4-BE49-F238E27FC236}">
                <a16:creationId xmlns:a16="http://schemas.microsoft.com/office/drawing/2014/main" id="{5A7586B0-FBE9-4C87-AEF8-7F265BF68040}"/>
              </a:ext>
            </a:extLst>
          </p:cNvPr>
          <p:cNvPicPr>
            <a:picLocks noChangeAspect="1"/>
          </p:cNvPicPr>
          <p:nvPr/>
        </p:nvPicPr>
        <p:blipFill>
          <a:blip r:embed="rId4"/>
          <a:stretch>
            <a:fillRect/>
          </a:stretch>
        </p:blipFill>
        <p:spPr>
          <a:xfrm>
            <a:off x="2801218" y="2231503"/>
            <a:ext cx="2037482" cy="2028585"/>
          </a:xfrm>
          <a:prstGeom prst="rect">
            <a:avLst/>
          </a:prstGeom>
        </p:spPr>
      </p:pic>
      <p:pic>
        <p:nvPicPr>
          <p:cNvPr id="11" name="Picture 10">
            <a:extLst>
              <a:ext uri="{FF2B5EF4-FFF2-40B4-BE49-F238E27FC236}">
                <a16:creationId xmlns:a16="http://schemas.microsoft.com/office/drawing/2014/main" id="{CF01C38F-F888-494A-ACF8-F3862105B1A2}"/>
              </a:ext>
            </a:extLst>
          </p:cNvPr>
          <p:cNvPicPr>
            <a:picLocks noChangeAspect="1"/>
          </p:cNvPicPr>
          <p:nvPr/>
        </p:nvPicPr>
        <p:blipFill>
          <a:blip r:embed="rId5"/>
          <a:stretch>
            <a:fillRect/>
          </a:stretch>
        </p:blipFill>
        <p:spPr>
          <a:xfrm>
            <a:off x="6708089" y="3498984"/>
            <a:ext cx="1673911" cy="1684997"/>
          </a:xfrm>
          <a:prstGeom prst="rect">
            <a:avLst/>
          </a:prstGeom>
        </p:spPr>
      </p:pic>
      <p:pic>
        <p:nvPicPr>
          <p:cNvPr id="13" name="Picture 12">
            <a:extLst>
              <a:ext uri="{FF2B5EF4-FFF2-40B4-BE49-F238E27FC236}">
                <a16:creationId xmlns:a16="http://schemas.microsoft.com/office/drawing/2014/main" id="{E1416378-CE37-40B3-B9F4-B0FC121B3CC3}"/>
              </a:ext>
            </a:extLst>
          </p:cNvPr>
          <p:cNvPicPr>
            <a:picLocks noChangeAspect="1"/>
          </p:cNvPicPr>
          <p:nvPr/>
        </p:nvPicPr>
        <p:blipFill>
          <a:blip r:embed="rId6"/>
          <a:stretch>
            <a:fillRect/>
          </a:stretch>
        </p:blipFill>
        <p:spPr>
          <a:xfrm>
            <a:off x="4817161" y="1733550"/>
            <a:ext cx="1812239" cy="2777711"/>
          </a:xfrm>
          <a:prstGeom prst="rect">
            <a:avLst/>
          </a:prstGeom>
        </p:spPr>
      </p:pic>
    </p:spTree>
    <p:extLst>
      <p:ext uri="{BB962C8B-B14F-4D97-AF65-F5344CB8AC3E}">
        <p14:creationId xmlns:p14="http://schemas.microsoft.com/office/powerpoint/2010/main" val="2210207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563F7-8327-4A2D-873D-9FCB3D42F9DE}"/>
              </a:ext>
            </a:extLst>
          </p:cNvPr>
          <p:cNvSpPr>
            <a:spLocks noGrp="1"/>
          </p:cNvSpPr>
          <p:nvPr>
            <p:ph type="title"/>
          </p:nvPr>
        </p:nvSpPr>
        <p:spPr/>
        <p:txBody>
          <a:bodyPr>
            <a:normAutofit/>
          </a:bodyPr>
          <a:lstStyle/>
          <a:p>
            <a:r>
              <a:rPr lang="en-IN" dirty="0"/>
              <a:t>CSS sizing methods</a:t>
            </a:r>
          </a:p>
        </p:txBody>
      </p:sp>
      <p:sp>
        <p:nvSpPr>
          <p:cNvPr id="3" name="Content Placeholder 2">
            <a:extLst>
              <a:ext uri="{FF2B5EF4-FFF2-40B4-BE49-F238E27FC236}">
                <a16:creationId xmlns:a16="http://schemas.microsoft.com/office/drawing/2014/main" id="{8E98DB63-F347-46F1-AB54-13A901CD9A2E}"/>
              </a:ext>
            </a:extLst>
          </p:cNvPr>
          <p:cNvSpPr>
            <a:spLocks noGrp="1"/>
          </p:cNvSpPr>
          <p:nvPr>
            <p:ph idx="1"/>
          </p:nvPr>
        </p:nvSpPr>
        <p:spPr/>
        <p:txBody>
          <a:bodyPr>
            <a:normAutofit lnSpcReduction="10000"/>
          </a:bodyPr>
          <a:lstStyle/>
          <a:p>
            <a:r>
              <a:rPr lang="en-US" dirty="0"/>
              <a:t>px</a:t>
            </a:r>
          </a:p>
          <a:p>
            <a:r>
              <a:rPr lang="en-US" dirty="0" err="1"/>
              <a:t>pt</a:t>
            </a:r>
            <a:endParaRPr lang="en-US" dirty="0"/>
          </a:p>
          <a:p>
            <a:r>
              <a:rPr lang="en-US" dirty="0" err="1"/>
              <a:t>em</a:t>
            </a:r>
            <a:endParaRPr lang="en-US" dirty="0"/>
          </a:p>
          <a:p>
            <a:r>
              <a:rPr lang="en-US" dirty="0"/>
              <a:t>rem</a:t>
            </a:r>
          </a:p>
          <a:p>
            <a:r>
              <a:rPr lang="en-US" dirty="0" err="1"/>
              <a:t>vw</a:t>
            </a:r>
            <a:endParaRPr lang="en-US" dirty="0"/>
          </a:p>
          <a:p>
            <a:r>
              <a:rPr lang="en-US" dirty="0"/>
              <a:t>%</a:t>
            </a:r>
            <a:endParaRPr lang="en-IN" dirty="0"/>
          </a:p>
        </p:txBody>
      </p:sp>
    </p:spTree>
    <p:extLst>
      <p:ext uri="{BB962C8B-B14F-4D97-AF65-F5344CB8AC3E}">
        <p14:creationId xmlns:p14="http://schemas.microsoft.com/office/powerpoint/2010/main" val="260428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BD25C-1AEE-4F55-94C2-480FD54E1027}"/>
              </a:ext>
            </a:extLst>
          </p:cNvPr>
          <p:cNvSpPr>
            <a:spLocks noGrp="1"/>
          </p:cNvSpPr>
          <p:nvPr>
            <p:ph type="title"/>
          </p:nvPr>
        </p:nvSpPr>
        <p:spPr/>
        <p:txBody>
          <a:bodyPr>
            <a:normAutofit/>
          </a:bodyPr>
          <a:lstStyle/>
          <a:p>
            <a:r>
              <a:rPr lang="en-IN" dirty="0"/>
              <a:t>CSS positioning systems</a:t>
            </a:r>
          </a:p>
        </p:txBody>
      </p:sp>
      <p:sp>
        <p:nvSpPr>
          <p:cNvPr id="3" name="Content Placeholder 2">
            <a:extLst>
              <a:ext uri="{FF2B5EF4-FFF2-40B4-BE49-F238E27FC236}">
                <a16:creationId xmlns:a16="http://schemas.microsoft.com/office/drawing/2014/main" id="{CF5956CA-E71B-4D0E-A296-E01F7C025877}"/>
              </a:ext>
            </a:extLst>
          </p:cNvPr>
          <p:cNvSpPr>
            <a:spLocks noGrp="1"/>
          </p:cNvSpPr>
          <p:nvPr>
            <p:ph idx="1"/>
          </p:nvPr>
        </p:nvSpPr>
        <p:spPr/>
        <p:txBody>
          <a:bodyPr numCol="2">
            <a:normAutofit fontScale="92500" lnSpcReduction="10000"/>
          </a:bodyPr>
          <a:lstStyle/>
          <a:p>
            <a:r>
              <a:rPr lang="en-IN" dirty="0"/>
              <a:t>Position:</a:t>
            </a:r>
          </a:p>
          <a:p>
            <a:pPr lvl="1"/>
            <a:r>
              <a:rPr lang="en-IN" dirty="0"/>
              <a:t>Static</a:t>
            </a:r>
          </a:p>
          <a:p>
            <a:pPr lvl="1"/>
            <a:r>
              <a:rPr lang="en-IN" dirty="0"/>
              <a:t>Relative</a:t>
            </a:r>
          </a:p>
          <a:p>
            <a:pPr lvl="1"/>
            <a:r>
              <a:rPr lang="en-IN" dirty="0"/>
              <a:t>Absolute</a:t>
            </a:r>
          </a:p>
          <a:p>
            <a:pPr lvl="1"/>
            <a:r>
              <a:rPr lang="en-IN" dirty="0"/>
              <a:t>Fixed</a:t>
            </a:r>
          </a:p>
          <a:p>
            <a:pPr lvl="1"/>
            <a:r>
              <a:rPr lang="en-IN" dirty="0"/>
              <a:t>Sticky</a:t>
            </a:r>
          </a:p>
          <a:p>
            <a:r>
              <a:rPr lang="en-IN" dirty="0"/>
              <a:t>Text-align: </a:t>
            </a:r>
            <a:r>
              <a:rPr lang="en-IN" dirty="0" err="1"/>
              <a:t>center</a:t>
            </a:r>
            <a:endParaRPr lang="en-IN" dirty="0"/>
          </a:p>
          <a:p>
            <a:r>
              <a:rPr lang="en-IN" dirty="0"/>
              <a:t>Margin: auto  </a:t>
            </a:r>
          </a:p>
          <a:p>
            <a:r>
              <a:rPr lang="en-IN" dirty="0"/>
              <a:t>Display: </a:t>
            </a:r>
          </a:p>
          <a:p>
            <a:pPr lvl="1"/>
            <a:r>
              <a:rPr lang="en-IN" dirty="0"/>
              <a:t>Block</a:t>
            </a:r>
          </a:p>
          <a:p>
            <a:pPr lvl="1"/>
            <a:r>
              <a:rPr lang="en-IN" dirty="0"/>
              <a:t>Inline</a:t>
            </a:r>
          </a:p>
          <a:p>
            <a:pPr lvl="1"/>
            <a:r>
              <a:rPr lang="en-IN" dirty="0"/>
              <a:t>inline-block</a:t>
            </a:r>
          </a:p>
          <a:p>
            <a:pPr lvl="1"/>
            <a:r>
              <a:rPr lang="en-IN" dirty="0"/>
              <a:t>none- to hide</a:t>
            </a:r>
          </a:p>
          <a:p>
            <a:r>
              <a:rPr lang="en-IN" dirty="0"/>
              <a:t>Visibility: hidden</a:t>
            </a:r>
          </a:p>
        </p:txBody>
      </p:sp>
    </p:spTree>
    <p:extLst>
      <p:ext uri="{BB962C8B-B14F-4D97-AF65-F5344CB8AC3E}">
        <p14:creationId xmlns:p14="http://schemas.microsoft.com/office/powerpoint/2010/main" val="2086488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0E574-68ED-420F-BE93-67BC33AAE157}"/>
              </a:ext>
            </a:extLst>
          </p:cNvPr>
          <p:cNvSpPr>
            <a:spLocks noGrp="1"/>
          </p:cNvSpPr>
          <p:nvPr>
            <p:ph type="title"/>
          </p:nvPr>
        </p:nvSpPr>
        <p:spPr/>
        <p:txBody>
          <a:bodyPr/>
          <a:lstStyle/>
          <a:p>
            <a:r>
              <a:rPr lang="en-US" dirty="0"/>
              <a:t>Module 3</a:t>
            </a:r>
            <a:endParaRPr lang="en-IN" dirty="0"/>
          </a:p>
        </p:txBody>
      </p:sp>
      <p:sp>
        <p:nvSpPr>
          <p:cNvPr id="3" name="Content Placeholder 2">
            <a:extLst>
              <a:ext uri="{FF2B5EF4-FFF2-40B4-BE49-F238E27FC236}">
                <a16:creationId xmlns:a16="http://schemas.microsoft.com/office/drawing/2014/main" id="{05FD9218-950C-4494-9325-F7AAF476FA0C}"/>
              </a:ext>
            </a:extLst>
          </p:cNvPr>
          <p:cNvSpPr>
            <a:spLocks noGrp="1"/>
          </p:cNvSpPr>
          <p:nvPr>
            <p:ph idx="1"/>
          </p:nvPr>
        </p:nvSpPr>
        <p:spPr/>
        <p:txBody>
          <a:bodyPr numCol="2">
            <a:normAutofit fontScale="70000" lnSpcReduction="20000"/>
          </a:bodyPr>
          <a:lstStyle/>
          <a:p>
            <a:pPr lvl="0"/>
            <a:r>
              <a:rPr lang="en-IN" dirty="0"/>
              <a:t>Basics of CSS3</a:t>
            </a:r>
          </a:p>
          <a:p>
            <a:pPr lvl="0"/>
            <a:r>
              <a:rPr lang="en-IN" dirty="0"/>
              <a:t>CSS selectors and properties</a:t>
            </a:r>
          </a:p>
          <a:p>
            <a:pPr lvl="0"/>
            <a:r>
              <a:rPr lang="en-IN" dirty="0"/>
              <a:t>Inline, internal and external CSS</a:t>
            </a:r>
          </a:p>
          <a:p>
            <a:pPr lvl="0"/>
            <a:r>
              <a:rPr lang="en-IN" dirty="0"/>
              <a:t>The 'Box model'</a:t>
            </a:r>
          </a:p>
          <a:p>
            <a:pPr lvl="0"/>
            <a:r>
              <a:rPr lang="en-IN" dirty="0"/>
              <a:t>CSS sizing methods</a:t>
            </a:r>
          </a:p>
          <a:p>
            <a:pPr lvl="0"/>
            <a:r>
              <a:rPr lang="en-IN" dirty="0"/>
              <a:t>CSS positioning systems</a:t>
            </a:r>
          </a:p>
          <a:p>
            <a:pPr lvl="0"/>
            <a:r>
              <a:rPr lang="en-IN" dirty="0"/>
              <a:t>CSS float and clear </a:t>
            </a:r>
          </a:p>
          <a:p>
            <a:pPr lvl="0"/>
            <a:r>
              <a:rPr lang="en-IN" dirty="0"/>
              <a:t>Pseudo classes and pseudo elements</a:t>
            </a:r>
          </a:p>
          <a:p>
            <a:pPr lvl="0"/>
            <a:r>
              <a:rPr lang="en-IN" dirty="0"/>
              <a:t>Class vs. ID</a:t>
            </a:r>
          </a:p>
          <a:p>
            <a:pPr lvl="0"/>
            <a:r>
              <a:rPr lang="en-IN" dirty="0"/>
              <a:t>CSS rule conflict resolution. </a:t>
            </a:r>
          </a:p>
          <a:p>
            <a:pPr lvl="0"/>
            <a:r>
              <a:rPr lang="en-IN" dirty="0"/>
              <a:t>Transitions</a:t>
            </a:r>
          </a:p>
          <a:p>
            <a:pPr lvl="0"/>
            <a:r>
              <a:rPr lang="en-IN" dirty="0"/>
              <a:t>Animations</a:t>
            </a:r>
          </a:p>
          <a:p>
            <a:pPr lvl="0"/>
            <a:r>
              <a:rPr lang="en-IN" dirty="0"/>
              <a:t>Pagination</a:t>
            </a:r>
          </a:p>
          <a:p>
            <a:pPr lvl="0"/>
            <a:r>
              <a:rPr lang="en-IN" dirty="0"/>
              <a:t>2D transforms</a:t>
            </a:r>
          </a:p>
          <a:p>
            <a:pPr lvl="0"/>
            <a:r>
              <a:rPr lang="en-IN" dirty="0"/>
              <a:t>3D transforms</a:t>
            </a:r>
          </a:p>
          <a:p>
            <a:pPr lvl="0"/>
            <a:r>
              <a:rPr lang="en-IN" dirty="0"/>
              <a:t>Responsive web design- The Grid system, Flexbox, Media Queries</a:t>
            </a:r>
          </a:p>
          <a:p>
            <a:pPr lvl="0"/>
            <a:r>
              <a:rPr lang="en-IN" dirty="0"/>
              <a:t>CSS coding best practices</a:t>
            </a:r>
          </a:p>
          <a:p>
            <a:pPr lvl="0"/>
            <a:endParaRPr lang="en-IN" dirty="0"/>
          </a:p>
        </p:txBody>
      </p:sp>
    </p:spTree>
    <p:extLst>
      <p:ext uri="{BB962C8B-B14F-4D97-AF65-F5344CB8AC3E}">
        <p14:creationId xmlns:p14="http://schemas.microsoft.com/office/powerpoint/2010/main" val="2742061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FACCC-BA7D-45A9-AE9F-118BA19FDDF1}"/>
              </a:ext>
            </a:extLst>
          </p:cNvPr>
          <p:cNvSpPr>
            <a:spLocks noGrp="1"/>
          </p:cNvSpPr>
          <p:nvPr>
            <p:ph type="title"/>
          </p:nvPr>
        </p:nvSpPr>
        <p:spPr/>
        <p:txBody>
          <a:bodyPr/>
          <a:lstStyle/>
          <a:p>
            <a:r>
              <a:rPr lang="en-US" dirty="0"/>
              <a:t>Z index</a:t>
            </a:r>
            <a:endParaRPr lang="en-IN" dirty="0"/>
          </a:p>
        </p:txBody>
      </p:sp>
      <p:sp>
        <p:nvSpPr>
          <p:cNvPr id="3" name="Content Placeholder 2">
            <a:extLst>
              <a:ext uri="{FF2B5EF4-FFF2-40B4-BE49-F238E27FC236}">
                <a16:creationId xmlns:a16="http://schemas.microsoft.com/office/drawing/2014/main" id="{03137D3A-5FFA-4409-92CB-3048714AF98A}"/>
              </a:ext>
            </a:extLst>
          </p:cNvPr>
          <p:cNvSpPr>
            <a:spLocks noGrp="1"/>
          </p:cNvSpPr>
          <p:nvPr>
            <p:ph idx="1"/>
          </p:nvPr>
        </p:nvSpPr>
        <p:spPr/>
        <p:txBody>
          <a:bodyPr>
            <a:normAutofit/>
          </a:bodyPr>
          <a:lstStyle/>
          <a:p>
            <a:r>
              <a:rPr lang="en-IN" dirty="0"/>
              <a:t>Children sit on top of parents. </a:t>
            </a:r>
          </a:p>
          <a:p>
            <a:r>
              <a:rPr lang="en-US" dirty="0"/>
              <a:t>z-index only works with positioned elements</a:t>
            </a:r>
          </a:p>
          <a:p>
            <a:r>
              <a:rPr lang="en-IN" dirty="0"/>
              <a:t>Setting position and position in the html flow affects which element will be on top of another.</a:t>
            </a:r>
          </a:p>
          <a:p>
            <a:endParaRPr lang="en-IN" dirty="0"/>
          </a:p>
        </p:txBody>
      </p:sp>
      <p:pic>
        <p:nvPicPr>
          <p:cNvPr id="2052" name="Picture 4" descr="Different colored layers vector file image - Free stock photo ...">
            <a:extLst>
              <a:ext uri="{FF2B5EF4-FFF2-40B4-BE49-F238E27FC236}">
                <a16:creationId xmlns:a16="http://schemas.microsoft.com/office/drawing/2014/main" id="{5AA2C502-9FDC-4595-86D7-6FC7155C19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57150"/>
            <a:ext cx="2054931" cy="19050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Rainbow Color 3D - Free image on Pixabay">
            <a:extLst>
              <a:ext uri="{FF2B5EF4-FFF2-40B4-BE49-F238E27FC236}">
                <a16:creationId xmlns:a16="http://schemas.microsoft.com/office/drawing/2014/main" id="{D1EF142A-9277-4815-87B8-D9D3E8A9E56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37565" y="3333750"/>
            <a:ext cx="2247900" cy="2038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8180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C63C3-E686-4266-9DC5-615CFE3AA756}"/>
              </a:ext>
            </a:extLst>
          </p:cNvPr>
          <p:cNvSpPr>
            <a:spLocks noGrp="1"/>
          </p:cNvSpPr>
          <p:nvPr>
            <p:ph type="title"/>
          </p:nvPr>
        </p:nvSpPr>
        <p:spPr/>
        <p:txBody>
          <a:bodyPr/>
          <a:lstStyle/>
          <a:p>
            <a:r>
              <a:rPr lang="en-US" dirty="0"/>
              <a:t>Z index</a:t>
            </a:r>
            <a:endParaRPr lang="en-IN" dirty="0"/>
          </a:p>
        </p:txBody>
      </p:sp>
      <p:sp>
        <p:nvSpPr>
          <p:cNvPr id="3" name="Content Placeholder 2">
            <a:extLst>
              <a:ext uri="{FF2B5EF4-FFF2-40B4-BE49-F238E27FC236}">
                <a16:creationId xmlns:a16="http://schemas.microsoft.com/office/drawing/2014/main" id="{3A31B69C-271B-4FAF-A485-88D8E64E7A11}"/>
              </a:ext>
            </a:extLst>
          </p:cNvPr>
          <p:cNvSpPr>
            <a:spLocks noGrp="1"/>
          </p:cNvSpPr>
          <p:nvPr>
            <p:ph idx="1"/>
          </p:nvPr>
        </p:nvSpPr>
        <p:spPr/>
        <p:txBody>
          <a:bodyPr>
            <a:normAutofit fontScale="70000" lnSpcReduction="20000"/>
          </a:bodyPr>
          <a:lstStyle/>
          <a:p>
            <a:pPr algn="l" fontAlgn="base"/>
            <a:r>
              <a:rPr lang="en-US" sz="3800" dirty="0"/>
              <a:t>when no z-index is applied:</a:t>
            </a:r>
          </a:p>
          <a:p>
            <a:pPr lvl="1" fontAlgn="base">
              <a:buFont typeface="+mj-lt"/>
              <a:buAutoNum type="arabicPeriod"/>
            </a:pPr>
            <a:r>
              <a:rPr lang="en-US" sz="3800" dirty="0"/>
              <a:t>Root element (the &lt;html&gt; element)</a:t>
            </a:r>
          </a:p>
          <a:p>
            <a:pPr lvl="1" fontAlgn="base">
              <a:buFont typeface="+mj-lt"/>
              <a:buAutoNum type="arabicPeriod"/>
            </a:pPr>
            <a:r>
              <a:rPr lang="en-US" sz="3800" dirty="0"/>
              <a:t>Non-positioned elements in the order they are defined</a:t>
            </a:r>
          </a:p>
          <a:p>
            <a:pPr lvl="1" fontAlgn="base">
              <a:buFont typeface="+mj-lt"/>
              <a:buAutoNum type="arabicPeriod"/>
            </a:pPr>
            <a:r>
              <a:rPr lang="en-US" sz="3800" dirty="0"/>
              <a:t>Positioned elements in the order they are defined</a:t>
            </a:r>
          </a:p>
          <a:p>
            <a:pPr fontAlgn="base"/>
            <a:r>
              <a:rPr lang="en-US" sz="3800" dirty="0"/>
              <a:t>When applying certain CSS properties, an element can form a stacking context </a:t>
            </a:r>
            <a:r>
              <a:rPr lang="en-US" sz="3800" dirty="0" err="1"/>
              <a:t>eg</a:t>
            </a:r>
            <a:r>
              <a:rPr lang="en-US" sz="3800" dirty="0"/>
              <a:t> being transparent. Z-index values only have a meaning within the same stacking context.</a:t>
            </a:r>
          </a:p>
          <a:p>
            <a:endParaRPr lang="en-IN" dirty="0"/>
          </a:p>
        </p:txBody>
      </p:sp>
      <p:pic>
        <p:nvPicPr>
          <p:cNvPr id="3074" name="Picture 2" descr="Rainbow Color 3D - Free image on Pixabay">
            <a:extLst>
              <a:ext uri="{FF2B5EF4-FFF2-40B4-BE49-F238E27FC236}">
                <a16:creationId xmlns:a16="http://schemas.microsoft.com/office/drawing/2014/main" id="{6094E76D-3E5D-4D68-9C2F-2F254904C5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05600" y="44054"/>
            <a:ext cx="2247900" cy="2038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0146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0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92CDA-276B-409B-B626-ED7804B071A0}"/>
              </a:ext>
            </a:extLst>
          </p:cNvPr>
          <p:cNvSpPr>
            <a:spLocks noGrp="1"/>
          </p:cNvSpPr>
          <p:nvPr>
            <p:ph type="title"/>
          </p:nvPr>
        </p:nvSpPr>
        <p:spPr/>
        <p:txBody>
          <a:bodyPr>
            <a:normAutofit/>
          </a:bodyPr>
          <a:lstStyle/>
          <a:p>
            <a:r>
              <a:rPr lang="en-IN" dirty="0"/>
              <a:t>CSS float</a:t>
            </a:r>
          </a:p>
        </p:txBody>
      </p:sp>
      <p:sp>
        <p:nvSpPr>
          <p:cNvPr id="3" name="Content Placeholder 2">
            <a:extLst>
              <a:ext uri="{FF2B5EF4-FFF2-40B4-BE49-F238E27FC236}">
                <a16:creationId xmlns:a16="http://schemas.microsoft.com/office/drawing/2014/main" id="{AAEFE6D7-5D8D-4C79-A7A5-226A40406BF1}"/>
              </a:ext>
            </a:extLst>
          </p:cNvPr>
          <p:cNvSpPr>
            <a:spLocks noGrp="1"/>
          </p:cNvSpPr>
          <p:nvPr>
            <p:ph idx="1"/>
          </p:nvPr>
        </p:nvSpPr>
        <p:spPr/>
        <p:txBody>
          <a:bodyPr>
            <a:normAutofit/>
          </a:bodyPr>
          <a:lstStyle/>
          <a:p>
            <a:r>
              <a:rPr lang="en-US" dirty="0"/>
              <a:t>Floats are taken out of normal document flow</a:t>
            </a:r>
            <a:endParaRPr lang="en-IN" dirty="0"/>
          </a:p>
          <a:p>
            <a:r>
              <a:rPr lang="en-US" dirty="0"/>
              <a:t>Floating elements can produce very flexible layouts</a:t>
            </a:r>
            <a:endParaRPr lang="en-IN" dirty="0"/>
          </a:p>
          <a:p>
            <a:r>
              <a:rPr lang="en-US" dirty="0"/>
              <a:t>Floats don’t have vertical margin collapse</a:t>
            </a:r>
            <a:endParaRPr lang="en-IN" dirty="0"/>
          </a:p>
          <a:p>
            <a:r>
              <a:rPr lang="en-IN" dirty="0"/>
              <a:t>Float is most commonly used and abused.</a:t>
            </a:r>
          </a:p>
        </p:txBody>
      </p:sp>
    </p:spTree>
    <p:extLst>
      <p:ext uri="{BB962C8B-B14F-4D97-AF65-F5344CB8AC3E}">
        <p14:creationId xmlns:p14="http://schemas.microsoft.com/office/powerpoint/2010/main" val="4105496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ACCE4-35DD-4D3B-8DD9-757C3B2E7732}"/>
              </a:ext>
            </a:extLst>
          </p:cNvPr>
          <p:cNvSpPr>
            <a:spLocks noGrp="1"/>
          </p:cNvSpPr>
          <p:nvPr>
            <p:ph type="title"/>
          </p:nvPr>
        </p:nvSpPr>
        <p:spPr/>
        <p:txBody>
          <a:bodyPr/>
          <a:lstStyle/>
          <a:p>
            <a:r>
              <a:rPr lang="en-US" dirty="0"/>
              <a:t>CSS clear</a:t>
            </a:r>
            <a:endParaRPr lang="en-IN" dirty="0"/>
          </a:p>
        </p:txBody>
      </p:sp>
      <p:sp>
        <p:nvSpPr>
          <p:cNvPr id="3" name="Content Placeholder 2">
            <a:extLst>
              <a:ext uri="{FF2B5EF4-FFF2-40B4-BE49-F238E27FC236}">
                <a16:creationId xmlns:a16="http://schemas.microsoft.com/office/drawing/2014/main" id="{FDA9E873-9247-45E7-A5D4-4D3B9754035A}"/>
              </a:ext>
            </a:extLst>
          </p:cNvPr>
          <p:cNvSpPr>
            <a:spLocks noGrp="1"/>
          </p:cNvSpPr>
          <p:nvPr>
            <p:ph idx="1"/>
          </p:nvPr>
        </p:nvSpPr>
        <p:spPr/>
        <p:txBody>
          <a:bodyPr>
            <a:normAutofit/>
          </a:bodyPr>
          <a:lstStyle/>
          <a:p>
            <a:r>
              <a:rPr lang="en-US" dirty="0"/>
              <a:t>To resume normal document flow, use the clear property</a:t>
            </a:r>
            <a:endParaRPr lang="en-IN" dirty="0"/>
          </a:p>
          <a:p>
            <a:r>
              <a:rPr lang="en-US" dirty="0"/>
              <a:t>Clear removes all floats from its left/right/both as mentioned.</a:t>
            </a:r>
            <a:endParaRPr lang="en-IN" dirty="0"/>
          </a:p>
          <a:p>
            <a:endParaRPr lang="en-IN" dirty="0"/>
          </a:p>
        </p:txBody>
      </p:sp>
    </p:spTree>
    <p:extLst>
      <p:ext uri="{BB962C8B-B14F-4D97-AF65-F5344CB8AC3E}">
        <p14:creationId xmlns:p14="http://schemas.microsoft.com/office/powerpoint/2010/main" val="1950732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C1272-378F-4A7C-854C-244AC44739E6}"/>
              </a:ext>
            </a:extLst>
          </p:cNvPr>
          <p:cNvSpPr>
            <a:spLocks noGrp="1"/>
          </p:cNvSpPr>
          <p:nvPr>
            <p:ph type="title"/>
          </p:nvPr>
        </p:nvSpPr>
        <p:spPr/>
        <p:txBody>
          <a:bodyPr>
            <a:normAutofit/>
          </a:bodyPr>
          <a:lstStyle/>
          <a:p>
            <a:r>
              <a:rPr lang="en-IN" dirty="0"/>
              <a:t>CSS rule conflict resolution. </a:t>
            </a:r>
          </a:p>
        </p:txBody>
      </p:sp>
      <p:sp>
        <p:nvSpPr>
          <p:cNvPr id="3" name="Content Placeholder 2">
            <a:extLst>
              <a:ext uri="{FF2B5EF4-FFF2-40B4-BE49-F238E27FC236}">
                <a16:creationId xmlns:a16="http://schemas.microsoft.com/office/drawing/2014/main" id="{915E1A2C-FE73-47EF-85B9-CD1863D566D6}"/>
              </a:ext>
            </a:extLst>
          </p:cNvPr>
          <p:cNvSpPr>
            <a:spLocks noGrp="1"/>
          </p:cNvSpPr>
          <p:nvPr>
            <p:ph idx="1"/>
          </p:nvPr>
        </p:nvSpPr>
        <p:spPr/>
        <p:txBody>
          <a:bodyPr>
            <a:normAutofit/>
          </a:bodyPr>
          <a:lstStyle/>
          <a:p>
            <a:endParaRPr lang="en-IN" dirty="0"/>
          </a:p>
          <a:p>
            <a:endParaRPr lang="en-IN" dirty="0"/>
          </a:p>
        </p:txBody>
      </p:sp>
      <p:graphicFrame>
        <p:nvGraphicFramePr>
          <p:cNvPr id="6" name="Diagram 5">
            <a:extLst>
              <a:ext uri="{FF2B5EF4-FFF2-40B4-BE49-F238E27FC236}">
                <a16:creationId xmlns:a16="http://schemas.microsoft.com/office/drawing/2014/main" id="{C1F480D2-4A17-4965-A070-1A8868266580}"/>
              </a:ext>
            </a:extLst>
          </p:cNvPr>
          <p:cNvGraphicFramePr/>
          <p:nvPr>
            <p:extLst>
              <p:ext uri="{D42A27DB-BD31-4B8C-83A1-F6EECF244321}">
                <p14:modId xmlns:p14="http://schemas.microsoft.com/office/powerpoint/2010/main" val="3394417330"/>
              </p:ext>
            </p:extLst>
          </p:nvPr>
        </p:nvGraphicFramePr>
        <p:xfrm>
          <a:off x="1524000" y="1063229"/>
          <a:ext cx="5791200" cy="354052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60928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DEF2D-21A6-4535-A14C-56E952537C82}"/>
              </a:ext>
            </a:extLst>
          </p:cNvPr>
          <p:cNvSpPr>
            <a:spLocks noGrp="1"/>
          </p:cNvSpPr>
          <p:nvPr>
            <p:ph type="title"/>
          </p:nvPr>
        </p:nvSpPr>
        <p:spPr/>
        <p:txBody>
          <a:bodyPr>
            <a:normAutofit/>
          </a:bodyPr>
          <a:lstStyle/>
          <a:p>
            <a:r>
              <a:rPr lang="en-IN" dirty="0"/>
              <a:t>Style Hierarchy </a:t>
            </a:r>
          </a:p>
        </p:txBody>
      </p:sp>
      <p:sp>
        <p:nvSpPr>
          <p:cNvPr id="3" name="Content Placeholder 2">
            <a:extLst>
              <a:ext uri="{FF2B5EF4-FFF2-40B4-BE49-F238E27FC236}">
                <a16:creationId xmlns:a16="http://schemas.microsoft.com/office/drawing/2014/main" id="{7111A7CD-4C4D-4D1E-ACDF-572E3B6EC10B}"/>
              </a:ext>
            </a:extLst>
          </p:cNvPr>
          <p:cNvSpPr>
            <a:spLocks noGrp="1"/>
          </p:cNvSpPr>
          <p:nvPr>
            <p:ph idx="1"/>
          </p:nvPr>
        </p:nvSpPr>
        <p:spPr>
          <a:xfrm>
            <a:off x="457200" y="1200150"/>
            <a:ext cx="8229600" cy="3809999"/>
          </a:xfrm>
        </p:spPr>
        <p:txBody>
          <a:bodyPr>
            <a:normAutofit/>
          </a:bodyPr>
          <a:lstStyle/>
          <a:p>
            <a:r>
              <a:rPr lang="en-IN" dirty="0"/>
              <a:t>Used to create flexibility and changes from global styles.</a:t>
            </a:r>
          </a:p>
          <a:p>
            <a:pPr lvl="1"/>
            <a:r>
              <a:rPr lang="en-US" dirty="0"/>
              <a:t>Overriding</a:t>
            </a:r>
          </a:p>
          <a:p>
            <a:pPr lvl="1"/>
            <a:r>
              <a:rPr lang="en-US" dirty="0"/>
              <a:t>Merge</a:t>
            </a:r>
          </a:p>
          <a:p>
            <a:pPr lvl="1"/>
            <a:r>
              <a:rPr lang="en-US" dirty="0"/>
              <a:t>Inheritance</a:t>
            </a:r>
          </a:p>
          <a:p>
            <a:pPr lvl="1"/>
            <a:r>
              <a:rPr lang="en-US" dirty="0"/>
              <a:t>Specificity</a:t>
            </a:r>
          </a:p>
          <a:p>
            <a:pPr marL="457200" lvl="1" indent="0">
              <a:buNone/>
            </a:pPr>
            <a:endParaRPr lang="en-US" dirty="0"/>
          </a:p>
          <a:p>
            <a:pPr marL="457200" lvl="1" indent="0">
              <a:buNone/>
            </a:pPr>
            <a:endParaRPr lang="en-US" dirty="0"/>
          </a:p>
          <a:p>
            <a:pPr marL="457200" lvl="1" indent="0">
              <a:buNone/>
            </a:pPr>
            <a:endParaRPr lang="en-US" dirty="0"/>
          </a:p>
          <a:p>
            <a:endParaRPr lang="en-IN" dirty="0"/>
          </a:p>
        </p:txBody>
      </p:sp>
    </p:spTree>
    <p:extLst>
      <p:ext uri="{BB962C8B-B14F-4D97-AF65-F5344CB8AC3E}">
        <p14:creationId xmlns:p14="http://schemas.microsoft.com/office/powerpoint/2010/main" val="2363895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B722E-9344-45EC-B5FD-85EE70B8EC14}"/>
              </a:ext>
            </a:extLst>
          </p:cNvPr>
          <p:cNvSpPr>
            <a:spLocks noGrp="1"/>
          </p:cNvSpPr>
          <p:nvPr>
            <p:ph type="title"/>
          </p:nvPr>
        </p:nvSpPr>
        <p:spPr/>
        <p:txBody>
          <a:bodyPr/>
          <a:lstStyle/>
          <a:p>
            <a:r>
              <a:rPr lang="en-IN" dirty="0"/>
              <a:t>Specificity</a:t>
            </a:r>
          </a:p>
        </p:txBody>
      </p:sp>
      <p:sp>
        <p:nvSpPr>
          <p:cNvPr id="3" name="Content Placeholder 2">
            <a:extLst>
              <a:ext uri="{FF2B5EF4-FFF2-40B4-BE49-F238E27FC236}">
                <a16:creationId xmlns:a16="http://schemas.microsoft.com/office/drawing/2014/main" id="{FD8F310C-6CD2-480D-936B-186AB406EF46}"/>
              </a:ext>
            </a:extLst>
          </p:cNvPr>
          <p:cNvSpPr>
            <a:spLocks noGrp="1"/>
          </p:cNvSpPr>
          <p:nvPr>
            <p:ph idx="1"/>
          </p:nvPr>
        </p:nvSpPr>
        <p:spPr>
          <a:xfrm>
            <a:off x="457200" y="2772171"/>
            <a:ext cx="8229600" cy="1822452"/>
          </a:xfrm>
        </p:spPr>
        <p:txBody>
          <a:bodyPr/>
          <a:lstStyle/>
          <a:p>
            <a:r>
              <a:rPr lang="en-US" sz="3200" dirty="0"/>
              <a:t>ID selectors have a higher specificity than attribute selectors. </a:t>
            </a:r>
          </a:p>
          <a:p>
            <a:r>
              <a:rPr lang="en-US" sz="3200" dirty="0"/>
              <a:t>Use of !important</a:t>
            </a:r>
          </a:p>
          <a:p>
            <a:endParaRPr lang="en-IN" dirty="0"/>
          </a:p>
        </p:txBody>
      </p:sp>
      <p:graphicFrame>
        <p:nvGraphicFramePr>
          <p:cNvPr id="4" name="Diagram 3">
            <a:extLst>
              <a:ext uri="{FF2B5EF4-FFF2-40B4-BE49-F238E27FC236}">
                <a16:creationId xmlns:a16="http://schemas.microsoft.com/office/drawing/2014/main" id="{DC9F5AF2-D0FC-426D-A03C-00355F225F3E}"/>
              </a:ext>
            </a:extLst>
          </p:cNvPr>
          <p:cNvGraphicFramePr/>
          <p:nvPr>
            <p:extLst>
              <p:ext uri="{D42A27DB-BD31-4B8C-83A1-F6EECF244321}">
                <p14:modId xmlns:p14="http://schemas.microsoft.com/office/powerpoint/2010/main" val="4291260643"/>
              </p:ext>
            </p:extLst>
          </p:nvPr>
        </p:nvGraphicFramePr>
        <p:xfrm>
          <a:off x="304800" y="1263650"/>
          <a:ext cx="8534400" cy="13081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84181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Graphic spid="4" grpId="0">
        <p:bldAsOne/>
      </p:bldGraphic>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8659E-6534-4299-9A97-8190310E4E02}"/>
              </a:ext>
            </a:extLst>
          </p:cNvPr>
          <p:cNvSpPr>
            <a:spLocks noGrp="1"/>
          </p:cNvSpPr>
          <p:nvPr>
            <p:ph type="title"/>
          </p:nvPr>
        </p:nvSpPr>
        <p:spPr/>
        <p:txBody>
          <a:bodyPr>
            <a:normAutofit/>
          </a:bodyPr>
          <a:lstStyle/>
          <a:p>
            <a:r>
              <a:rPr lang="en-IN" dirty="0"/>
              <a:t>Transitions</a:t>
            </a:r>
          </a:p>
        </p:txBody>
      </p:sp>
      <p:sp>
        <p:nvSpPr>
          <p:cNvPr id="3" name="Content Placeholder 2">
            <a:extLst>
              <a:ext uri="{FF2B5EF4-FFF2-40B4-BE49-F238E27FC236}">
                <a16:creationId xmlns:a16="http://schemas.microsoft.com/office/drawing/2014/main" id="{9550CAAD-BE3D-434C-B7C1-BE0F8344EB08}"/>
              </a:ext>
            </a:extLst>
          </p:cNvPr>
          <p:cNvSpPr>
            <a:spLocks noGrp="1"/>
          </p:cNvSpPr>
          <p:nvPr>
            <p:ph idx="1"/>
          </p:nvPr>
        </p:nvSpPr>
        <p:spPr/>
        <p:txBody>
          <a:bodyPr>
            <a:normAutofit fontScale="70000" lnSpcReduction="20000"/>
          </a:bodyPr>
          <a:lstStyle/>
          <a:p>
            <a:r>
              <a:rPr lang="en-US" dirty="0"/>
              <a:t>CSS transitions allows you to change property values smoothly, over a given duration.</a:t>
            </a:r>
          </a:p>
          <a:p>
            <a:pPr lvl="1" eaLnBrk="0" fontAlgn="base" hangingPunct="0">
              <a:spcBef>
                <a:spcPct val="0"/>
              </a:spcBef>
              <a:spcAft>
                <a:spcPct val="0"/>
              </a:spcAft>
            </a:pPr>
            <a:r>
              <a:rPr lang="en-US" altLang="en-US" dirty="0"/>
              <a:t>transition</a:t>
            </a:r>
          </a:p>
          <a:p>
            <a:pPr lvl="1" eaLnBrk="0" fontAlgn="base" hangingPunct="0">
              <a:spcBef>
                <a:spcPct val="0"/>
              </a:spcBef>
              <a:spcAft>
                <a:spcPct val="0"/>
              </a:spcAft>
            </a:pPr>
            <a:r>
              <a:rPr lang="en-US" altLang="en-US" dirty="0"/>
              <a:t>transition-delay</a:t>
            </a:r>
          </a:p>
          <a:p>
            <a:pPr lvl="1" eaLnBrk="0" fontAlgn="base" hangingPunct="0">
              <a:spcBef>
                <a:spcPct val="0"/>
              </a:spcBef>
              <a:spcAft>
                <a:spcPct val="0"/>
              </a:spcAft>
            </a:pPr>
            <a:r>
              <a:rPr lang="en-US" altLang="en-US" dirty="0"/>
              <a:t>transition-duration</a:t>
            </a:r>
          </a:p>
          <a:p>
            <a:pPr lvl="1" eaLnBrk="0" fontAlgn="base" hangingPunct="0">
              <a:spcBef>
                <a:spcPct val="0"/>
              </a:spcBef>
              <a:spcAft>
                <a:spcPct val="0"/>
              </a:spcAft>
            </a:pPr>
            <a:r>
              <a:rPr lang="en-US" altLang="en-US" dirty="0"/>
              <a:t>transition-property</a:t>
            </a:r>
          </a:p>
          <a:p>
            <a:pPr lvl="1" eaLnBrk="0" fontAlgn="base" hangingPunct="0">
              <a:spcBef>
                <a:spcPct val="0"/>
              </a:spcBef>
              <a:spcAft>
                <a:spcPct val="0"/>
              </a:spcAft>
            </a:pPr>
            <a:r>
              <a:rPr lang="en-US" altLang="en-US" dirty="0"/>
              <a:t>transition-timing-function</a:t>
            </a:r>
          </a:p>
          <a:p>
            <a:pPr marL="1257300" lvl="2" indent="-457200" eaLnBrk="0" fontAlgn="base" hangingPunct="0">
              <a:spcBef>
                <a:spcPct val="0"/>
              </a:spcBef>
              <a:spcAft>
                <a:spcPct val="0"/>
              </a:spcAft>
            </a:pPr>
            <a:r>
              <a:rPr lang="en-US" altLang="en-US" sz="2800" dirty="0"/>
              <a:t>Ease</a:t>
            </a:r>
          </a:p>
          <a:p>
            <a:pPr marL="1257300" lvl="2" indent="-457200" eaLnBrk="0" fontAlgn="base" hangingPunct="0">
              <a:spcBef>
                <a:spcPct val="0"/>
              </a:spcBef>
              <a:spcAft>
                <a:spcPct val="0"/>
              </a:spcAft>
            </a:pPr>
            <a:r>
              <a:rPr lang="en-US" altLang="en-US" sz="2800" dirty="0"/>
              <a:t>Linear</a:t>
            </a:r>
          </a:p>
          <a:p>
            <a:pPr marL="1257300" lvl="2" indent="-457200" eaLnBrk="0" fontAlgn="base" hangingPunct="0">
              <a:spcBef>
                <a:spcPct val="0"/>
              </a:spcBef>
              <a:spcAft>
                <a:spcPct val="0"/>
              </a:spcAft>
            </a:pPr>
            <a:r>
              <a:rPr lang="en-US" altLang="en-US" sz="2800" dirty="0"/>
              <a:t>ease-in</a:t>
            </a:r>
          </a:p>
          <a:p>
            <a:pPr marL="1257300" lvl="2" indent="-457200" eaLnBrk="0" fontAlgn="base" hangingPunct="0">
              <a:spcBef>
                <a:spcPct val="0"/>
              </a:spcBef>
              <a:spcAft>
                <a:spcPct val="0"/>
              </a:spcAft>
            </a:pPr>
            <a:r>
              <a:rPr lang="en-US" altLang="en-US" sz="2800" dirty="0"/>
              <a:t>ease-out</a:t>
            </a:r>
          </a:p>
          <a:p>
            <a:pPr marL="1257300" lvl="2" indent="-457200" eaLnBrk="0" fontAlgn="base" hangingPunct="0">
              <a:spcBef>
                <a:spcPct val="0"/>
              </a:spcBef>
              <a:spcAft>
                <a:spcPct val="0"/>
              </a:spcAft>
            </a:pPr>
            <a:r>
              <a:rPr lang="en-US" altLang="en-US" sz="2800" dirty="0"/>
              <a:t>ease-in-out</a:t>
            </a:r>
          </a:p>
          <a:p>
            <a:pPr marL="1257300" lvl="2" indent="-457200" eaLnBrk="0" fontAlgn="base" hangingPunct="0">
              <a:spcBef>
                <a:spcPct val="0"/>
              </a:spcBef>
              <a:spcAft>
                <a:spcPct val="0"/>
              </a:spcAft>
            </a:pPr>
            <a:r>
              <a:rPr lang="en-US" altLang="en-US" sz="2800" dirty="0"/>
              <a:t>cubic-</a:t>
            </a:r>
            <a:r>
              <a:rPr lang="en-US" altLang="en-US" sz="2800" dirty="0" err="1"/>
              <a:t>bezier</a:t>
            </a:r>
            <a:r>
              <a:rPr lang="en-US" altLang="en-US" sz="2800" dirty="0"/>
              <a:t>(</a:t>
            </a:r>
            <a:r>
              <a:rPr lang="en-US" altLang="en-US" sz="2800" dirty="0" err="1"/>
              <a:t>n,n,n,n</a:t>
            </a:r>
            <a:r>
              <a:rPr lang="en-US" altLang="en-US" sz="2800" dirty="0"/>
              <a:t>) </a:t>
            </a:r>
          </a:p>
          <a:p>
            <a:endParaRPr lang="en-IN" dirty="0"/>
          </a:p>
        </p:txBody>
      </p:sp>
      <p:sp>
        <p:nvSpPr>
          <p:cNvPr id="5" name="Rectangle 2">
            <a:extLst>
              <a:ext uri="{FF2B5EF4-FFF2-40B4-BE49-F238E27FC236}">
                <a16:creationId xmlns:a16="http://schemas.microsoft.com/office/drawing/2014/main" id="{61CAB4FD-9061-4405-A2B9-413792695C5A}"/>
              </a:ext>
            </a:extLst>
          </p:cNvPr>
          <p:cNvSpPr>
            <a:spLocks noChangeArrowheads="1"/>
          </p:cNvSpPr>
          <p:nvPr/>
        </p:nvSpPr>
        <p:spPr bwMode="auto">
          <a:xfrm>
            <a:off x="381000" y="2279065"/>
            <a:ext cx="184731" cy="646331"/>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3">
            <a:extLst>
              <a:ext uri="{FF2B5EF4-FFF2-40B4-BE49-F238E27FC236}">
                <a16:creationId xmlns:a16="http://schemas.microsoft.com/office/drawing/2014/main" id="{67733028-2923-4235-94EA-8721A09DAC04}"/>
              </a:ext>
            </a:extLst>
          </p:cNvPr>
          <p:cNvSpPr>
            <a:spLocks noChangeArrowheads="1"/>
          </p:cNvSpPr>
          <p:nvPr/>
        </p:nvSpPr>
        <p:spPr bwMode="auto">
          <a:xfrm>
            <a:off x="152400" y="4046206"/>
            <a:ext cx="184731" cy="369332"/>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42107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CA874-70F4-4FDE-96FC-7C91A31064E3}"/>
              </a:ext>
            </a:extLst>
          </p:cNvPr>
          <p:cNvSpPr>
            <a:spLocks noGrp="1"/>
          </p:cNvSpPr>
          <p:nvPr>
            <p:ph type="title"/>
          </p:nvPr>
        </p:nvSpPr>
        <p:spPr/>
        <p:txBody>
          <a:bodyPr>
            <a:normAutofit/>
          </a:bodyPr>
          <a:lstStyle/>
          <a:p>
            <a:r>
              <a:rPr lang="en-IN" dirty="0"/>
              <a:t>Animations</a:t>
            </a:r>
          </a:p>
        </p:txBody>
      </p:sp>
      <p:sp>
        <p:nvSpPr>
          <p:cNvPr id="3" name="Content Placeholder 2">
            <a:extLst>
              <a:ext uri="{FF2B5EF4-FFF2-40B4-BE49-F238E27FC236}">
                <a16:creationId xmlns:a16="http://schemas.microsoft.com/office/drawing/2014/main" id="{3B9E4F92-87BA-4FB0-807E-999B083EEC2A}"/>
              </a:ext>
            </a:extLst>
          </p:cNvPr>
          <p:cNvSpPr>
            <a:spLocks noGrp="1"/>
          </p:cNvSpPr>
          <p:nvPr>
            <p:ph idx="1"/>
          </p:nvPr>
        </p:nvSpPr>
        <p:spPr/>
        <p:txBody>
          <a:bodyPr>
            <a:normAutofit/>
          </a:bodyPr>
          <a:lstStyle/>
          <a:p>
            <a:r>
              <a:rPr lang="en-US" dirty="0"/>
              <a:t>CSS allows animation of HTML elements without using JavaScript or any other plugin like flash.</a:t>
            </a:r>
          </a:p>
          <a:p>
            <a:r>
              <a:rPr lang="en-US" dirty="0"/>
              <a:t>Image overlays</a:t>
            </a:r>
            <a:br>
              <a:rPr lang="en-US" dirty="0"/>
            </a:br>
            <a:endParaRPr lang="en-US" dirty="0"/>
          </a:p>
        </p:txBody>
      </p:sp>
    </p:spTree>
    <p:extLst>
      <p:ext uri="{BB962C8B-B14F-4D97-AF65-F5344CB8AC3E}">
        <p14:creationId xmlns:p14="http://schemas.microsoft.com/office/powerpoint/2010/main" val="734506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2278F-F76B-4891-BA98-F798F55FA302}"/>
              </a:ext>
            </a:extLst>
          </p:cNvPr>
          <p:cNvSpPr>
            <a:spLocks noGrp="1"/>
          </p:cNvSpPr>
          <p:nvPr>
            <p:ph type="title"/>
          </p:nvPr>
        </p:nvSpPr>
        <p:spPr/>
        <p:txBody>
          <a:bodyPr/>
          <a:lstStyle/>
          <a:p>
            <a:r>
              <a:rPr lang="en-IN" dirty="0"/>
              <a:t>2D transform</a:t>
            </a:r>
          </a:p>
        </p:txBody>
      </p:sp>
      <p:sp>
        <p:nvSpPr>
          <p:cNvPr id="5" name="TextBox 4">
            <a:extLst>
              <a:ext uri="{FF2B5EF4-FFF2-40B4-BE49-F238E27FC236}">
                <a16:creationId xmlns:a16="http://schemas.microsoft.com/office/drawing/2014/main" id="{3DC32DF7-B11D-488A-86A2-788DD200562C}"/>
              </a:ext>
            </a:extLst>
          </p:cNvPr>
          <p:cNvSpPr txBox="1"/>
          <p:nvPr/>
        </p:nvSpPr>
        <p:spPr>
          <a:xfrm>
            <a:off x="685800" y="1101329"/>
            <a:ext cx="7848600" cy="3477875"/>
          </a:xfrm>
          <a:prstGeom prst="rect">
            <a:avLst/>
          </a:prstGeom>
          <a:noFill/>
        </p:spPr>
        <p:txBody>
          <a:bodyPr wrap="square" numCol="1"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t>With the CSS transform property you can use the following 2D transformation methods:</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000" dirty="0"/>
              <a:t>translate()</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000" dirty="0"/>
              <a:t>rotate()</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000" dirty="0" err="1"/>
              <a:t>scaleX</a:t>
            </a:r>
            <a:r>
              <a:rPr lang="en-US" altLang="en-US" sz="2000" dirty="0"/>
              <a:t>()</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000" dirty="0" err="1"/>
              <a:t>scaleY</a:t>
            </a:r>
            <a:r>
              <a:rPr lang="en-US" altLang="en-US" sz="2000" dirty="0"/>
              <a:t>()</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000" dirty="0"/>
              <a:t>scale()</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000" dirty="0" err="1"/>
              <a:t>skewX</a:t>
            </a:r>
            <a:r>
              <a:rPr lang="en-US" altLang="en-US" sz="2000" dirty="0"/>
              <a:t>()</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000" dirty="0" err="1"/>
              <a:t>skewY</a:t>
            </a:r>
            <a:r>
              <a:rPr lang="en-US" altLang="en-US" sz="2000" dirty="0"/>
              <a:t>()</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000" dirty="0"/>
              <a:t>skew()</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000" dirty="0"/>
              <a:t>matrix()</a:t>
            </a:r>
            <a:endParaRPr lang="en-IN" sz="1600" dirty="0"/>
          </a:p>
        </p:txBody>
      </p:sp>
      <p:graphicFrame>
        <p:nvGraphicFramePr>
          <p:cNvPr id="8" name="Diagram 7">
            <a:extLst>
              <a:ext uri="{FF2B5EF4-FFF2-40B4-BE49-F238E27FC236}">
                <a16:creationId xmlns:a16="http://schemas.microsoft.com/office/drawing/2014/main" id="{BF673E51-A14A-4A9B-9D62-EB048A854219}"/>
              </a:ext>
            </a:extLst>
          </p:cNvPr>
          <p:cNvGraphicFramePr/>
          <p:nvPr>
            <p:extLst>
              <p:ext uri="{D42A27DB-BD31-4B8C-83A1-F6EECF244321}">
                <p14:modId xmlns:p14="http://schemas.microsoft.com/office/powerpoint/2010/main" val="1970472922"/>
              </p:ext>
            </p:extLst>
          </p:nvPr>
        </p:nvGraphicFramePr>
        <p:xfrm>
          <a:off x="2667000" y="1530350"/>
          <a:ext cx="3657600" cy="2946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93208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8" presetClass="emph" presetSubtype="0" fill="hold" grpId="1" nodeType="clickEffect">
                                  <p:stCondLst>
                                    <p:cond delay="0"/>
                                  </p:stCondLst>
                                  <p:childTnLst>
                                    <p:animRot by="21600000">
                                      <p:cBhvr>
                                        <p:cTn id="14" dur="2000" fill="hold"/>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Graphic spid="8" grpId="0">
        <p:bldAsOne/>
      </p:bldGraphic>
      <p:bldGraphic spid="8" grpId="1">
        <p:bldAsOne/>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3F88D-731D-490C-9A32-2BD8DF063B25}"/>
              </a:ext>
            </a:extLst>
          </p:cNvPr>
          <p:cNvSpPr>
            <a:spLocks noGrp="1"/>
          </p:cNvSpPr>
          <p:nvPr>
            <p:ph type="title"/>
          </p:nvPr>
        </p:nvSpPr>
        <p:spPr/>
        <p:txBody>
          <a:bodyPr>
            <a:normAutofit/>
          </a:bodyPr>
          <a:lstStyle/>
          <a:p>
            <a:r>
              <a:rPr lang="en-IN" dirty="0"/>
              <a:t>Basics of CSS3</a:t>
            </a:r>
          </a:p>
        </p:txBody>
      </p:sp>
      <p:sp>
        <p:nvSpPr>
          <p:cNvPr id="3" name="Content Placeholder 2">
            <a:extLst>
              <a:ext uri="{FF2B5EF4-FFF2-40B4-BE49-F238E27FC236}">
                <a16:creationId xmlns:a16="http://schemas.microsoft.com/office/drawing/2014/main" id="{6B8E67DA-821F-4E46-8418-FF243A7C900C}"/>
              </a:ext>
            </a:extLst>
          </p:cNvPr>
          <p:cNvSpPr>
            <a:spLocks noGrp="1"/>
          </p:cNvSpPr>
          <p:nvPr>
            <p:ph idx="1"/>
          </p:nvPr>
        </p:nvSpPr>
        <p:spPr/>
        <p:txBody>
          <a:bodyPr>
            <a:normAutofit fontScale="92500" lnSpcReduction="20000"/>
          </a:bodyPr>
          <a:lstStyle/>
          <a:p>
            <a:r>
              <a:rPr lang="en-IN" b="1" dirty="0"/>
              <a:t>C</a:t>
            </a:r>
            <a:r>
              <a:rPr lang="en-IN" dirty="0"/>
              <a:t>ascading </a:t>
            </a:r>
            <a:r>
              <a:rPr lang="en-IN" b="1" dirty="0"/>
              <a:t>S</a:t>
            </a:r>
            <a:r>
              <a:rPr lang="en-IN" dirty="0"/>
              <a:t>tyle </a:t>
            </a:r>
            <a:r>
              <a:rPr lang="en-IN" b="1" dirty="0"/>
              <a:t>S</a:t>
            </a:r>
            <a:r>
              <a:rPr lang="en-IN" dirty="0"/>
              <a:t>heets</a:t>
            </a:r>
          </a:p>
          <a:p>
            <a:r>
              <a:rPr lang="en-IN" dirty="0"/>
              <a:t>Why CSS?</a:t>
            </a:r>
          </a:p>
          <a:p>
            <a:r>
              <a:rPr lang="en-US" dirty="0"/>
              <a:t>background-color: </a:t>
            </a:r>
            <a:r>
              <a:rPr lang="en-US" dirty="0" err="1"/>
              <a:t>rgb</a:t>
            </a:r>
            <a:r>
              <a:rPr lang="en-US" dirty="0"/>
              <a:t>(255, 99, 71)</a:t>
            </a:r>
          </a:p>
          <a:p>
            <a:r>
              <a:rPr lang="en-IN" dirty="0"/>
              <a:t>"border: 2px solid Blue;“</a:t>
            </a:r>
          </a:p>
          <a:p>
            <a:r>
              <a:rPr lang="en-IN" dirty="0"/>
              <a:t>"</a:t>
            </a:r>
            <a:r>
              <a:rPr lang="en-IN" dirty="0" err="1"/>
              <a:t>color</a:t>
            </a:r>
            <a:r>
              <a:rPr lang="en-IN" dirty="0"/>
              <a:t>: Red;“</a:t>
            </a:r>
          </a:p>
          <a:p>
            <a:r>
              <a:rPr lang="en-IN" dirty="0"/>
              <a:t>Opacity / Transparency</a:t>
            </a:r>
          </a:p>
          <a:p>
            <a:r>
              <a:rPr lang="en-US" dirty="0"/>
              <a:t>/* comment */</a:t>
            </a:r>
          </a:p>
        </p:txBody>
      </p:sp>
      <p:pic>
        <p:nvPicPr>
          <p:cNvPr id="5" name="Picture 4" descr="css3 logo">
            <a:extLst>
              <a:ext uri="{FF2B5EF4-FFF2-40B4-BE49-F238E27FC236}">
                <a16:creationId xmlns:a16="http://schemas.microsoft.com/office/drawing/2014/main" id="{3742AB27-88AB-49FD-834E-25CA2581328E}"/>
              </a:ext>
            </a:extLst>
          </p:cNvPr>
          <p:cNvPicPr/>
          <p:nvPr/>
        </p:nvPicPr>
        <p:blipFill rotWithShape="1">
          <a:blip r:embed="rId3" cstate="print">
            <a:extLst>
              <a:ext uri="{28A0092B-C50C-407E-A947-70E740481C1C}">
                <a14:useLocalDpi xmlns:a14="http://schemas.microsoft.com/office/drawing/2010/main" val="0"/>
              </a:ext>
            </a:extLst>
          </a:blip>
          <a:srcRect l="26790" r="25803"/>
          <a:stretch/>
        </p:blipFill>
        <p:spPr bwMode="auto">
          <a:xfrm>
            <a:off x="7239000" y="1167654"/>
            <a:ext cx="1371600" cy="1329689"/>
          </a:xfrm>
          <a:prstGeom prst="rect">
            <a:avLst/>
          </a:prstGeom>
          <a:noFill/>
          <a:ln>
            <a:noFill/>
          </a:ln>
        </p:spPr>
      </p:pic>
      <p:pic>
        <p:nvPicPr>
          <p:cNvPr id="6" name="Picture 4" descr="House painter comic character vector image | Public domain vectors">
            <a:extLst>
              <a:ext uri="{FF2B5EF4-FFF2-40B4-BE49-F238E27FC236}">
                <a16:creationId xmlns:a16="http://schemas.microsoft.com/office/drawing/2014/main" id="{870CE412-648A-48F3-8A2B-32D38F19387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00875" y="2866621"/>
            <a:ext cx="1609725" cy="1609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5353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2648F-9679-4440-9B71-60B39CFA186C}"/>
              </a:ext>
            </a:extLst>
          </p:cNvPr>
          <p:cNvSpPr>
            <a:spLocks noGrp="1"/>
          </p:cNvSpPr>
          <p:nvPr>
            <p:ph type="title"/>
          </p:nvPr>
        </p:nvSpPr>
        <p:spPr/>
        <p:txBody>
          <a:bodyPr/>
          <a:lstStyle/>
          <a:p>
            <a:r>
              <a:rPr lang="en-IN" dirty="0"/>
              <a:t>3D transforms</a:t>
            </a:r>
          </a:p>
        </p:txBody>
      </p:sp>
      <p:sp>
        <p:nvSpPr>
          <p:cNvPr id="3" name="Content Placeholder 2">
            <a:extLst>
              <a:ext uri="{FF2B5EF4-FFF2-40B4-BE49-F238E27FC236}">
                <a16:creationId xmlns:a16="http://schemas.microsoft.com/office/drawing/2014/main" id="{7D832F10-75DE-49F7-B59E-AAB9B11A5A72}"/>
              </a:ext>
            </a:extLst>
          </p:cNvPr>
          <p:cNvSpPr>
            <a:spLocks noGrp="1"/>
          </p:cNvSpPr>
          <p:nvPr>
            <p:ph idx="1"/>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t>With the CSS transform property you can use the following 3D transformation methods:</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400" dirty="0" err="1"/>
              <a:t>rotateX</a:t>
            </a:r>
            <a:r>
              <a:rPr lang="en-US" altLang="en-US" sz="2400" dirty="0"/>
              <a:t>()</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400" dirty="0" err="1"/>
              <a:t>rotateY</a:t>
            </a:r>
            <a:r>
              <a:rPr lang="en-US" altLang="en-US" sz="2400" dirty="0"/>
              <a:t>()</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400" dirty="0" err="1"/>
              <a:t>rotateZ</a:t>
            </a:r>
            <a:r>
              <a:rPr lang="en-US" altLang="en-US" sz="2400" dirty="0"/>
              <a:t>()</a:t>
            </a:r>
          </a:p>
          <a:p>
            <a:endParaRPr lang="en-IN" dirty="0"/>
          </a:p>
        </p:txBody>
      </p:sp>
      <p:graphicFrame>
        <p:nvGraphicFramePr>
          <p:cNvPr id="4" name="Diagram 3">
            <a:extLst>
              <a:ext uri="{FF2B5EF4-FFF2-40B4-BE49-F238E27FC236}">
                <a16:creationId xmlns:a16="http://schemas.microsoft.com/office/drawing/2014/main" id="{304EF74D-6391-46EA-8C15-8275FBD4BBD2}"/>
              </a:ext>
            </a:extLst>
          </p:cNvPr>
          <p:cNvGraphicFramePr/>
          <p:nvPr>
            <p:extLst>
              <p:ext uri="{D42A27DB-BD31-4B8C-83A1-F6EECF244321}">
                <p14:modId xmlns:p14="http://schemas.microsoft.com/office/powerpoint/2010/main" val="962284179"/>
              </p:ext>
            </p:extLst>
          </p:nvPr>
        </p:nvGraphicFramePr>
        <p:xfrm>
          <a:off x="3200400" y="1640911"/>
          <a:ext cx="3505200" cy="32067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94678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45"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2000"/>
                                        <p:tgtEl>
                                          <p:spTgt spid="4"/>
                                        </p:tgtEl>
                                      </p:cBhvr>
                                    </p:animEffect>
                                    <p:anim calcmode="lin" valueType="num">
                                      <p:cBhvr>
                                        <p:cTn id="24" dur="2000" fill="hold"/>
                                        <p:tgtEl>
                                          <p:spTgt spid="4"/>
                                        </p:tgtEl>
                                        <p:attrNameLst>
                                          <p:attrName>ppt_w</p:attrName>
                                        </p:attrNameLst>
                                      </p:cBhvr>
                                      <p:tavLst>
                                        <p:tav tm="0" fmla="#ppt_w*sin(2.5*pi*$)">
                                          <p:val>
                                            <p:fltVal val="0"/>
                                          </p:val>
                                        </p:tav>
                                        <p:tav tm="100000">
                                          <p:val>
                                            <p:fltVal val="1"/>
                                          </p:val>
                                        </p:tav>
                                      </p:tavLst>
                                    </p:anim>
                                    <p:anim calcmode="lin" valueType="num">
                                      <p:cBhvr>
                                        <p:cTn id="25" dur="20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Graphic spid="4" grpId="0">
        <p:bldAsOne/>
      </p:bldGraphic>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0D6A4-9925-4836-9698-DA767C975F4E}"/>
              </a:ext>
            </a:extLst>
          </p:cNvPr>
          <p:cNvSpPr>
            <a:spLocks noGrp="1"/>
          </p:cNvSpPr>
          <p:nvPr>
            <p:ph type="title"/>
          </p:nvPr>
        </p:nvSpPr>
        <p:spPr/>
        <p:txBody>
          <a:bodyPr>
            <a:normAutofit/>
          </a:bodyPr>
          <a:lstStyle/>
          <a:p>
            <a:r>
              <a:rPr lang="en-IN" dirty="0"/>
              <a:t>Responsive web design</a:t>
            </a:r>
          </a:p>
        </p:txBody>
      </p:sp>
      <p:sp>
        <p:nvSpPr>
          <p:cNvPr id="3" name="Content Placeholder 2">
            <a:extLst>
              <a:ext uri="{FF2B5EF4-FFF2-40B4-BE49-F238E27FC236}">
                <a16:creationId xmlns:a16="http://schemas.microsoft.com/office/drawing/2014/main" id="{48337B8E-CEC8-4D11-B0EB-3EF2665C9BEF}"/>
              </a:ext>
            </a:extLst>
          </p:cNvPr>
          <p:cNvSpPr>
            <a:spLocks noGrp="1"/>
          </p:cNvSpPr>
          <p:nvPr>
            <p:ph idx="1"/>
          </p:nvPr>
        </p:nvSpPr>
        <p:spPr/>
        <p:txBody>
          <a:bodyPr>
            <a:normAutofit/>
          </a:bodyPr>
          <a:lstStyle/>
          <a:p>
            <a:r>
              <a:rPr lang="en-US" dirty="0"/>
              <a:t>What is a responsive web site? </a:t>
            </a:r>
          </a:p>
          <a:p>
            <a:r>
              <a:rPr lang="en-US" dirty="0"/>
              <a:t>Sites layout adapts to the size of the device.</a:t>
            </a:r>
            <a:endParaRPr lang="en-IN" dirty="0"/>
          </a:p>
          <a:p>
            <a:r>
              <a:rPr lang="en-IN" dirty="0"/>
              <a:t>Why not a separate website for mobile devices?</a:t>
            </a:r>
          </a:p>
        </p:txBody>
      </p:sp>
      <p:pic>
        <p:nvPicPr>
          <p:cNvPr id="9218" name="Picture 2" descr="Адаптивен дизайн – Уикипедия">
            <a:extLst>
              <a:ext uri="{FF2B5EF4-FFF2-40B4-BE49-F238E27FC236}">
                <a16:creationId xmlns:a16="http://schemas.microsoft.com/office/drawing/2014/main" id="{45513A16-FD16-4A58-87B1-9F07F6293B77}"/>
              </a:ext>
            </a:extLst>
          </p:cNvPr>
          <p:cNvPicPr>
            <a:picLocks noChangeAspect="1" noChangeArrowheads="1"/>
          </p:cNvPicPr>
          <p:nvPr/>
        </p:nvPicPr>
        <p:blipFill>
          <a:blip r:embed="rId3">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590800" y="3131691"/>
            <a:ext cx="4267200" cy="18058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0511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96B1E-45EF-4CAA-B04E-09AB51E2F436}"/>
              </a:ext>
            </a:extLst>
          </p:cNvPr>
          <p:cNvSpPr>
            <a:spLocks noGrp="1"/>
          </p:cNvSpPr>
          <p:nvPr>
            <p:ph type="title"/>
          </p:nvPr>
        </p:nvSpPr>
        <p:spPr/>
        <p:txBody>
          <a:bodyPr>
            <a:normAutofit/>
          </a:bodyPr>
          <a:lstStyle/>
          <a:p>
            <a:r>
              <a:rPr lang="en-IN" dirty="0"/>
              <a:t>The Grid system </a:t>
            </a:r>
          </a:p>
        </p:txBody>
      </p:sp>
      <p:sp>
        <p:nvSpPr>
          <p:cNvPr id="3" name="Content Placeholder 2">
            <a:extLst>
              <a:ext uri="{FF2B5EF4-FFF2-40B4-BE49-F238E27FC236}">
                <a16:creationId xmlns:a16="http://schemas.microsoft.com/office/drawing/2014/main" id="{7FBFEEB6-5910-4D67-9059-C240E385C250}"/>
              </a:ext>
            </a:extLst>
          </p:cNvPr>
          <p:cNvSpPr>
            <a:spLocks noGrp="1"/>
          </p:cNvSpPr>
          <p:nvPr>
            <p:ph idx="1"/>
          </p:nvPr>
        </p:nvSpPr>
        <p:spPr/>
        <p:txBody>
          <a:bodyPr>
            <a:normAutofit/>
          </a:bodyPr>
          <a:lstStyle/>
          <a:p>
            <a:r>
              <a:rPr lang="en-US" dirty="0"/>
              <a:t>12 column Grid Responsive Layout. </a:t>
            </a:r>
          </a:p>
          <a:p>
            <a:r>
              <a:rPr lang="en-US" dirty="0"/>
              <a:t>Uses percentage of browser width. </a:t>
            </a:r>
          </a:p>
          <a:p>
            <a:r>
              <a:rPr lang="en-US" dirty="0"/>
              <a:t>Can be </a:t>
            </a:r>
            <a:r>
              <a:rPr lang="en-US" dirty="0">
                <a:solidFill>
                  <a:schemeClr val="accent2">
                    <a:lumMod val="75000"/>
                  </a:schemeClr>
                </a:solidFill>
              </a:rPr>
              <a:t>Nested-</a:t>
            </a:r>
            <a:r>
              <a:rPr lang="en-US" dirty="0"/>
              <a:t> one of the grids can have its own 12 column grid.</a:t>
            </a:r>
          </a:p>
        </p:txBody>
      </p:sp>
      <p:pic>
        <p:nvPicPr>
          <p:cNvPr id="10242" name="Picture 2" descr="Адаптивен дизайн – Уикипедия">
            <a:extLst>
              <a:ext uri="{FF2B5EF4-FFF2-40B4-BE49-F238E27FC236}">
                <a16:creationId xmlns:a16="http://schemas.microsoft.com/office/drawing/2014/main" id="{4B3F83C4-02A6-4834-B66D-F14CCEA90AFC}"/>
              </a:ext>
            </a:extLst>
          </p:cNvPr>
          <p:cNvPicPr>
            <a:picLocks noChangeAspect="1" noChangeArrowheads="1"/>
          </p:cNvPicPr>
          <p:nvPr/>
        </p:nvPicPr>
        <p:blipFill rotWithShape="1">
          <a:blip r:embed="rId3">
            <a:duotone>
              <a:schemeClr val="accent2">
                <a:shade val="45000"/>
                <a:satMod val="135000"/>
              </a:schemeClr>
              <a:prstClr val="white"/>
            </a:duotone>
            <a:extLst>
              <a:ext uri="{28A0092B-C50C-407E-A947-70E740481C1C}">
                <a14:useLocalDpi xmlns:a14="http://schemas.microsoft.com/office/drawing/2010/main" val="0"/>
              </a:ext>
            </a:extLst>
          </a:blip>
          <a:srcRect t="12945" b="12388"/>
          <a:stretch/>
        </p:blipFill>
        <p:spPr bwMode="auto">
          <a:xfrm>
            <a:off x="4648200" y="3143249"/>
            <a:ext cx="2143125" cy="16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7425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4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2615F-C7B2-4142-B7D0-B1A99AFCDF47}"/>
              </a:ext>
            </a:extLst>
          </p:cNvPr>
          <p:cNvSpPr>
            <a:spLocks noGrp="1"/>
          </p:cNvSpPr>
          <p:nvPr>
            <p:ph type="title"/>
          </p:nvPr>
        </p:nvSpPr>
        <p:spPr/>
        <p:txBody>
          <a:bodyPr/>
          <a:lstStyle/>
          <a:p>
            <a:r>
              <a:rPr lang="en-IN" dirty="0"/>
              <a:t>Flexbox</a:t>
            </a:r>
          </a:p>
        </p:txBody>
      </p:sp>
      <p:sp>
        <p:nvSpPr>
          <p:cNvPr id="3" name="Content Placeholder 2">
            <a:extLst>
              <a:ext uri="{FF2B5EF4-FFF2-40B4-BE49-F238E27FC236}">
                <a16:creationId xmlns:a16="http://schemas.microsoft.com/office/drawing/2014/main" id="{719E0B59-E543-46B4-A37D-922C77F5D6CB}"/>
              </a:ext>
            </a:extLst>
          </p:cNvPr>
          <p:cNvSpPr>
            <a:spLocks noGrp="1"/>
          </p:cNvSpPr>
          <p:nvPr>
            <p:ph idx="1"/>
          </p:nvPr>
        </p:nvSpPr>
        <p:spPr/>
        <p:txBody>
          <a:bodyPr>
            <a:normAutofit/>
          </a:bodyPr>
          <a:lstStyle/>
          <a:p>
            <a:r>
              <a:rPr lang="en-US" dirty="0"/>
              <a:t>The Flexible Box Layout makes it easier to design flexible responsive layout structure without using float or positioning</a:t>
            </a:r>
          </a:p>
          <a:p>
            <a:r>
              <a:rPr lang="en-US" altLang="en-US" dirty="0"/>
              <a:t>The flex property is a shorthand property for the flex-grow, flex-shrink, and flex-basis properties</a:t>
            </a:r>
            <a:endParaRPr lang="en-US" dirty="0"/>
          </a:p>
          <a:p>
            <a:endParaRPr lang="en-IN" dirty="0"/>
          </a:p>
        </p:txBody>
      </p:sp>
    </p:spTree>
    <p:extLst>
      <p:ext uri="{BB962C8B-B14F-4D97-AF65-F5344CB8AC3E}">
        <p14:creationId xmlns:p14="http://schemas.microsoft.com/office/powerpoint/2010/main" val="3769806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032E2-7A84-40E2-953D-49B2D4520070}"/>
              </a:ext>
            </a:extLst>
          </p:cNvPr>
          <p:cNvSpPr>
            <a:spLocks noGrp="1"/>
          </p:cNvSpPr>
          <p:nvPr>
            <p:ph type="title"/>
          </p:nvPr>
        </p:nvSpPr>
        <p:spPr/>
        <p:txBody>
          <a:bodyPr/>
          <a:lstStyle/>
          <a:p>
            <a:r>
              <a:rPr lang="en-US" dirty="0"/>
              <a:t>What’s a viewport?</a:t>
            </a:r>
            <a:endParaRPr lang="en-IN" dirty="0"/>
          </a:p>
        </p:txBody>
      </p:sp>
      <p:sp>
        <p:nvSpPr>
          <p:cNvPr id="3" name="Content Placeholder 2">
            <a:extLst>
              <a:ext uri="{FF2B5EF4-FFF2-40B4-BE49-F238E27FC236}">
                <a16:creationId xmlns:a16="http://schemas.microsoft.com/office/drawing/2014/main" id="{76D0C284-0DF9-45B1-95BE-C30CB1129BDB}"/>
              </a:ext>
            </a:extLst>
          </p:cNvPr>
          <p:cNvSpPr>
            <a:spLocks noGrp="1"/>
          </p:cNvSpPr>
          <p:nvPr>
            <p:ph idx="1"/>
          </p:nvPr>
        </p:nvSpPr>
        <p:spPr/>
        <p:txBody>
          <a:bodyPr/>
          <a:lstStyle/>
          <a:p>
            <a:endParaRPr lang="en-IN"/>
          </a:p>
        </p:txBody>
      </p:sp>
      <p:pic>
        <p:nvPicPr>
          <p:cNvPr id="1026" name="Picture 2" descr="Browser Web Internet - Free vector graphic on Pixabay">
            <a:extLst>
              <a:ext uri="{FF2B5EF4-FFF2-40B4-BE49-F238E27FC236}">
                <a16:creationId xmlns:a16="http://schemas.microsoft.com/office/drawing/2014/main" id="{5004C0BE-50C1-4D4D-8E5E-9190E454F5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1414220"/>
            <a:ext cx="4208462" cy="300737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2E69C342-963C-43F4-A0D9-33DC7EC43DAD}"/>
              </a:ext>
            </a:extLst>
          </p:cNvPr>
          <p:cNvSpPr txBox="1"/>
          <p:nvPr/>
        </p:nvSpPr>
        <p:spPr>
          <a:xfrm>
            <a:off x="4047433" y="2733239"/>
            <a:ext cx="1049133" cy="369332"/>
          </a:xfrm>
          <a:prstGeom prst="rect">
            <a:avLst/>
          </a:prstGeom>
          <a:noFill/>
        </p:spPr>
        <p:txBody>
          <a:bodyPr wrap="none" rtlCol="0">
            <a:spAutoFit/>
          </a:bodyPr>
          <a:lstStyle/>
          <a:p>
            <a:r>
              <a:rPr lang="en-US" dirty="0"/>
              <a:t>Viewport</a:t>
            </a:r>
            <a:endParaRPr lang="en-IN" dirty="0"/>
          </a:p>
        </p:txBody>
      </p:sp>
    </p:spTree>
    <p:extLst>
      <p:ext uri="{BB962C8B-B14F-4D97-AF65-F5344CB8AC3E}">
        <p14:creationId xmlns:p14="http://schemas.microsoft.com/office/powerpoint/2010/main" val="21289994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A461D-C3B8-47DE-A940-1192351A646A}"/>
              </a:ext>
            </a:extLst>
          </p:cNvPr>
          <p:cNvSpPr>
            <a:spLocks noGrp="1"/>
          </p:cNvSpPr>
          <p:nvPr>
            <p:ph type="title"/>
          </p:nvPr>
        </p:nvSpPr>
        <p:spPr/>
        <p:txBody>
          <a:bodyPr/>
          <a:lstStyle/>
          <a:p>
            <a:r>
              <a:rPr lang="en-IN" dirty="0"/>
              <a:t>Media Queries</a:t>
            </a:r>
          </a:p>
        </p:txBody>
      </p:sp>
      <p:sp>
        <p:nvSpPr>
          <p:cNvPr id="3" name="Content Placeholder 2">
            <a:extLst>
              <a:ext uri="{FF2B5EF4-FFF2-40B4-BE49-F238E27FC236}">
                <a16:creationId xmlns:a16="http://schemas.microsoft.com/office/drawing/2014/main" id="{065AA2B1-72DA-4441-A4F1-EA35F697714E}"/>
              </a:ext>
            </a:extLst>
          </p:cNvPr>
          <p:cNvSpPr>
            <a:spLocks noGrp="1"/>
          </p:cNvSpPr>
          <p:nvPr>
            <p:ph idx="1"/>
          </p:nvPr>
        </p:nvSpPr>
        <p:spPr>
          <a:xfrm>
            <a:off x="449580" y="1200150"/>
            <a:ext cx="8229600" cy="3394472"/>
          </a:xfrm>
        </p:spPr>
        <p:txBody>
          <a:bodyPr>
            <a:normAutofit fontScale="92500" lnSpcReduction="20000"/>
          </a:bodyPr>
          <a:lstStyle/>
          <a:p>
            <a:r>
              <a:rPr lang="en-US" dirty="0"/>
              <a:t>Media queries can be used to check:</a:t>
            </a:r>
          </a:p>
          <a:p>
            <a:pPr lvl="1"/>
            <a:r>
              <a:rPr lang="en-US" dirty="0"/>
              <a:t>width and height of the viewport</a:t>
            </a:r>
          </a:p>
          <a:p>
            <a:pPr lvl="1"/>
            <a:r>
              <a:rPr lang="en-US" dirty="0"/>
              <a:t>width and height of the device</a:t>
            </a:r>
          </a:p>
          <a:p>
            <a:pPr lvl="1"/>
            <a:r>
              <a:rPr lang="en-US" dirty="0"/>
              <a:t>orientation (landscape or portrait)</a:t>
            </a:r>
          </a:p>
          <a:p>
            <a:pPr lvl="1"/>
            <a:r>
              <a:rPr lang="en-US" dirty="0"/>
              <a:t>resolution</a:t>
            </a:r>
          </a:p>
          <a:p>
            <a:r>
              <a:rPr lang="en-US" dirty="0"/>
              <a:t>Popular technique for delivering a tailored style sheet to desktops, laptops, tablets, and mobile phones.</a:t>
            </a:r>
          </a:p>
          <a:p>
            <a:endParaRPr lang="en-IN" b="1" dirty="0"/>
          </a:p>
        </p:txBody>
      </p:sp>
      <p:pic>
        <p:nvPicPr>
          <p:cNvPr id="8196" name="Picture 4" descr="Media Queries - Seobility Wiki">
            <a:extLst>
              <a:ext uri="{FF2B5EF4-FFF2-40B4-BE49-F238E27FC236}">
                <a16:creationId xmlns:a16="http://schemas.microsoft.com/office/drawing/2014/main" id="{FCCB2689-E20F-408E-87B6-050228AEF8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3200" y="1323975"/>
            <a:ext cx="2457450" cy="1857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5163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BE9DC-7163-483B-B610-9EE4E0C51342}"/>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31A4BBC1-3910-4BCA-8E6A-61139433CA98}"/>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4526268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A8F69-DC4B-471A-9BEB-1C3475AAC80E}"/>
              </a:ext>
            </a:extLst>
          </p:cNvPr>
          <p:cNvSpPr>
            <a:spLocks noGrp="1"/>
          </p:cNvSpPr>
          <p:nvPr>
            <p:ph type="title"/>
          </p:nvPr>
        </p:nvSpPr>
        <p:spPr/>
        <p:txBody>
          <a:bodyPr/>
          <a:lstStyle/>
          <a:p>
            <a:r>
              <a:rPr lang="en-US" dirty="0"/>
              <a:t>Making pixel perfect</a:t>
            </a:r>
            <a:endParaRPr lang="en-IN" dirty="0"/>
          </a:p>
        </p:txBody>
      </p:sp>
      <p:sp>
        <p:nvSpPr>
          <p:cNvPr id="3" name="Content Placeholder 2">
            <a:extLst>
              <a:ext uri="{FF2B5EF4-FFF2-40B4-BE49-F238E27FC236}">
                <a16:creationId xmlns:a16="http://schemas.microsoft.com/office/drawing/2014/main" id="{6898B1CB-8926-4AF1-9C0D-08EAA880E174}"/>
              </a:ext>
            </a:extLst>
          </p:cNvPr>
          <p:cNvSpPr>
            <a:spLocks noGrp="1"/>
          </p:cNvSpPr>
          <p:nvPr>
            <p:ph idx="1"/>
          </p:nvPr>
        </p:nvSpPr>
        <p:spPr/>
        <p:txBody>
          <a:bodyPr/>
          <a:lstStyle/>
          <a:p>
            <a:r>
              <a:rPr lang="en-US" dirty="0">
                <a:solidFill>
                  <a:srgbClr val="292929"/>
                </a:solidFill>
                <a:latin typeface="medium-content-serif-font"/>
              </a:rPr>
              <a:t>P</a:t>
            </a:r>
            <a:r>
              <a:rPr lang="en-US" b="0" i="0" dirty="0">
                <a:solidFill>
                  <a:srgbClr val="292929"/>
                </a:solidFill>
                <a:effectLst/>
                <a:latin typeface="medium-content-serif-font"/>
              </a:rPr>
              <a:t>repare images for devices with different pixel densities</a:t>
            </a:r>
          </a:p>
          <a:p>
            <a:r>
              <a:rPr lang="en-US" dirty="0">
                <a:solidFill>
                  <a:srgbClr val="292929"/>
                </a:solidFill>
                <a:latin typeface="medium-content-serif-font"/>
              </a:rPr>
              <a:t>Fonts</a:t>
            </a:r>
          </a:p>
          <a:p>
            <a:r>
              <a:rPr lang="en-US" b="0" i="0" dirty="0">
                <a:solidFill>
                  <a:srgbClr val="292929"/>
                </a:solidFill>
                <a:effectLst/>
                <a:latin typeface="medium-content-serif-font"/>
              </a:rPr>
              <a:t>Line heights</a:t>
            </a:r>
          </a:p>
          <a:p>
            <a:r>
              <a:rPr lang="en-US" dirty="0" err="1">
                <a:solidFill>
                  <a:srgbClr val="292929"/>
                </a:solidFill>
                <a:latin typeface="medium-content-serif-font"/>
              </a:rPr>
              <a:t>O</a:t>
            </a:r>
            <a:r>
              <a:rPr lang="en-US" b="0" i="0" dirty="0" err="1">
                <a:solidFill>
                  <a:srgbClr val="292929"/>
                </a:solidFill>
                <a:effectLst/>
                <a:latin typeface="medium-content-serif-font"/>
              </a:rPr>
              <a:t>ptimisations</a:t>
            </a:r>
            <a:endParaRPr lang="en-US" dirty="0"/>
          </a:p>
          <a:p>
            <a:endParaRPr lang="en-IN" dirty="0"/>
          </a:p>
        </p:txBody>
      </p:sp>
      <p:sp>
        <p:nvSpPr>
          <p:cNvPr id="5" name="AutoShape 4" descr="type anatomy svg">
            <a:extLst>
              <a:ext uri="{FF2B5EF4-FFF2-40B4-BE49-F238E27FC236}">
                <a16:creationId xmlns:a16="http://schemas.microsoft.com/office/drawing/2014/main" id="{73C3BACB-4FC4-4A2E-BF54-6ECCF25D8195}"/>
              </a:ext>
            </a:extLst>
          </p:cNvPr>
          <p:cNvSpPr>
            <a:spLocks noChangeAspect="1" noChangeArrowheads="1"/>
          </p:cNvSpPr>
          <p:nvPr/>
        </p:nvSpPr>
        <p:spPr bwMode="auto">
          <a:xfrm>
            <a:off x="4572000" y="2391561"/>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6" descr="type anatomy svg">
            <a:extLst>
              <a:ext uri="{FF2B5EF4-FFF2-40B4-BE49-F238E27FC236}">
                <a16:creationId xmlns:a16="http://schemas.microsoft.com/office/drawing/2014/main" id="{21B53FAE-D115-4D28-90E2-440B412BF829}"/>
              </a:ext>
            </a:extLst>
          </p:cNvPr>
          <p:cNvSpPr>
            <a:spLocks noChangeAspect="1" noChangeArrowheads="1"/>
          </p:cNvSpPr>
          <p:nvPr/>
        </p:nvSpPr>
        <p:spPr bwMode="auto">
          <a:xfrm>
            <a:off x="3721278" y="2251216"/>
            <a:ext cx="102729" cy="10272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4104" name="Picture 8" descr="Red Apple Remix | Free SVG">
            <a:extLst>
              <a:ext uri="{FF2B5EF4-FFF2-40B4-BE49-F238E27FC236}">
                <a16:creationId xmlns:a16="http://schemas.microsoft.com/office/drawing/2014/main" id="{872915F2-179B-452A-A21B-0E6C91B2F02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98946" y="2204732"/>
            <a:ext cx="1733549" cy="17335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1130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1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D0F37-B958-4446-A7BC-69A73C83243A}"/>
              </a:ext>
            </a:extLst>
          </p:cNvPr>
          <p:cNvSpPr>
            <a:spLocks noGrp="1"/>
          </p:cNvSpPr>
          <p:nvPr>
            <p:ph type="title"/>
          </p:nvPr>
        </p:nvSpPr>
        <p:spPr/>
        <p:txBody>
          <a:bodyPr>
            <a:normAutofit/>
          </a:bodyPr>
          <a:lstStyle/>
          <a:p>
            <a:r>
              <a:rPr lang="en-IN" dirty="0"/>
              <a:t>CSS coding best practices</a:t>
            </a:r>
          </a:p>
        </p:txBody>
      </p:sp>
      <p:sp>
        <p:nvSpPr>
          <p:cNvPr id="3" name="Content Placeholder 2">
            <a:extLst>
              <a:ext uri="{FF2B5EF4-FFF2-40B4-BE49-F238E27FC236}">
                <a16:creationId xmlns:a16="http://schemas.microsoft.com/office/drawing/2014/main" id="{7FF74B50-481F-4A8D-93B0-7EF07704D13F}"/>
              </a:ext>
            </a:extLst>
          </p:cNvPr>
          <p:cNvSpPr>
            <a:spLocks noGrp="1"/>
          </p:cNvSpPr>
          <p:nvPr>
            <p:ph idx="1"/>
          </p:nvPr>
        </p:nvSpPr>
        <p:spPr/>
        <p:txBody>
          <a:bodyPr>
            <a:normAutofit fontScale="85000" lnSpcReduction="20000"/>
          </a:bodyPr>
          <a:lstStyle/>
          <a:p>
            <a:r>
              <a:rPr lang="en-US" dirty="0"/>
              <a:t>Add a favicon in title section.</a:t>
            </a:r>
          </a:p>
          <a:p>
            <a:r>
              <a:rPr lang="en-US" dirty="0"/>
              <a:t>Use IDs really sparingly instead use classes. </a:t>
            </a:r>
          </a:p>
          <a:p>
            <a:r>
              <a:rPr lang="en-US" dirty="0"/>
              <a:t>Don’t create unnecessary classes </a:t>
            </a:r>
            <a:r>
              <a:rPr lang="en-US" dirty="0" err="1"/>
              <a:t>eg.</a:t>
            </a:r>
            <a:r>
              <a:rPr lang="en-US" dirty="0"/>
              <a:t> </a:t>
            </a:r>
            <a:r>
              <a:rPr lang="en-US" dirty="0" err="1"/>
              <a:t>centerclass</a:t>
            </a:r>
            <a:r>
              <a:rPr lang="en-US" dirty="0"/>
              <a:t>, </a:t>
            </a:r>
            <a:r>
              <a:rPr lang="en-US" dirty="0" err="1"/>
              <a:t>whiteclass</a:t>
            </a:r>
            <a:r>
              <a:rPr lang="en-US" dirty="0"/>
              <a:t>.</a:t>
            </a:r>
          </a:p>
          <a:p>
            <a:r>
              <a:rPr lang="en-US" dirty="0"/>
              <a:t>Avoid inline styling at all costs!</a:t>
            </a:r>
          </a:p>
          <a:p>
            <a:r>
              <a:rPr lang="en-US" dirty="0"/>
              <a:t>DRY- Don’t Repeat Yourself. </a:t>
            </a:r>
          </a:p>
          <a:p>
            <a:r>
              <a:rPr lang="en-US" dirty="0"/>
              <a:t>For general tags you can have general styling, but specific styling should be in specific class tags only.</a:t>
            </a:r>
          </a:p>
          <a:p>
            <a:endParaRPr lang="en-IN" dirty="0"/>
          </a:p>
        </p:txBody>
      </p:sp>
    </p:spTree>
    <p:extLst>
      <p:ext uri="{BB962C8B-B14F-4D97-AF65-F5344CB8AC3E}">
        <p14:creationId xmlns:p14="http://schemas.microsoft.com/office/powerpoint/2010/main" val="4199142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A283B-AB4F-4FE4-9A4A-FA383C38AD97}"/>
              </a:ext>
            </a:extLst>
          </p:cNvPr>
          <p:cNvSpPr>
            <a:spLocks noGrp="1"/>
          </p:cNvSpPr>
          <p:nvPr>
            <p:ph type="title"/>
          </p:nvPr>
        </p:nvSpPr>
        <p:spPr/>
        <p:txBody>
          <a:bodyPr/>
          <a:lstStyle/>
          <a:p>
            <a:r>
              <a:rPr lang="en-US" dirty="0"/>
              <a:t>Summary</a:t>
            </a:r>
            <a:endParaRPr lang="en-IN" dirty="0"/>
          </a:p>
        </p:txBody>
      </p:sp>
      <p:sp>
        <p:nvSpPr>
          <p:cNvPr id="3" name="Content Placeholder 2">
            <a:extLst>
              <a:ext uri="{FF2B5EF4-FFF2-40B4-BE49-F238E27FC236}">
                <a16:creationId xmlns:a16="http://schemas.microsoft.com/office/drawing/2014/main" id="{3E47106E-EA51-4533-9D03-D1723B568492}"/>
              </a:ext>
            </a:extLst>
          </p:cNvPr>
          <p:cNvSpPr>
            <a:spLocks noGrp="1"/>
          </p:cNvSpPr>
          <p:nvPr>
            <p:ph idx="1"/>
          </p:nvPr>
        </p:nvSpPr>
        <p:spPr>
          <a:xfrm>
            <a:off x="457200" y="1200151"/>
            <a:ext cx="8229600" cy="3428999"/>
          </a:xfrm>
        </p:spPr>
        <p:txBody>
          <a:bodyPr numCol="2">
            <a:normAutofit fontScale="25000" lnSpcReduction="20000"/>
          </a:bodyPr>
          <a:lstStyle/>
          <a:p>
            <a:r>
              <a:rPr lang="en-US" sz="9600" dirty="0"/>
              <a:t>Including CSS</a:t>
            </a:r>
          </a:p>
          <a:p>
            <a:r>
              <a:rPr lang="en-US" sz="9600" dirty="0"/>
              <a:t>Selectors</a:t>
            </a:r>
          </a:p>
          <a:p>
            <a:r>
              <a:rPr lang="en-US" sz="9600" dirty="0"/>
              <a:t>Properties</a:t>
            </a:r>
          </a:p>
          <a:p>
            <a:r>
              <a:rPr lang="en-US" sz="9600" dirty="0"/>
              <a:t>Fonts</a:t>
            </a:r>
          </a:p>
          <a:p>
            <a:r>
              <a:rPr lang="en-US" sz="9600" dirty="0"/>
              <a:t>Table</a:t>
            </a:r>
          </a:p>
          <a:p>
            <a:r>
              <a:rPr lang="en-US" sz="9600" dirty="0"/>
              <a:t>Box model</a:t>
            </a:r>
          </a:p>
          <a:p>
            <a:r>
              <a:rPr lang="en-US" sz="9600" dirty="0"/>
              <a:t>Sizing</a:t>
            </a:r>
          </a:p>
          <a:p>
            <a:r>
              <a:rPr lang="en-US" sz="9600" dirty="0"/>
              <a:t>Positioning</a:t>
            </a:r>
          </a:p>
          <a:p>
            <a:r>
              <a:rPr lang="en-US" sz="9600" dirty="0"/>
              <a:t>Z index</a:t>
            </a:r>
          </a:p>
          <a:p>
            <a:r>
              <a:rPr lang="en-US" sz="9600" dirty="0"/>
              <a:t>Float</a:t>
            </a:r>
          </a:p>
          <a:p>
            <a:r>
              <a:rPr lang="en-US" sz="9600" dirty="0"/>
              <a:t>Classes and IDs</a:t>
            </a:r>
          </a:p>
          <a:p>
            <a:r>
              <a:rPr lang="en-US" sz="9600" dirty="0"/>
              <a:t>Conflict resolution- </a:t>
            </a:r>
            <a:r>
              <a:rPr lang="en-US" sz="9600" dirty="0" err="1"/>
              <a:t>Heirarchy</a:t>
            </a:r>
            <a:r>
              <a:rPr lang="en-US" sz="9600" dirty="0"/>
              <a:t>, specificity</a:t>
            </a:r>
          </a:p>
          <a:p>
            <a:r>
              <a:rPr lang="en-US" sz="9600" dirty="0"/>
              <a:t>Transitions</a:t>
            </a:r>
          </a:p>
          <a:p>
            <a:r>
              <a:rPr lang="en-US" sz="9600" dirty="0"/>
              <a:t>Animations</a:t>
            </a:r>
          </a:p>
          <a:p>
            <a:r>
              <a:rPr lang="en-US" sz="9600" dirty="0" err="1"/>
              <a:t>Reponsive</a:t>
            </a:r>
            <a:r>
              <a:rPr lang="en-US" sz="9600" dirty="0"/>
              <a:t> web design- Grid system, Flexbox, media queries</a:t>
            </a:r>
          </a:p>
          <a:p>
            <a:r>
              <a:rPr lang="en-US" sz="9600" dirty="0"/>
              <a:t>Best practices</a:t>
            </a: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4060746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CE4A6-676A-4E5F-83F5-05CB633FF2F9}"/>
              </a:ext>
            </a:extLst>
          </p:cNvPr>
          <p:cNvSpPr>
            <a:spLocks noGrp="1"/>
          </p:cNvSpPr>
          <p:nvPr>
            <p:ph type="title"/>
          </p:nvPr>
        </p:nvSpPr>
        <p:spPr/>
        <p:txBody>
          <a:bodyPr/>
          <a:lstStyle/>
          <a:p>
            <a:r>
              <a:rPr lang="en-US" dirty="0"/>
              <a:t>CSS anatomy</a:t>
            </a:r>
            <a:endParaRPr lang="en-IN" dirty="0"/>
          </a:p>
        </p:txBody>
      </p:sp>
      <p:graphicFrame>
        <p:nvGraphicFramePr>
          <p:cNvPr id="5" name="Content Placeholder 4">
            <a:extLst>
              <a:ext uri="{FF2B5EF4-FFF2-40B4-BE49-F238E27FC236}">
                <a16:creationId xmlns:a16="http://schemas.microsoft.com/office/drawing/2014/main" id="{3D31B621-B991-440E-B0C2-B7415C51B23C}"/>
              </a:ext>
            </a:extLst>
          </p:cNvPr>
          <p:cNvGraphicFramePr>
            <a:graphicFrameLocks noGrp="1"/>
          </p:cNvGraphicFramePr>
          <p:nvPr>
            <p:ph idx="1"/>
            <p:extLst>
              <p:ext uri="{D42A27DB-BD31-4B8C-83A1-F6EECF244321}">
                <p14:modId xmlns:p14="http://schemas.microsoft.com/office/powerpoint/2010/main" val="1187245868"/>
              </p:ext>
            </p:extLst>
          </p:nvPr>
        </p:nvGraphicFramePr>
        <p:xfrm>
          <a:off x="457200" y="895350"/>
          <a:ext cx="8610600" cy="36988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Picture 2" descr="CSS selector">
            <a:extLst>
              <a:ext uri="{FF2B5EF4-FFF2-40B4-BE49-F238E27FC236}">
                <a16:creationId xmlns:a16="http://schemas.microsoft.com/office/drawing/2014/main" id="{B64EDA5A-6B67-42C7-B65A-024DEF99F063}"/>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t="17489" r="86271" b="22006"/>
          <a:stretch/>
        </p:blipFill>
        <p:spPr bwMode="auto">
          <a:xfrm>
            <a:off x="551329" y="2952750"/>
            <a:ext cx="744071" cy="68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5750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E8E0B-070D-4DC2-AD3D-34CE86FD9206}"/>
              </a:ext>
            </a:extLst>
          </p:cNvPr>
          <p:cNvSpPr>
            <a:spLocks noGrp="1"/>
          </p:cNvSpPr>
          <p:nvPr>
            <p:ph type="title"/>
          </p:nvPr>
        </p:nvSpPr>
        <p:spPr/>
        <p:txBody>
          <a:bodyPr/>
          <a:lstStyle/>
          <a:p>
            <a:r>
              <a:rPr lang="en-US" dirty="0"/>
              <a:t>Motivational tip</a:t>
            </a:r>
            <a:endParaRPr lang="en-IN" dirty="0"/>
          </a:p>
        </p:txBody>
      </p:sp>
      <p:sp>
        <p:nvSpPr>
          <p:cNvPr id="3" name="Content Placeholder 2">
            <a:extLst>
              <a:ext uri="{FF2B5EF4-FFF2-40B4-BE49-F238E27FC236}">
                <a16:creationId xmlns:a16="http://schemas.microsoft.com/office/drawing/2014/main" id="{9A616B1C-8AC7-4A6F-A833-0FC820C37E63}"/>
              </a:ext>
            </a:extLst>
          </p:cNvPr>
          <p:cNvSpPr>
            <a:spLocks noGrp="1"/>
          </p:cNvSpPr>
          <p:nvPr>
            <p:ph idx="1"/>
          </p:nvPr>
        </p:nvSpPr>
        <p:spPr/>
        <p:txBody>
          <a:bodyPr/>
          <a:lstStyle/>
          <a:p>
            <a:r>
              <a:rPr lang="en-US" sz="3200" dirty="0"/>
              <a:t>Stuck? Use google, </a:t>
            </a:r>
            <a:r>
              <a:rPr lang="en-US" sz="3200" dirty="0" err="1"/>
              <a:t>stackoverflow</a:t>
            </a:r>
            <a:r>
              <a:rPr lang="en-US" sz="3200" dirty="0"/>
              <a:t> etc. Paste the error code.</a:t>
            </a:r>
          </a:p>
          <a:p>
            <a:r>
              <a:rPr lang="en-IN" sz="3200" dirty="0"/>
              <a:t>Never copy paste code that you don’t understand.</a:t>
            </a:r>
            <a:endParaRPr lang="en-US" sz="3200" dirty="0"/>
          </a:p>
          <a:p>
            <a:r>
              <a:rPr lang="en-IN" dirty="0"/>
              <a:t>Part of being a good engineer is knowing how to google.</a:t>
            </a:r>
          </a:p>
        </p:txBody>
      </p:sp>
    </p:spTree>
    <p:extLst>
      <p:ext uri="{BB962C8B-B14F-4D97-AF65-F5344CB8AC3E}">
        <p14:creationId xmlns:p14="http://schemas.microsoft.com/office/powerpoint/2010/main" val="3033815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8F8B7-19A4-4EDB-9A0B-1CE666EBA161}"/>
              </a:ext>
            </a:extLst>
          </p:cNvPr>
          <p:cNvSpPr>
            <a:spLocks noGrp="1"/>
          </p:cNvSpPr>
          <p:nvPr>
            <p:ph type="title"/>
          </p:nvPr>
        </p:nvSpPr>
        <p:spPr/>
        <p:txBody>
          <a:bodyPr/>
          <a:lstStyle/>
          <a:p>
            <a:r>
              <a:rPr lang="en-US" dirty="0"/>
              <a:t>Assignment</a:t>
            </a:r>
            <a:endParaRPr lang="en-IN" dirty="0"/>
          </a:p>
        </p:txBody>
      </p:sp>
      <p:sp>
        <p:nvSpPr>
          <p:cNvPr id="3" name="Content Placeholder 2">
            <a:extLst>
              <a:ext uri="{FF2B5EF4-FFF2-40B4-BE49-F238E27FC236}">
                <a16:creationId xmlns:a16="http://schemas.microsoft.com/office/drawing/2014/main" id="{78AD6511-D252-4F5D-A538-BEBBFDF21EEE}"/>
              </a:ext>
            </a:extLst>
          </p:cNvPr>
          <p:cNvSpPr>
            <a:spLocks noGrp="1"/>
          </p:cNvSpPr>
          <p:nvPr>
            <p:ph idx="1"/>
          </p:nvPr>
        </p:nvSpPr>
        <p:spPr/>
        <p:txBody>
          <a:bodyPr>
            <a:normAutofit/>
          </a:bodyPr>
          <a:lstStyle/>
          <a:p>
            <a:pPr lvl="0"/>
            <a:r>
              <a:rPr lang="en-IN" dirty="0"/>
              <a:t>Style your ecommerce home page created in the earlier assignment based upon the </a:t>
            </a:r>
            <a:r>
              <a:rPr lang="en-IN" dirty="0" err="1"/>
              <a:t>mockup</a:t>
            </a:r>
            <a:r>
              <a:rPr lang="en-IN" dirty="0"/>
              <a:t> provided</a:t>
            </a:r>
          </a:p>
          <a:p>
            <a:pPr lvl="0"/>
            <a:r>
              <a:rPr lang="en-IN" dirty="0"/>
              <a:t>Add descriptive comments for everything you implement</a:t>
            </a:r>
          </a:p>
          <a:p>
            <a:endParaRPr lang="en-IN" dirty="0"/>
          </a:p>
        </p:txBody>
      </p:sp>
    </p:spTree>
    <p:extLst>
      <p:ext uri="{BB962C8B-B14F-4D97-AF65-F5344CB8AC3E}">
        <p14:creationId xmlns:p14="http://schemas.microsoft.com/office/powerpoint/2010/main" val="773203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C07A0-1FD9-44DB-B592-2D7AD29AC279}"/>
              </a:ext>
            </a:extLst>
          </p:cNvPr>
          <p:cNvSpPr>
            <a:spLocks noGrp="1"/>
          </p:cNvSpPr>
          <p:nvPr>
            <p:ph type="title"/>
          </p:nvPr>
        </p:nvSpPr>
        <p:spPr/>
        <p:txBody>
          <a:bodyPr/>
          <a:lstStyle/>
          <a:p>
            <a:r>
              <a:rPr lang="en-US" dirty="0"/>
              <a:t>Answer the following Questions</a:t>
            </a:r>
            <a:endParaRPr lang="en-IN" dirty="0"/>
          </a:p>
        </p:txBody>
      </p:sp>
      <p:sp>
        <p:nvSpPr>
          <p:cNvPr id="3" name="Content Placeholder 2">
            <a:extLst>
              <a:ext uri="{FF2B5EF4-FFF2-40B4-BE49-F238E27FC236}">
                <a16:creationId xmlns:a16="http://schemas.microsoft.com/office/drawing/2014/main" id="{CCAADEE4-5E52-4621-B3B3-BDAD0234F195}"/>
              </a:ext>
            </a:extLst>
          </p:cNvPr>
          <p:cNvSpPr>
            <a:spLocks noGrp="1"/>
          </p:cNvSpPr>
          <p:nvPr>
            <p:ph idx="1"/>
          </p:nvPr>
        </p:nvSpPr>
        <p:spPr>
          <a:xfrm>
            <a:off x="457200" y="1200150"/>
            <a:ext cx="8229600" cy="3810000"/>
          </a:xfrm>
        </p:spPr>
        <p:txBody>
          <a:bodyPr>
            <a:normAutofit/>
          </a:bodyPr>
          <a:lstStyle/>
          <a:p>
            <a:pPr marL="342900" lvl="0" indent="-342900">
              <a:lnSpc>
                <a:spcPct val="107000"/>
              </a:lnSpc>
              <a:spcAft>
                <a:spcPts val="0"/>
              </a:spcAft>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Which positioning removes the element from the document flow- absolute, static, relative or sticky?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What is the meaning of cascading? How do style sheets cascade?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What are the ways of defining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color</a:t>
            </a:r>
            <a:r>
              <a:rPr lang="en-IN" sz="1800" dirty="0">
                <a:effectLst/>
                <a:latin typeface="Calibri" panose="020F0502020204030204" pitchFamily="34" charset="0"/>
                <a:ea typeface="Calibri" panose="020F0502020204030204" pitchFamily="34" charset="0"/>
                <a:cs typeface="Times New Roman" panose="02020603050405020304" pitchFamily="18" charset="0"/>
              </a:rPr>
              <a:t>?</a:t>
            </a:r>
          </a:p>
          <a:p>
            <a:pPr marL="342900" lvl="0" indent="-342900">
              <a:lnSpc>
                <a:spcPct val="107000"/>
              </a:lnSpc>
              <a:spcAft>
                <a:spcPts val="0"/>
              </a:spcAft>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What are CSS Sprites? </a:t>
            </a:r>
          </a:p>
          <a:p>
            <a:pPr marL="342900" lvl="0" indent="-342900">
              <a:lnSpc>
                <a:spcPct val="107000"/>
              </a:lnSpc>
              <a:spcAft>
                <a:spcPts val="0"/>
              </a:spcAft>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What are the different media types allowed by CSS?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What are the different font-size units used in CSS?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What is the difference between {visibility: hidden} and {display: none}?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What is the cursor property?</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What is a tooltip and how to include one in a webpage?</a:t>
            </a:r>
            <a:endParaRPr lang="en-US" dirty="0"/>
          </a:p>
          <a:p>
            <a:endParaRPr lang="en-US" b="0" i="0" dirty="0">
              <a:solidFill>
                <a:srgbClr val="4A4A4A"/>
              </a:solidFill>
              <a:effectLst/>
              <a:latin typeface="Open Sans" panose="020B0606030504020204" pitchFamily="34" charset="0"/>
            </a:endParaRPr>
          </a:p>
          <a:p>
            <a:endParaRPr lang="en-IN" b="0" i="0" dirty="0">
              <a:solidFill>
                <a:srgbClr val="4A4A4A"/>
              </a:solidFill>
              <a:effectLst/>
              <a:latin typeface="Open Sans" panose="020B0606030504020204" pitchFamily="34" charset="0"/>
            </a:endParaRPr>
          </a:p>
          <a:p>
            <a:endParaRPr lang="en-IN" dirty="0"/>
          </a:p>
        </p:txBody>
      </p:sp>
    </p:spTree>
    <p:extLst>
      <p:ext uri="{BB962C8B-B14F-4D97-AF65-F5344CB8AC3E}">
        <p14:creationId xmlns:p14="http://schemas.microsoft.com/office/powerpoint/2010/main" val="133671596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3B19C-3F97-4F1A-A583-36FF933B824B}"/>
              </a:ext>
            </a:extLst>
          </p:cNvPr>
          <p:cNvSpPr>
            <a:spLocks noGrp="1"/>
          </p:cNvSpPr>
          <p:nvPr>
            <p:ph type="title"/>
          </p:nvPr>
        </p:nvSpPr>
        <p:spPr/>
        <p:txBody>
          <a:bodyPr/>
          <a:lstStyle/>
          <a:p>
            <a:r>
              <a:rPr lang="en-US" dirty="0"/>
              <a:t>CSS specificity exercise</a:t>
            </a:r>
            <a:endParaRPr lang="en-IN" dirty="0"/>
          </a:p>
        </p:txBody>
      </p:sp>
      <p:sp>
        <p:nvSpPr>
          <p:cNvPr id="3" name="Content Placeholder 2">
            <a:extLst>
              <a:ext uri="{FF2B5EF4-FFF2-40B4-BE49-F238E27FC236}">
                <a16:creationId xmlns:a16="http://schemas.microsoft.com/office/drawing/2014/main" id="{98D0DB24-3BE8-4249-96A0-5F86D88C732A}"/>
              </a:ext>
            </a:extLst>
          </p:cNvPr>
          <p:cNvSpPr>
            <a:spLocks noGrp="1"/>
          </p:cNvSpPr>
          <p:nvPr>
            <p:ph idx="1"/>
          </p:nvPr>
        </p:nvSpPr>
        <p:spPr/>
        <p:txBody>
          <a:bodyPr>
            <a:normAutofit/>
          </a:bodyPr>
          <a:lstStyle/>
          <a:p>
            <a:pPr marL="342900" lvl="0" indent="-342900">
              <a:lnSpc>
                <a:spcPct val="107000"/>
              </a:lnSpc>
              <a:spcAft>
                <a:spcPts val="800"/>
              </a:spcAft>
              <a:buFont typeface="Symbol" panose="05050102010706020507" pitchFamily="18" charset="2"/>
              <a:buChar char=""/>
            </a:pPr>
            <a:r>
              <a:rPr lang="en-US" sz="2800" dirty="0">
                <a:effectLst/>
                <a:latin typeface="Calibri" panose="020F0502020204030204" pitchFamily="34" charset="0"/>
                <a:ea typeface="Calibri" panose="020F0502020204030204" pitchFamily="34" charset="0"/>
                <a:cs typeface="Times New Roman" panose="02020603050405020304" pitchFamily="18" charset="0"/>
              </a:rPr>
              <a:t>For the given html and </a:t>
            </a:r>
            <a:r>
              <a:rPr lang="en-US" sz="2800" dirty="0" err="1">
                <a:effectLst/>
                <a:latin typeface="Calibri" panose="020F0502020204030204" pitchFamily="34" charset="0"/>
                <a:ea typeface="Calibri" panose="020F0502020204030204" pitchFamily="34" charset="0"/>
                <a:cs typeface="Times New Roman" panose="02020603050405020304" pitchFamily="18" charset="0"/>
              </a:rPr>
              <a:t>css</a:t>
            </a:r>
            <a:r>
              <a:rPr lang="en-US" sz="2800" dirty="0">
                <a:effectLst/>
                <a:latin typeface="Calibri" panose="020F0502020204030204" pitchFamily="34" charset="0"/>
                <a:ea typeface="Calibri" panose="020F0502020204030204" pitchFamily="34" charset="0"/>
                <a:cs typeface="Times New Roman" panose="02020603050405020304" pitchFamily="18" charset="0"/>
              </a:rPr>
              <a:t> code- assignment.html in snippets folder, calculate </a:t>
            </a:r>
            <a:r>
              <a:rPr lang="en-US" sz="2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specificity </a:t>
            </a:r>
            <a:r>
              <a:rPr lang="en-US" sz="2800" dirty="0">
                <a:effectLst/>
                <a:latin typeface="Calibri" panose="020F0502020204030204" pitchFamily="34" charset="0"/>
                <a:ea typeface="Calibri" panose="020F0502020204030204" pitchFamily="34" charset="0"/>
                <a:cs typeface="Times New Roman" panose="02020603050405020304" pitchFamily="18" charset="0"/>
              </a:rPr>
              <a:t>of each rule and give reason why the colors of each line are so.</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763698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06A90-CDB0-4B54-AE23-3EA483BD46EB}"/>
              </a:ext>
            </a:extLst>
          </p:cNvPr>
          <p:cNvSpPr>
            <a:spLocks noGrp="1"/>
          </p:cNvSpPr>
          <p:nvPr>
            <p:ph type="title"/>
          </p:nvPr>
        </p:nvSpPr>
        <p:spPr/>
        <p:txBody>
          <a:bodyPr/>
          <a:lstStyle/>
          <a:p>
            <a:r>
              <a:rPr lang="en-US" dirty="0"/>
              <a:t>Fonts</a:t>
            </a:r>
            <a:endParaRPr lang="en-IN" dirty="0"/>
          </a:p>
        </p:txBody>
      </p:sp>
      <p:sp>
        <p:nvSpPr>
          <p:cNvPr id="3" name="Content Placeholder 2">
            <a:extLst>
              <a:ext uri="{FF2B5EF4-FFF2-40B4-BE49-F238E27FC236}">
                <a16:creationId xmlns:a16="http://schemas.microsoft.com/office/drawing/2014/main" id="{F0519CCA-C481-49C1-850E-8A5F0286A4F4}"/>
              </a:ext>
            </a:extLst>
          </p:cNvPr>
          <p:cNvSpPr>
            <a:spLocks noGrp="1"/>
          </p:cNvSpPr>
          <p:nvPr>
            <p:ph idx="1"/>
          </p:nvPr>
        </p:nvSpPr>
        <p:spPr/>
        <p:txBody>
          <a:bodyPr>
            <a:normAutofit fontScale="77500" lnSpcReduction="20000"/>
          </a:bodyPr>
          <a:lstStyle/>
          <a:p>
            <a:pPr eaLnBrk="0" fontAlgn="base" hangingPunct="0">
              <a:spcBef>
                <a:spcPct val="0"/>
              </a:spcBef>
              <a:spcAft>
                <a:spcPct val="0"/>
              </a:spcAft>
            </a:pPr>
            <a:r>
              <a:rPr lang="en-US" altLang="en-US" sz="3500" dirty="0"/>
              <a:t>font-style</a:t>
            </a:r>
          </a:p>
          <a:p>
            <a:pPr eaLnBrk="0" fontAlgn="base" hangingPunct="0">
              <a:spcBef>
                <a:spcPct val="0"/>
              </a:spcBef>
              <a:spcAft>
                <a:spcPct val="0"/>
              </a:spcAft>
            </a:pPr>
            <a:r>
              <a:rPr lang="en-US" altLang="en-US" sz="3500" dirty="0"/>
              <a:t>font-variant</a:t>
            </a:r>
          </a:p>
          <a:p>
            <a:pPr eaLnBrk="0" fontAlgn="base" hangingPunct="0">
              <a:spcBef>
                <a:spcPct val="0"/>
              </a:spcBef>
              <a:spcAft>
                <a:spcPct val="0"/>
              </a:spcAft>
            </a:pPr>
            <a:r>
              <a:rPr lang="en-US" altLang="en-US" sz="3500" dirty="0"/>
              <a:t>font-weight</a:t>
            </a:r>
          </a:p>
          <a:p>
            <a:pPr eaLnBrk="0" fontAlgn="base" hangingPunct="0">
              <a:spcBef>
                <a:spcPct val="0"/>
              </a:spcBef>
              <a:spcAft>
                <a:spcPct val="0"/>
              </a:spcAft>
            </a:pPr>
            <a:r>
              <a:rPr lang="en-US" altLang="en-US" sz="3500" dirty="0"/>
              <a:t>font-size : 1 </a:t>
            </a:r>
            <a:r>
              <a:rPr lang="en-US" altLang="en-US" sz="3500" dirty="0" err="1"/>
              <a:t>vw</a:t>
            </a:r>
            <a:endParaRPr lang="en-US" altLang="en-US" sz="3500" dirty="0"/>
          </a:p>
          <a:p>
            <a:pPr eaLnBrk="0" fontAlgn="base" hangingPunct="0">
              <a:spcBef>
                <a:spcPct val="0"/>
              </a:spcBef>
              <a:spcAft>
                <a:spcPct val="0"/>
              </a:spcAft>
            </a:pPr>
            <a:r>
              <a:rPr lang="en-US" altLang="en-US" sz="3500" dirty="0"/>
              <a:t>line-height</a:t>
            </a:r>
          </a:p>
          <a:p>
            <a:pPr eaLnBrk="0" fontAlgn="base" hangingPunct="0">
              <a:spcBef>
                <a:spcPct val="0"/>
              </a:spcBef>
              <a:spcAft>
                <a:spcPct val="0"/>
              </a:spcAft>
            </a:pPr>
            <a:r>
              <a:rPr lang="en-US" altLang="en-US" sz="3500" dirty="0"/>
              <a:t>font-family: font1, font2, Serif or Sans Serif </a:t>
            </a:r>
          </a:p>
          <a:p>
            <a:pPr eaLnBrk="0" fontAlgn="base" hangingPunct="0">
              <a:spcBef>
                <a:spcPct val="0"/>
              </a:spcBef>
              <a:spcAft>
                <a:spcPct val="0"/>
              </a:spcAft>
            </a:pPr>
            <a:r>
              <a:rPr lang="en-US" sz="3500" dirty="0"/>
              <a:t>font: italic small-caps bold 12px/30px Georgia, serif;</a:t>
            </a:r>
            <a:endParaRPr lang="en-US" altLang="en-US" sz="3500" dirty="0"/>
          </a:p>
          <a:p>
            <a:pPr eaLnBrk="0" fontAlgn="base" hangingPunct="0">
              <a:spcBef>
                <a:spcPct val="0"/>
              </a:spcBef>
              <a:spcAft>
                <a:spcPct val="0"/>
              </a:spcAft>
            </a:pPr>
            <a:r>
              <a:rPr lang="en-US" sz="3500" dirty="0"/>
              <a:t>Web safe fonts</a:t>
            </a:r>
          </a:p>
          <a:p>
            <a:pPr eaLnBrk="0" fontAlgn="base" hangingPunct="0">
              <a:spcBef>
                <a:spcPct val="0"/>
              </a:spcBef>
              <a:spcAft>
                <a:spcPct val="0"/>
              </a:spcAft>
            </a:pPr>
            <a:r>
              <a:rPr lang="en-US" altLang="en-US" sz="3500" dirty="0" err="1"/>
              <a:t>Text-decoration:none</a:t>
            </a:r>
            <a:endParaRPr lang="en-US" altLang="en-US" sz="3500" dirty="0"/>
          </a:p>
          <a:p>
            <a:pPr marL="0" lvl="0" indent="0" eaLnBrk="0" fontAlgn="base" hangingPunct="0">
              <a:spcBef>
                <a:spcPct val="0"/>
              </a:spcBef>
              <a:spcAft>
                <a:spcPct val="0"/>
              </a:spcAft>
              <a:buFontTx/>
              <a:buChar char="•"/>
            </a:pPr>
            <a:endParaRPr lang="en-IN" dirty="0"/>
          </a:p>
        </p:txBody>
      </p:sp>
    </p:spTree>
    <p:extLst>
      <p:ext uri="{BB962C8B-B14F-4D97-AF65-F5344CB8AC3E}">
        <p14:creationId xmlns:p14="http://schemas.microsoft.com/office/powerpoint/2010/main" val="3914772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71A3D-EC4D-451E-80C7-2DAAC3F607A0}"/>
              </a:ext>
            </a:extLst>
          </p:cNvPr>
          <p:cNvSpPr>
            <a:spLocks noGrp="1"/>
          </p:cNvSpPr>
          <p:nvPr>
            <p:ph type="title"/>
          </p:nvPr>
        </p:nvSpPr>
        <p:spPr/>
        <p:txBody>
          <a:bodyPr/>
          <a:lstStyle/>
          <a:p>
            <a:r>
              <a:rPr lang="en-US" dirty="0"/>
              <a:t>CSS properties</a:t>
            </a:r>
            <a:endParaRPr lang="en-IN" dirty="0"/>
          </a:p>
        </p:txBody>
      </p:sp>
      <p:sp>
        <p:nvSpPr>
          <p:cNvPr id="3" name="Content Placeholder 2">
            <a:extLst>
              <a:ext uri="{FF2B5EF4-FFF2-40B4-BE49-F238E27FC236}">
                <a16:creationId xmlns:a16="http://schemas.microsoft.com/office/drawing/2014/main" id="{850B066B-2C6A-4B64-BDEF-A1859421C481}"/>
              </a:ext>
            </a:extLst>
          </p:cNvPr>
          <p:cNvSpPr>
            <a:spLocks noGrp="1"/>
          </p:cNvSpPr>
          <p:nvPr>
            <p:ph idx="1"/>
          </p:nvPr>
        </p:nvSpPr>
        <p:spPr/>
        <p:txBody>
          <a:bodyPr>
            <a:normAutofit fontScale="92500" lnSpcReduction="10000"/>
          </a:bodyPr>
          <a:lstStyle/>
          <a:p>
            <a:r>
              <a:rPr lang="en-US" dirty="0"/>
              <a:t>background-image: linear-gradient(</a:t>
            </a:r>
            <a:r>
              <a:rPr lang="en-US" i="1" dirty="0"/>
              <a:t>direction</a:t>
            </a:r>
            <a:r>
              <a:rPr lang="en-US" dirty="0"/>
              <a:t>, </a:t>
            </a:r>
            <a:r>
              <a:rPr lang="en-US" i="1" dirty="0"/>
              <a:t>color-stop1</a:t>
            </a:r>
            <a:r>
              <a:rPr lang="en-US" dirty="0"/>
              <a:t>, </a:t>
            </a:r>
            <a:r>
              <a:rPr lang="en-US" i="1" dirty="0"/>
              <a:t>color-stop2, ...</a:t>
            </a:r>
            <a:r>
              <a:rPr lang="en-US" dirty="0"/>
              <a:t>);</a:t>
            </a:r>
          </a:p>
          <a:p>
            <a:r>
              <a:rPr lang="en-US" dirty="0"/>
              <a:t>background-image: radial-gradient(</a:t>
            </a:r>
            <a:r>
              <a:rPr lang="en-US" i="1" dirty="0"/>
              <a:t>shape size </a:t>
            </a:r>
            <a:r>
              <a:rPr lang="en-US" dirty="0"/>
              <a:t>at</a:t>
            </a:r>
            <a:r>
              <a:rPr lang="en-US" i="1" dirty="0"/>
              <a:t> position, start-color, ..., last-color</a:t>
            </a:r>
            <a:r>
              <a:rPr lang="en-US" dirty="0"/>
              <a:t>);</a:t>
            </a:r>
          </a:p>
          <a:p>
            <a:r>
              <a:rPr lang="en-US" dirty="0" err="1"/>
              <a:t>hr</a:t>
            </a:r>
            <a:r>
              <a:rPr lang="en-US" dirty="0"/>
              <a:t> {width:50%;}</a:t>
            </a:r>
          </a:p>
          <a:p>
            <a:r>
              <a:rPr lang="en-US" dirty="0"/>
              <a:t>Text-shadow</a:t>
            </a:r>
          </a:p>
          <a:p>
            <a:r>
              <a:rPr lang="en-US" dirty="0"/>
              <a:t>Box-shadow</a:t>
            </a:r>
          </a:p>
          <a:p>
            <a:endParaRPr lang="en-IN" dirty="0"/>
          </a:p>
          <a:p>
            <a:endParaRPr lang="en-IN" dirty="0"/>
          </a:p>
        </p:txBody>
      </p:sp>
    </p:spTree>
    <p:extLst>
      <p:ext uri="{BB962C8B-B14F-4D97-AF65-F5344CB8AC3E}">
        <p14:creationId xmlns:p14="http://schemas.microsoft.com/office/powerpoint/2010/main" val="52931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A38FF-3EB7-41E5-8641-783DB7ACFAFD}"/>
              </a:ext>
            </a:extLst>
          </p:cNvPr>
          <p:cNvSpPr>
            <a:spLocks noGrp="1"/>
          </p:cNvSpPr>
          <p:nvPr>
            <p:ph type="title"/>
          </p:nvPr>
        </p:nvSpPr>
        <p:spPr/>
        <p:txBody>
          <a:bodyPr>
            <a:normAutofit/>
          </a:bodyPr>
          <a:lstStyle/>
          <a:p>
            <a:r>
              <a:rPr lang="en-IN" dirty="0"/>
              <a:t>CSS selectors and properties</a:t>
            </a:r>
          </a:p>
        </p:txBody>
      </p:sp>
      <p:sp>
        <p:nvSpPr>
          <p:cNvPr id="3" name="Content Placeholder 2">
            <a:extLst>
              <a:ext uri="{FF2B5EF4-FFF2-40B4-BE49-F238E27FC236}">
                <a16:creationId xmlns:a16="http://schemas.microsoft.com/office/drawing/2014/main" id="{718A57AF-5855-41EA-B7A5-65A63792614F}"/>
              </a:ext>
            </a:extLst>
          </p:cNvPr>
          <p:cNvSpPr>
            <a:spLocks noGrp="1"/>
          </p:cNvSpPr>
          <p:nvPr>
            <p:ph idx="1"/>
          </p:nvPr>
        </p:nvSpPr>
        <p:spPr/>
        <p:txBody>
          <a:bodyPr>
            <a:normAutofit fontScale="92500" lnSpcReduction="20000"/>
          </a:bodyPr>
          <a:lstStyle/>
          <a:p>
            <a:r>
              <a:rPr lang="en-US" dirty="0"/>
              <a:t>Element</a:t>
            </a:r>
          </a:p>
          <a:p>
            <a:r>
              <a:rPr lang="en-US" dirty="0"/>
              <a:t>ID</a:t>
            </a:r>
          </a:p>
          <a:p>
            <a:r>
              <a:rPr lang="en-US" dirty="0"/>
              <a:t>Class</a:t>
            </a:r>
          </a:p>
          <a:p>
            <a:r>
              <a:rPr lang="en-US" dirty="0"/>
              <a:t>Universal *</a:t>
            </a:r>
          </a:p>
          <a:p>
            <a:r>
              <a:rPr lang="en-US" dirty="0"/>
              <a:t>Group- </a:t>
            </a:r>
            <a:r>
              <a:rPr lang="en-IN" dirty="0"/>
              <a:t>h1, h2, p {</a:t>
            </a:r>
            <a:br>
              <a:rPr lang="en-IN" dirty="0"/>
            </a:br>
            <a:r>
              <a:rPr lang="en-IN" dirty="0"/>
              <a:t>  text-align: </a:t>
            </a:r>
            <a:r>
              <a:rPr lang="en-IN" dirty="0" err="1"/>
              <a:t>center</a:t>
            </a:r>
            <a:r>
              <a:rPr lang="en-IN" dirty="0"/>
              <a:t>;</a:t>
            </a:r>
            <a:br>
              <a:rPr lang="en-IN" dirty="0"/>
            </a:br>
            <a:r>
              <a:rPr lang="en-IN" dirty="0"/>
              <a:t>  </a:t>
            </a:r>
            <a:r>
              <a:rPr lang="en-IN" dirty="0" err="1"/>
              <a:t>color</a:t>
            </a:r>
            <a:r>
              <a:rPr lang="en-IN" dirty="0"/>
              <a:t>: red;</a:t>
            </a:r>
            <a:br>
              <a:rPr lang="en-IN" dirty="0"/>
            </a:br>
            <a:r>
              <a:rPr lang="en-IN" dirty="0"/>
              <a:t>}</a:t>
            </a:r>
          </a:p>
          <a:p>
            <a:endParaRPr lang="en-IN" dirty="0"/>
          </a:p>
        </p:txBody>
      </p:sp>
    </p:spTree>
    <p:extLst>
      <p:ext uri="{BB962C8B-B14F-4D97-AF65-F5344CB8AC3E}">
        <p14:creationId xmlns:p14="http://schemas.microsoft.com/office/powerpoint/2010/main" val="2745069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321FE-59FD-4DF3-B471-ADC44615804C}"/>
              </a:ext>
            </a:extLst>
          </p:cNvPr>
          <p:cNvSpPr>
            <a:spLocks noGrp="1"/>
          </p:cNvSpPr>
          <p:nvPr>
            <p:ph type="title"/>
          </p:nvPr>
        </p:nvSpPr>
        <p:spPr/>
        <p:txBody>
          <a:bodyPr>
            <a:normAutofit fontScale="90000"/>
          </a:bodyPr>
          <a:lstStyle/>
          <a:p>
            <a:r>
              <a:rPr lang="en-IN" dirty="0"/>
              <a:t>Pseudo classes and pseudo elements</a:t>
            </a:r>
          </a:p>
        </p:txBody>
      </p:sp>
      <p:sp>
        <p:nvSpPr>
          <p:cNvPr id="3" name="Content Placeholder 2">
            <a:extLst>
              <a:ext uri="{FF2B5EF4-FFF2-40B4-BE49-F238E27FC236}">
                <a16:creationId xmlns:a16="http://schemas.microsoft.com/office/drawing/2014/main" id="{31AB7BEA-6186-414E-920D-CC3E035BBD01}"/>
              </a:ext>
            </a:extLst>
          </p:cNvPr>
          <p:cNvSpPr>
            <a:spLocks noGrp="1"/>
          </p:cNvSpPr>
          <p:nvPr>
            <p:ph idx="1"/>
          </p:nvPr>
        </p:nvSpPr>
        <p:spPr/>
        <p:txBody>
          <a:bodyPr>
            <a:normAutofit fontScale="85000" lnSpcReduction="10000"/>
          </a:bodyPr>
          <a:lstStyle/>
          <a:p>
            <a:r>
              <a:rPr kumimoji="0" lang="en-US" altLang="en-US" sz="3200" b="0" i="1" u="none" strike="noStrike" cap="none" normalizeH="0" baseline="0" dirty="0">
                <a:ln>
                  <a:noFill/>
                </a:ln>
                <a:solidFill>
                  <a:srgbClr val="7030A0"/>
                </a:solidFill>
                <a:effectLst/>
                <a:latin typeface="Consolas" panose="020B0609020204030204" pitchFamily="49" charset="0"/>
              </a:rPr>
              <a:t>selector</a:t>
            </a:r>
            <a:r>
              <a:rPr kumimoji="0" lang="en-US" altLang="en-US" sz="3200" b="0" i="0" u="none" strike="noStrike" cap="none" normalizeH="0" baseline="0" dirty="0">
                <a:ln>
                  <a:noFill/>
                </a:ln>
                <a:solidFill>
                  <a:srgbClr val="7030A0"/>
                </a:solidFill>
                <a:effectLst/>
                <a:latin typeface="Consolas" panose="020B0609020204030204" pitchFamily="49" charset="0"/>
              </a:rPr>
              <a:t>[</a:t>
            </a:r>
            <a:r>
              <a:rPr kumimoji="0" lang="en-US" altLang="en-US" sz="3200" b="1" i="0" u="none" strike="noStrike" cap="none" normalizeH="0" baseline="0" dirty="0">
                <a:ln>
                  <a:noFill/>
                </a:ln>
                <a:solidFill>
                  <a:srgbClr val="7030A0"/>
                </a:solidFill>
                <a:effectLst/>
                <a:latin typeface="Consolas" panose="020B0609020204030204" pitchFamily="49" charset="0"/>
              </a:rPr>
              <a:t>:</a:t>
            </a:r>
            <a:r>
              <a:rPr kumimoji="0" lang="en-US" altLang="en-US" sz="3200" b="0" i="1" u="none" strike="noStrike" cap="none" normalizeH="0" baseline="0" dirty="0">
                <a:ln>
                  <a:noFill/>
                </a:ln>
                <a:solidFill>
                  <a:srgbClr val="7030A0"/>
                </a:solidFill>
                <a:effectLst/>
                <a:latin typeface="Consolas" panose="020B0609020204030204" pitchFamily="49" charset="0"/>
              </a:rPr>
              <a:t>pseudo-class</a:t>
            </a:r>
            <a:r>
              <a:rPr kumimoji="0" lang="en-US" altLang="en-US" sz="3200" b="0" i="0" u="none" strike="noStrike" cap="none" normalizeH="0" baseline="0" dirty="0">
                <a:ln>
                  <a:noFill/>
                </a:ln>
                <a:solidFill>
                  <a:srgbClr val="7030A0"/>
                </a:solidFill>
                <a:effectLst/>
                <a:latin typeface="Consolas" panose="020B0609020204030204" pitchFamily="49" charset="0"/>
              </a:rPr>
              <a:t>] [</a:t>
            </a:r>
            <a:r>
              <a:rPr kumimoji="0" lang="en-US" altLang="en-US" sz="3200" b="1" i="0" u="none" strike="noStrike" cap="none" normalizeH="0" baseline="0" dirty="0">
                <a:ln>
                  <a:noFill/>
                </a:ln>
                <a:solidFill>
                  <a:srgbClr val="7030A0"/>
                </a:solidFill>
                <a:effectLst/>
                <a:latin typeface="Consolas" panose="020B0609020204030204" pitchFamily="49" charset="0"/>
              </a:rPr>
              <a:t>::</a:t>
            </a:r>
            <a:r>
              <a:rPr kumimoji="0" lang="en-US" altLang="en-US" sz="3200" b="0" i="1" u="none" strike="noStrike" cap="none" normalizeH="0" baseline="0" dirty="0">
                <a:ln>
                  <a:noFill/>
                </a:ln>
                <a:solidFill>
                  <a:srgbClr val="7030A0"/>
                </a:solidFill>
                <a:effectLst/>
                <a:latin typeface="Consolas" panose="020B0609020204030204" pitchFamily="49" charset="0"/>
              </a:rPr>
              <a:t>pseudo-element</a:t>
            </a:r>
            <a:r>
              <a:rPr kumimoji="0" lang="en-US" altLang="en-US" sz="3200" b="0" i="0" u="none" strike="noStrike" cap="none" normalizeH="0" baseline="0" dirty="0">
                <a:ln>
                  <a:noFill/>
                </a:ln>
                <a:solidFill>
                  <a:srgbClr val="7030A0"/>
                </a:solidFill>
                <a:effectLst/>
                <a:latin typeface="Consolas" panose="020B0609020204030204" pitchFamily="49" charset="0"/>
              </a:rPr>
              <a:t>] </a:t>
            </a:r>
            <a:r>
              <a:rPr kumimoji="0" lang="en-US" altLang="en-US" sz="3200" b="0" i="0" u="none" strike="noStrike" cap="none" normalizeH="0" baseline="0" dirty="0" err="1">
                <a:ln>
                  <a:noFill/>
                </a:ln>
                <a:solidFill>
                  <a:srgbClr val="7030A0"/>
                </a:solidFill>
                <a:effectLst/>
                <a:latin typeface="Consolas" panose="020B0609020204030204" pitchFamily="49" charset="0"/>
              </a:rPr>
              <a:t>eg.</a:t>
            </a:r>
            <a:r>
              <a:rPr kumimoji="0" lang="en-US" altLang="en-US" sz="3200" b="0" i="0" u="none" strike="noStrike" cap="none" normalizeH="0" baseline="0" dirty="0">
                <a:ln>
                  <a:noFill/>
                </a:ln>
                <a:solidFill>
                  <a:srgbClr val="7030A0"/>
                </a:solidFill>
                <a:effectLst/>
                <a:latin typeface="Consolas" panose="020B0609020204030204" pitchFamily="49" charset="0"/>
              </a:rPr>
              <a:t> </a:t>
            </a:r>
            <a:r>
              <a:rPr lang="en-US" altLang="en-US" dirty="0">
                <a:solidFill>
                  <a:srgbClr val="7030A0"/>
                </a:solidFill>
                <a:latin typeface="Consolas" panose="020B0609020204030204" pitchFamily="49" charset="0"/>
              </a:rPr>
              <a:t>a</a:t>
            </a:r>
            <a:r>
              <a:rPr kumimoji="0" lang="en-US" altLang="en-US" sz="3200" b="0" i="0" u="none" strike="noStrike" cap="none" normalizeH="0" baseline="0" dirty="0">
                <a:ln>
                  <a:noFill/>
                </a:ln>
                <a:solidFill>
                  <a:srgbClr val="7030A0"/>
                </a:solidFill>
                <a:effectLst/>
                <a:latin typeface="Consolas" panose="020B0609020204030204" pitchFamily="49" charset="0"/>
              </a:rPr>
              <a:t>:hover {}, </a:t>
            </a:r>
            <a:r>
              <a:rPr lang="en-IN" b="0" i="0" dirty="0">
                <a:solidFill>
                  <a:srgbClr val="7030A0"/>
                </a:solidFill>
                <a:effectLst/>
                <a:latin typeface="Consolas" panose="020B0609020204030204" pitchFamily="49" charset="0"/>
              </a:rPr>
              <a:t>h1::before {}</a:t>
            </a:r>
            <a:endParaRPr kumimoji="0" lang="en-US" altLang="en-US" sz="3200" b="0" i="0" u="none" strike="noStrike" cap="none" normalizeH="0" baseline="0" dirty="0">
              <a:ln>
                <a:noFill/>
              </a:ln>
              <a:solidFill>
                <a:srgbClr val="7030A0"/>
              </a:solidFill>
              <a:effectLst/>
              <a:latin typeface="Consolas" panose="020B0609020204030204" pitchFamily="49" charset="0"/>
            </a:endParaRPr>
          </a:p>
          <a:p>
            <a:r>
              <a:rPr lang="en-US" dirty="0"/>
              <a:t>pseudo-class is used to define a special state of an element</a:t>
            </a:r>
          </a:p>
          <a:p>
            <a:r>
              <a:rPr lang="en-US" dirty="0"/>
              <a:t>pseudo-element is used to style specified parts of an element.</a:t>
            </a:r>
            <a:r>
              <a:rPr lang="en-IN" dirty="0"/>
              <a:t>  </a:t>
            </a:r>
          </a:p>
          <a:p>
            <a:r>
              <a:rPr lang="en-US" dirty="0"/>
              <a:t>style HTML elements that have specific attributes or attribute values. </a:t>
            </a:r>
            <a:r>
              <a:rPr lang="en-IN" dirty="0"/>
              <a:t>a[target="_blank"] </a:t>
            </a:r>
          </a:p>
          <a:p>
            <a:endParaRPr lang="en-IN" dirty="0"/>
          </a:p>
          <a:p>
            <a:endParaRPr lang="en-IN" dirty="0"/>
          </a:p>
        </p:txBody>
      </p:sp>
    </p:spTree>
    <p:extLst>
      <p:ext uri="{BB962C8B-B14F-4D97-AF65-F5344CB8AC3E}">
        <p14:creationId xmlns:p14="http://schemas.microsoft.com/office/powerpoint/2010/main" val="2625240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A5E2C-E89F-472D-9D26-3846E43B144A}"/>
              </a:ext>
            </a:extLst>
          </p:cNvPr>
          <p:cNvSpPr>
            <a:spLocks noGrp="1"/>
          </p:cNvSpPr>
          <p:nvPr>
            <p:ph type="title"/>
          </p:nvPr>
        </p:nvSpPr>
        <p:spPr/>
        <p:txBody>
          <a:bodyPr>
            <a:normAutofit/>
          </a:bodyPr>
          <a:lstStyle/>
          <a:p>
            <a:r>
              <a:rPr lang="en-IN" dirty="0"/>
              <a:t>Class vs. ID</a:t>
            </a:r>
          </a:p>
        </p:txBody>
      </p:sp>
      <p:sp>
        <p:nvSpPr>
          <p:cNvPr id="3" name="Content Placeholder 2">
            <a:extLst>
              <a:ext uri="{FF2B5EF4-FFF2-40B4-BE49-F238E27FC236}">
                <a16:creationId xmlns:a16="http://schemas.microsoft.com/office/drawing/2014/main" id="{9D16043B-EB83-4463-9286-65EBFCC9115A}"/>
              </a:ext>
            </a:extLst>
          </p:cNvPr>
          <p:cNvSpPr>
            <a:spLocks noGrp="1"/>
          </p:cNvSpPr>
          <p:nvPr>
            <p:ph idx="1"/>
          </p:nvPr>
        </p:nvSpPr>
        <p:spPr/>
        <p:txBody>
          <a:bodyPr>
            <a:normAutofit fontScale="92500" lnSpcReduction="20000"/>
          </a:bodyPr>
          <a:lstStyle/>
          <a:p>
            <a:r>
              <a:rPr lang="en-US" dirty="0"/>
              <a:t>.</a:t>
            </a:r>
            <a:r>
              <a:rPr lang="en-US" dirty="0" err="1"/>
              <a:t>classname</a:t>
            </a:r>
            <a:endParaRPr lang="en-US" dirty="0"/>
          </a:p>
          <a:p>
            <a:r>
              <a:rPr lang="en-US" dirty="0"/>
              <a:t>#idname</a:t>
            </a:r>
          </a:p>
          <a:p>
            <a:r>
              <a:rPr lang="en-US" dirty="0"/>
              <a:t>Classes and IDs are more specific than the tags on which they are put. </a:t>
            </a:r>
          </a:p>
          <a:p>
            <a:r>
              <a:rPr lang="en-US" dirty="0"/>
              <a:t>Multiple HTML elements can share the same class. An element can have multiple classes.</a:t>
            </a:r>
          </a:p>
          <a:p>
            <a:r>
              <a:rPr lang="en-US" dirty="0"/>
              <a:t>Value for ID should be unique in the entire HTML document.</a:t>
            </a:r>
          </a:p>
        </p:txBody>
      </p:sp>
    </p:spTree>
    <p:extLst>
      <p:ext uri="{BB962C8B-B14F-4D97-AF65-F5344CB8AC3E}">
        <p14:creationId xmlns:p14="http://schemas.microsoft.com/office/powerpoint/2010/main" val="1011843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25146</TotalTime>
  <Words>3155</Words>
  <Application>Microsoft Office PowerPoint</Application>
  <PresentationFormat>On-screen Show (16:9)</PresentationFormat>
  <Paragraphs>416</Paragraphs>
  <Slides>43</Slides>
  <Notes>37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43</vt:i4>
      </vt:variant>
    </vt:vector>
  </HeadingPairs>
  <TitlesOfParts>
    <vt:vector size="51" baseType="lpstr">
      <vt:lpstr>Arial</vt:lpstr>
      <vt:lpstr>Calibri</vt:lpstr>
      <vt:lpstr>Consolas</vt:lpstr>
      <vt:lpstr>medium-content-serif-font</vt:lpstr>
      <vt:lpstr>Open Sans</vt:lpstr>
      <vt:lpstr>Symbol</vt:lpstr>
      <vt:lpstr>Verdana</vt:lpstr>
      <vt:lpstr>Office Theme</vt:lpstr>
      <vt:lpstr>The Complete Front-End Development course </vt:lpstr>
      <vt:lpstr>Module 3</vt:lpstr>
      <vt:lpstr>Basics of CSS3</vt:lpstr>
      <vt:lpstr>CSS anatomy</vt:lpstr>
      <vt:lpstr>Fonts</vt:lpstr>
      <vt:lpstr>CSS properties</vt:lpstr>
      <vt:lpstr>CSS selectors and properties</vt:lpstr>
      <vt:lpstr>Pseudo classes and pseudo elements</vt:lpstr>
      <vt:lpstr>Class vs. ID</vt:lpstr>
      <vt:lpstr>Inline, Internal and External CSS</vt:lpstr>
      <vt:lpstr>Table Styling</vt:lpstr>
      <vt:lpstr>What can CSS do?</vt:lpstr>
      <vt:lpstr>Advance CSS selectors</vt:lpstr>
      <vt:lpstr>The 'Box model'</vt:lpstr>
      <vt:lpstr>Box Sizing</vt:lpstr>
      <vt:lpstr>Outline</vt:lpstr>
      <vt:lpstr>Overflow</vt:lpstr>
      <vt:lpstr>CSS sizing methods</vt:lpstr>
      <vt:lpstr>CSS positioning systems</vt:lpstr>
      <vt:lpstr>Z index</vt:lpstr>
      <vt:lpstr>Z index</vt:lpstr>
      <vt:lpstr>CSS float</vt:lpstr>
      <vt:lpstr>CSS clear</vt:lpstr>
      <vt:lpstr>CSS rule conflict resolution. </vt:lpstr>
      <vt:lpstr>Style Hierarchy </vt:lpstr>
      <vt:lpstr>Specificity</vt:lpstr>
      <vt:lpstr>Transitions</vt:lpstr>
      <vt:lpstr>Animations</vt:lpstr>
      <vt:lpstr>2D transform</vt:lpstr>
      <vt:lpstr>3D transforms</vt:lpstr>
      <vt:lpstr>Responsive web design</vt:lpstr>
      <vt:lpstr>The Grid system </vt:lpstr>
      <vt:lpstr>Flexbox</vt:lpstr>
      <vt:lpstr>What’s a viewport?</vt:lpstr>
      <vt:lpstr>Media Queries</vt:lpstr>
      <vt:lpstr>Conclusion</vt:lpstr>
      <vt:lpstr>Making pixel perfect</vt:lpstr>
      <vt:lpstr>CSS coding best practices</vt:lpstr>
      <vt:lpstr>Summary</vt:lpstr>
      <vt:lpstr>Motivational tip</vt:lpstr>
      <vt:lpstr>Assignment</vt:lpstr>
      <vt:lpstr>Answer the following Questions</vt:lpstr>
      <vt:lpstr>CSS specificity exercise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WELCOME</dc:creator>
  <cp:lastModifiedBy>Rafat Munshi</cp:lastModifiedBy>
  <cp:revision>359</cp:revision>
  <dcterms:created xsi:type="dcterms:W3CDTF">2020-01-10T05:44:36Z</dcterms:created>
  <dcterms:modified xsi:type="dcterms:W3CDTF">2020-08-11T20:21:47Z</dcterms:modified>
</cp:coreProperties>
</file>