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2" Target="ppt/presentation.xml" Type="http://schemas.openxmlformats.org/officeDocument/2006/relationships/officeDocument"/><Relationship Id="rId1" Target="docProps/core.xml" Type="http://schemas.openxmlformats.org/package/2006/relationships/metadata/core-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aveSubsetFonts="1" strictFirstAndLastChars="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144000" cy="51435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iTqKcLrLMED9QJfr+MZd6AmnRh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d="100" n="100"/>
          <a:sy d="100" n="100"/>
        </p:scale>
        <p:origin x="0" y="0"/>
      </p:cViewPr>
      <p:guideLst>
        <p:guide orient="horz" pos="1620"/>
        <p:guide pos="2880"/>
      </p:guideLst>
    </p:cSldViewPr>
  </p:slideViewPr>
</p:viewPr>
</file>

<file path=ppt/_rels/presentation.xml.rels><?xml version="1.0" encoding="UTF-8" standalone="yes"?><Relationships xmlns="http://schemas.openxmlformats.org/package/2006/relationships"><Relationship Id="rId18" Target="metadata" Type="http://customschemas.google.com/relationships/presentationmetadata"/><Relationship Id="rId17" Target="slides/slide12.xml" Type="http://schemas.openxmlformats.org/officeDocument/2006/relationships/slide"/><Relationship Id="rId16" Target="slides/slide11.xml" Type="http://schemas.openxmlformats.org/officeDocument/2006/relationships/slide"/><Relationship Id="rId15" Target="slides/slide10.xml" Type="http://schemas.openxmlformats.org/officeDocument/2006/relationships/slide"/><Relationship Id="rId14" Target="slides/slide9.xml" Type="http://schemas.openxmlformats.org/officeDocument/2006/relationships/slide"/><Relationship Id="rId13" Target="slides/slide8.xml" Type="http://schemas.openxmlformats.org/officeDocument/2006/relationships/slide"/><Relationship Id="rId12" Target="slides/slide7.xml" Type="http://schemas.openxmlformats.org/officeDocument/2006/relationships/slide"/><Relationship Id="rId11" Target="slides/slide6.xml" Type="http://schemas.openxmlformats.org/officeDocument/2006/relationships/slide"/><Relationship Id="rId10" Target="slides/slide5.xml" Type="http://schemas.openxmlformats.org/officeDocument/2006/relationships/slide"/><Relationship Id="rId9" Target="slides/slide4.xml" Type="http://schemas.openxmlformats.org/officeDocument/2006/relationships/slide"/><Relationship Id="rId8" Target="slides/slide3.xml" Type="http://schemas.openxmlformats.org/officeDocument/2006/relationships/slide"/><Relationship Id="rId7" Target="slides/slide2.xml" Type="http://schemas.openxmlformats.org/officeDocument/2006/relationships/slide"/><Relationship Id="rId6" Target="slides/slide1.xml" Type="http://schemas.openxmlformats.org/officeDocument/2006/relationships/slide"/><Relationship Id="rId5" Target="notesMasters/notesMaster1.xml" Type="http://schemas.openxmlformats.org/officeDocument/2006/relationships/notesMaster"/><Relationship Id="rId4" Target="slideMasters/slideMaster1.xml" Type="http://schemas.openxmlformats.org/officeDocument/2006/relationships/slideMaster"/><Relationship Id="rId3" Target="presProps.xml" Type="http://schemas.openxmlformats.org/officeDocument/2006/relationships/presProps"/><Relationship Id="rId2" Target="viewProps.xml" Type="http://schemas.openxmlformats.org/officeDocument/2006/relationships/viewProps"/><Relationship Id="rId1" Target="theme/theme2.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1.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t" anchorCtr="0" bIns="45700" lIns="91425" numCol="1" rIns="91425" spcFirstLastPara="1" tIns="45700" wrap="square">
            <a:noAutofit/>
          </a:bodyPr>
          <a:lstStyle>
            <a:lvl1pPr algn="l" lvl="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t" anchorCtr="0" bIns="45700" lIns="91425" numCol="1" rIns="91425" spcFirstLastPara="1" tIns="45700" wrap="square">
            <a:noAutofit/>
          </a:bodyPr>
          <a:lstStyle>
            <a:lvl1pPr algn="r" lvl="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6" name="Google Shape;6;n"/>
          <p:cNvSpPr txBox="1"/>
          <p:nvPr>
            <p:ph idx="1" type="body"/>
          </p:nvPr>
        </p:nvSpPr>
        <p:spPr>
          <a:xfrm>
            <a:off x="685800" y="4400550"/>
            <a:ext cx="5486400" cy="3600450"/>
          </a:xfrm>
          <a:prstGeom prst="rect">
            <a:avLst/>
          </a:prstGeom>
          <a:noFill/>
          <a:ln>
            <a:noFill/>
          </a:ln>
        </p:spPr>
        <p:txBody>
          <a:bodyPr anchor="t" anchorCtr="0" bIns="45700" lIns="91425" numCol="1" rIns="91425" spcFirstLastPara="1" tIns="45700" wrap="square">
            <a:noAutofit/>
          </a:bodyPr>
          <a:lstStyle>
            <a:lvl1pPr algn="l" indent="-228600" lvl="0" marL="4572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b" anchorCtr="0" bIns="45700" lIns="91425" numCol="1" rIns="91425" spcFirstLastPara="1" tIns="45700" wrap="square">
            <a:noAutofit/>
          </a:bodyPr>
          <a:lstStyle>
            <a:lvl1pPr algn="l" lvl="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b" anchorCtr="0" bIns="45700" lIns="91425" numCol="1" rIns="91425" spcFirstLastPara="1" tIns="45700" wrap="square">
            <a:noAutofit/>
          </a:bodyPr>
          <a:lstStyle/>
          <a:p>
            <a:pPr algn="r" indent="0" lvl="0" marL="0" marR="0" rtl="0">
              <a:spcBef>
                <a:spcPts val="0"/>
              </a:spcBef>
              <a:spcAft>
                <a:spcPts val="0"/>
              </a:spcAft>
              <a:buNone/>
            </a:pPr>
            <a:fld id="{00000000-1234-1234-1234-123412341234}" type="slidenum">
              <a:rPr b="0" cap="none" i="0" lang="en-US" strike="noStrike" sz="1200" u="none">
                <a:solidFill>
                  <a:schemeClr val="dk1"/>
                </a:solidFill>
                <a:latin typeface="Calibri"/>
                <a:ea typeface="Calibri"/>
                <a:cs typeface="Calibri"/>
                <a:sym typeface="Calibri"/>
              </a:rPr>
              <a:t>‹#›</a:t>
            </a:fld>
            <a:endParaRPr b="0" cap="none" i="0" strike="noStrike" sz="1200"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folHlink="folHlink" hlink="hlink" tx1="dk1" tx2="lt2"/>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0.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3.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4.xml.rels><?xml version="1.0" encoding="UTF-8" standalone="yes"?><Relationships xmlns="http://schemas.openxmlformats.org/package/2006/relationships"><Relationship Id="rId4" Target="https://dribbble.com/search/ecommerce" TargetMode="External" Type="http://schemas.openxmlformats.org/officeDocument/2006/relationships/hyperlink"/><Relationship Id="rId3" Target="https://www.mirraw.com/" TargetMode="External" Type="http://schemas.openxmlformats.org/officeDocument/2006/relationships/hyperlink"/><Relationship Id="rId2" Target="https://www.fabindia.com/" TargetMode="External" Type="http://schemas.openxmlformats.org/officeDocument/2006/relationships/hyperlink"/><Relationship Id="rId1" Target="../notesMasters/notesMaster1.xml" Type="http://schemas.openxmlformats.org/officeDocument/2006/relationships/notesMaster"/></Relationships>
</file>

<file path=ppt/notesSlides/_rels/notesSlide5.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6.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7.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8.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9.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148" name="Google Shape;148;p10:notes"/>
          <p:cNvSpPr txBox="1"/>
          <p:nvPr>
            <p:ph idx="1" type="body"/>
          </p:nvPr>
        </p:nvSpPr>
        <p:spPr>
          <a:xfrm>
            <a:off x="685800" y="4400550"/>
            <a:ext cx="5486400" cy="3600450"/>
          </a:xfrm>
          <a:prstGeom prst="rect">
            <a:avLst/>
          </a:prstGeom>
          <a:noFill/>
          <a:ln>
            <a:noFill/>
          </a:ln>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49" name="Google Shape;149;p10:notes"/>
          <p:cNvSpPr txBox="1"/>
          <p:nvPr>
            <p:ph idx="12" type="sldNum"/>
          </p:nvPr>
        </p:nvSpPr>
        <p:spPr>
          <a:xfrm>
            <a:off x="3884613" y="8685213"/>
            <a:ext cx="2971800" cy="458787"/>
          </a:xfrm>
          <a:prstGeom prst="rect">
            <a:avLst/>
          </a:prstGeom>
          <a:noFill/>
          <a:ln>
            <a:noFill/>
          </a:ln>
        </p:spPr>
        <p:txBody>
          <a:bodyPr anchor="b"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98" name="Google Shape;98;p3:notes"/>
          <p:cNvSpPr txBox="1"/>
          <p:nvPr>
            <p:ph idx="1" type="body"/>
          </p:nvPr>
        </p:nvSpPr>
        <p:spPr>
          <a:xfrm>
            <a:off x="685800" y="4400550"/>
            <a:ext cx="5486400" cy="3600450"/>
          </a:xfrm>
          <a:prstGeom prst="rect">
            <a:avLst/>
          </a:prstGeom>
          <a:noFill/>
          <a:ln>
            <a:noFill/>
          </a:ln>
        </p:spPr>
        <p:txBody>
          <a:bodyPr anchor="t" anchorCtr="0" bIns="45700" lIns="91425" numCol="1" rIns="91425" spcFirstLastPara="1" tIns="45700" wrap="square">
            <a:noAutofit/>
          </a:bodyPr>
          <a:lstStyle/>
          <a:p>
            <a:pPr algn="l" indent="0" lvl="0" marL="0" rtl="0">
              <a:spcBef>
                <a:spcPts val="0"/>
              </a:spcBef>
              <a:spcAft>
                <a:spcPts val="0"/>
              </a:spcAft>
              <a:buNone/>
            </a:pPr>
            <a:r>
              <a:rPr lang="en-US"/>
              <a:t>Visit with the Client- Bring eg of toher sitest o help client figure out what they want</a:t>
            </a:r>
            <a:endParaRPr/>
          </a:p>
          <a:p>
            <a:pPr algn="l" indent="0" lvl="0" marL="0" rtl="0">
              <a:spcBef>
                <a:spcPts val="0"/>
              </a:spcBef>
              <a:spcAft>
                <a:spcPts val="0"/>
              </a:spcAft>
              <a:buNone/>
            </a:pPr>
            <a:r>
              <a:rPr lang="en-US"/>
              <a:t>Encourage client to use less information</a:t>
            </a:r>
            <a:endParaRPr/>
          </a:p>
          <a:p>
            <a:pPr algn="l" indent="0" lvl="0" marL="0" rtl="0">
              <a:spcBef>
                <a:spcPts val="0"/>
              </a:spcBef>
              <a:spcAft>
                <a:spcPts val="0"/>
              </a:spcAft>
              <a:buNone/>
            </a:pPr>
            <a:r>
              <a:rPr lang="en-US"/>
              <a:t>Client should invest in the project</a:t>
            </a:r>
            <a:endParaRPr/>
          </a:p>
          <a:p>
            <a:pPr algn="l" indent="0" lvl="0" marL="0" rtl="0">
              <a:spcBef>
                <a:spcPts val="0"/>
              </a:spcBef>
              <a:spcAft>
                <a:spcPts val="0"/>
              </a:spcAft>
              <a:buNone/>
            </a:pPr>
            <a:r>
              <a:rPr lang="en-US"/>
              <a:t>Client should have one person as the deicder</a:t>
            </a:r>
            <a:endParaRPr/>
          </a:p>
          <a:p>
            <a:pPr algn="l" indent="0" lvl="0" marL="0" rtl="0">
              <a:spcBef>
                <a:spcPts val="0"/>
              </a:spcBef>
              <a:spcAft>
                <a:spcPts val="0"/>
              </a:spcAft>
              <a:buNone/>
            </a:pPr>
            <a:r>
              <a:rPr lang="en-US"/>
              <a:t>Limit number of revisions</a:t>
            </a:r>
            <a:endParaRPr/>
          </a:p>
          <a:p>
            <a:pPr algn="l" indent="0" lvl="0" marL="0" rtl="0">
              <a:spcBef>
                <a:spcPts val="0"/>
              </a:spcBef>
              <a:spcAft>
                <a:spcPts val="0"/>
              </a:spcAft>
              <a:buNone/>
            </a:pPr>
            <a:r>
              <a:rPr lang="en-US"/>
              <a:t>Involve others to help you produce a great product eg graphic designer,photographer etc</a:t>
            </a:r>
            <a:endParaRPr/>
          </a:p>
          <a:p>
            <a:pPr algn="l" indent="0" lvl="0" marL="0" rtl="0">
              <a:spcBef>
                <a:spcPts val="0"/>
              </a:spcBef>
              <a:spcAft>
                <a:spcPts val="0"/>
              </a:spcAft>
              <a:buNone/>
            </a:pPr>
            <a:r>
              <a:rPr lang="en-US"/>
              <a:t>To create mockups – balsamiq.com gives text based mockup files.</a:t>
            </a:r>
            <a:endParaRPr/>
          </a:p>
          <a:p>
            <a:pPr algn="l" indent="0" lvl="0" marL="0" rtl="0">
              <a:spcBef>
                <a:spcPts val="0"/>
              </a:spcBef>
              <a:spcAft>
                <a:spcPts val="0"/>
              </a:spcAft>
              <a:buNone/>
            </a:pPr>
            <a:r>
              <a:rPr lang="en-US"/>
              <a:t>Use google.com/fonts to know what best fonts to use and options available with them. Make sure the chosen things keep the page loading fast for UX.</a:t>
            </a:r>
            <a:endParaRPr/>
          </a:p>
          <a:p>
            <a:pPr algn="l" indent="0" lvl="0" marL="0" rtl="0">
              <a:spcBef>
                <a:spcPts val="0"/>
              </a:spcBef>
              <a:spcAft>
                <a:spcPts val="0"/>
              </a:spcAft>
              <a:buNone/>
            </a:pPr>
            <a:r>
              <a:t/>
            </a:r>
            <a:endParaRPr/>
          </a:p>
        </p:txBody>
      </p:sp>
      <p:sp>
        <p:nvSpPr>
          <p:cNvPr id="99" name="Google Shape;99;p3:notes"/>
          <p:cNvSpPr txBox="1"/>
          <p:nvPr>
            <p:ph idx="12" type="sldNum"/>
          </p:nvPr>
        </p:nvSpPr>
        <p:spPr>
          <a:xfrm>
            <a:off x="3884613" y="8685213"/>
            <a:ext cx="2971800" cy="458787"/>
          </a:xfrm>
          <a:prstGeom prst="rect">
            <a:avLst/>
          </a:prstGeom>
          <a:noFill/>
          <a:ln>
            <a:noFill/>
          </a:ln>
        </p:spPr>
        <p:txBody>
          <a:bodyPr anchor="b"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105" name="Google Shape;105;p4:notes"/>
          <p:cNvSpPr txBox="1"/>
          <p:nvPr>
            <p:ph idx="1" type="body"/>
          </p:nvPr>
        </p:nvSpPr>
        <p:spPr>
          <a:xfrm>
            <a:off x="685800" y="4400550"/>
            <a:ext cx="5486400" cy="3600450"/>
          </a:xfrm>
          <a:prstGeom prst="rect">
            <a:avLst/>
          </a:prstGeom>
          <a:noFill/>
          <a:ln>
            <a:noFill/>
          </a:ln>
        </p:spPr>
        <p:txBody>
          <a:bodyPr anchor="t" anchorCtr="0" bIns="45700" lIns="91425" numCol="1" rIns="91425" spcFirstLastPara="1" tIns="45700" wrap="square">
            <a:noAutofit/>
          </a:bodyPr>
          <a:lstStyle/>
          <a:p>
            <a:pPr algn="l" indent="0" lvl="0" marL="0" rtl="0">
              <a:spcBef>
                <a:spcPts val="0"/>
              </a:spcBef>
              <a:spcAft>
                <a:spcPts val="0"/>
              </a:spcAft>
              <a:buNone/>
            </a:pPr>
            <a:r>
              <a:rPr lang="en-US" u="sng">
                <a:solidFill>
                  <a:schemeClr val="hlink"/>
                </a:solidFill>
                <a:hlinkClick r:id="rId2"/>
              </a:rPr>
              <a:t>https://www.fabindia.com/</a:t>
            </a:r>
            <a:endParaRPr b="1"/>
          </a:p>
          <a:p>
            <a:pPr algn="l" indent="0" lvl="0" marL="0" rtl="0">
              <a:spcBef>
                <a:spcPts val="0"/>
              </a:spcBef>
              <a:spcAft>
                <a:spcPts val="0"/>
              </a:spcAft>
              <a:buNone/>
            </a:pPr>
            <a:r>
              <a:rPr lang="en-US" u="sng">
                <a:solidFill>
                  <a:schemeClr val="hlink"/>
                </a:solidFill>
                <a:hlinkClick r:id="rId3"/>
              </a:rPr>
              <a:t>https://www.mirraw.com/</a:t>
            </a:r>
            <a:endParaRPr b="1"/>
          </a:p>
          <a:p>
            <a:pPr algn="l" indent="0" lvl="0" marL="0" rtl="0">
              <a:spcBef>
                <a:spcPts val="0"/>
              </a:spcBef>
              <a:spcAft>
                <a:spcPts val="0"/>
              </a:spcAft>
              <a:buNone/>
            </a:pPr>
            <a:r>
              <a:rPr lang="en-US" u="sng">
                <a:solidFill>
                  <a:schemeClr val="hlink"/>
                </a:solidFill>
                <a:hlinkClick r:id="rId4"/>
              </a:rPr>
              <a:t>https://dribbble.com/search/ecommerce</a:t>
            </a:r>
            <a:endParaRPr/>
          </a:p>
          <a:p>
            <a:pPr algn="l" indent="0" lvl="0" marL="0" rtl="0">
              <a:spcBef>
                <a:spcPts val="0"/>
              </a:spcBef>
              <a:spcAft>
                <a:spcPts val="0"/>
              </a:spcAft>
              <a:buNone/>
            </a:pPr>
            <a:r>
              <a:t/>
            </a:r>
            <a:endParaRPr b="1"/>
          </a:p>
          <a:p>
            <a:pPr algn="l" indent="0" lvl="0" marL="0" rtl="0">
              <a:spcBef>
                <a:spcPts val="0"/>
              </a:spcBef>
              <a:spcAft>
                <a:spcPts val="0"/>
              </a:spcAft>
              <a:buNone/>
            </a:pPr>
            <a:r>
              <a:rPr lang="en-US" sz="1800">
                <a:latin typeface="Calibri"/>
                <a:ea typeface="Calibri"/>
                <a:cs typeface="Calibri"/>
                <a:sym typeface="Calibri"/>
              </a:rPr>
              <a:t>Consider the sample Software Requirements Specifications documents provided. Create your own SRS document for your ecommerce website using these samples. Complete the missing pieces of the document with the additional details explained in this module. Consider the wireframes of the website provided and include all the specifications observed in them in your SRS.</a:t>
            </a:r>
            <a:endParaRPr b="1"/>
          </a:p>
          <a:p>
            <a:pPr algn="l" indent="0" lvl="0" marL="0" rtl="0">
              <a:spcBef>
                <a:spcPts val="0"/>
              </a:spcBef>
              <a:spcAft>
                <a:spcPts val="0"/>
              </a:spcAft>
              <a:buNone/>
            </a:pPr>
            <a:r>
              <a:t/>
            </a:r>
            <a:endParaRPr/>
          </a:p>
        </p:txBody>
      </p:sp>
      <p:sp>
        <p:nvSpPr>
          <p:cNvPr id="106" name="Google Shape;106;p4:notes"/>
          <p:cNvSpPr txBox="1"/>
          <p:nvPr>
            <p:ph idx="12" type="sldNum"/>
          </p:nvPr>
        </p:nvSpPr>
        <p:spPr>
          <a:xfrm>
            <a:off x="3884613" y="8685213"/>
            <a:ext cx="2971800" cy="458787"/>
          </a:xfrm>
          <a:prstGeom prst="rect">
            <a:avLst/>
          </a:prstGeom>
          <a:noFill/>
          <a:ln>
            <a:noFill/>
          </a:ln>
        </p:spPr>
        <p:txBody>
          <a:bodyPr anchor="b"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112" name="Google Shape;112;p5:notes"/>
          <p:cNvSpPr txBox="1"/>
          <p:nvPr>
            <p:ph idx="1" type="body"/>
          </p:nvPr>
        </p:nvSpPr>
        <p:spPr>
          <a:xfrm>
            <a:off x="685800" y="4400550"/>
            <a:ext cx="5486400" cy="3600450"/>
          </a:xfrm>
          <a:prstGeom prst="rect">
            <a:avLst/>
          </a:prstGeom>
          <a:noFill/>
          <a:ln>
            <a:noFill/>
          </a:ln>
        </p:spPr>
        <p:txBody>
          <a:bodyPr anchor="t" anchorCtr="0" bIns="45700" lIns="91425" numCol="1" rIns="91425" spcFirstLastPara="1" tIns="45700" wrap="square">
            <a:noAutofit/>
          </a:bodyPr>
          <a:lstStyle/>
          <a:p>
            <a:pPr algn="l" indent="0" lvl="0" marL="0" marR="0" rtl="0">
              <a:lnSpc>
                <a:spcPct val="100000"/>
              </a:lnSpc>
              <a:spcBef>
                <a:spcPts val="0"/>
              </a:spcBef>
              <a:spcAft>
                <a:spcPts val="0"/>
              </a:spcAft>
              <a:buClr>
                <a:schemeClr val="dk1"/>
              </a:buClr>
              <a:buSzPts val="1200"/>
              <a:buFont typeface="Calibri"/>
              <a:buNone/>
            </a:pPr>
            <a:r>
              <a:rPr lang="en-US" sz="1200">
                <a:latin typeface="Calibri"/>
                <a:ea typeface="Calibri"/>
                <a:cs typeface="Calibri"/>
                <a:sym typeface="Calibri"/>
              </a:rPr>
              <a:t>Create the html structure of the homepage as shown in the example using the provided images. Put descriptive comments on every tag. You can use other images from unsplash.com and flaticon.com</a:t>
            </a:r>
            <a:endParaRPr/>
          </a:p>
          <a:p>
            <a:pPr algn="l" indent="-342900" lvl="0" marL="342900" rtl="0">
              <a:lnSpc>
                <a:spcPct val="107000"/>
              </a:lnSpc>
              <a:spcBef>
                <a:spcPts val="0"/>
              </a:spcBef>
              <a:spcAft>
                <a:spcPts val="0"/>
              </a:spcAft>
              <a:buClr>
                <a:schemeClr val="dk1"/>
              </a:buClr>
              <a:buSzPts val="1200"/>
              <a:buFont typeface="Noto Sans Symbols"/>
              <a:buChar char="∙"/>
            </a:pPr>
            <a:r>
              <a:rPr lang="en-US" sz="1200">
                <a:latin typeface="Calibri"/>
                <a:ea typeface="Calibri"/>
                <a:cs typeface="Calibri"/>
                <a:sym typeface="Calibri"/>
              </a:rPr>
              <a:t>Style your ecommerce home page created in the earlier assignment based upon the mockup provided</a:t>
            </a:r>
            <a:endParaRPr/>
          </a:p>
          <a:p>
            <a:pPr algn="l" indent="-342900" lvl="0" marL="342900" rtl="0">
              <a:lnSpc>
                <a:spcPct val="107000"/>
              </a:lnSpc>
              <a:spcBef>
                <a:spcPts val="0"/>
              </a:spcBef>
              <a:spcAft>
                <a:spcPts val="0"/>
              </a:spcAft>
              <a:buClr>
                <a:schemeClr val="dk1"/>
              </a:buClr>
              <a:buSzPts val="1200"/>
              <a:buFont typeface="Noto Sans Symbols"/>
              <a:buChar char="∙"/>
            </a:pPr>
            <a:r>
              <a:rPr lang="en-US" sz="1200">
                <a:latin typeface="Calibri"/>
                <a:ea typeface="Calibri"/>
                <a:cs typeface="Calibri"/>
                <a:sym typeface="Calibri"/>
              </a:rPr>
              <a:t>Add descriptive comments for everything you implement</a:t>
            </a:r>
            <a:endParaRPr/>
          </a:p>
          <a:p>
            <a:pPr algn="l" indent="0" lvl="1" marL="457200" rtl="0">
              <a:spcBef>
                <a:spcPts val="0"/>
              </a:spcBef>
              <a:spcAft>
                <a:spcPts val="0"/>
              </a:spcAft>
              <a:buNone/>
            </a:pPr>
            <a:r>
              <a:rPr lang="en-US"/>
              <a:t>Layout using bootstrap</a:t>
            </a:r>
            <a:endParaRPr/>
          </a:p>
          <a:p>
            <a:pPr algn="l" indent="0" lvl="1" marL="457200" rtl="0">
              <a:lnSpc>
                <a:spcPct val="107000"/>
              </a:lnSpc>
              <a:spcBef>
                <a:spcPts val="0"/>
              </a:spcBef>
              <a:spcAft>
                <a:spcPts val="0"/>
              </a:spcAft>
              <a:buNone/>
            </a:pPr>
            <a:r>
              <a:rPr lang="en-US">
                <a:latin typeface="Calibri"/>
                <a:ea typeface="Calibri"/>
                <a:cs typeface="Calibri"/>
                <a:sym typeface="Calibri"/>
              </a:rPr>
              <a:t>Make your website responsive for small, medium and large devices. Add a hamburger for small devices in navigation menu. Stack- categories, latest products one upon another. </a:t>
            </a:r>
            <a:endParaRPr/>
          </a:p>
          <a:p>
            <a:pPr algn="l" indent="-457200" lvl="1" marL="857250" rtl="0">
              <a:lnSpc>
                <a:spcPct val="107000"/>
              </a:lnSpc>
              <a:spcBef>
                <a:spcPts val="800"/>
              </a:spcBef>
              <a:spcAft>
                <a:spcPts val="0"/>
              </a:spcAft>
              <a:buNone/>
            </a:pPr>
            <a:r>
              <a:rPr lang="en-US">
                <a:latin typeface="Calibri"/>
                <a:ea typeface="Calibri"/>
                <a:cs typeface="Calibri"/>
                <a:sym typeface="Calibri"/>
              </a:rPr>
              <a:t>Create bootstrap dropdown on the navigation bar.</a:t>
            </a:r>
            <a:endParaRPr/>
          </a:p>
          <a:p>
            <a:pPr algn="l" indent="-457200" lvl="1" marL="857250" rtl="0">
              <a:lnSpc>
                <a:spcPct val="107000"/>
              </a:lnSpc>
              <a:spcBef>
                <a:spcPts val="800"/>
              </a:spcBef>
              <a:spcAft>
                <a:spcPts val="0"/>
              </a:spcAft>
              <a:buNone/>
            </a:pPr>
            <a:r>
              <a:rPr lang="en-US">
                <a:latin typeface="Calibri"/>
                <a:ea typeface="Calibri"/>
                <a:cs typeface="Calibri"/>
                <a:sym typeface="Calibri"/>
              </a:rPr>
              <a:t>Add a carousel for the main photo slider. </a:t>
            </a:r>
            <a:endParaRPr/>
          </a:p>
          <a:p>
            <a:pPr algn="l" indent="-457200" lvl="1" marL="857250" rtl="0">
              <a:lnSpc>
                <a:spcPct val="107000"/>
              </a:lnSpc>
              <a:spcBef>
                <a:spcPts val="800"/>
              </a:spcBef>
              <a:spcAft>
                <a:spcPts val="0"/>
              </a:spcAft>
              <a:buNone/>
            </a:pPr>
            <a:r>
              <a:rPr lang="en-US">
                <a:latin typeface="Calibri"/>
                <a:ea typeface="Calibri"/>
                <a:cs typeface="Calibri"/>
                <a:sym typeface="Calibri"/>
              </a:rPr>
              <a:t>Use bootstrap card for bottom 4 divs.</a:t>
            </a:r>
            <a:endParaRPr>
              <a:latin typeface="Calibri"/>
              <a:ea typeface="Calibri"/>
              <a:cs typeface="Calibri"/>
              <a:sym typeface="Calibri"/>
            </a:endParaRPr>
          </a:p>
          <a:p>
            <a:pPr algn="l" indent="-457200" lvl="1" marL="857250" rtl="0">
              <a:lnSpc>
                <a:spcPct val="107000"/>
              </a:lnSpc>
              <a:spcBef>
                <a:spcPts val="800"/>
              </a:spcBef>
              <a:spcAft>
                <a:spcPts val="0"/>
              </a:spcAft>
              <a:buNone/>
            </a:pPr>
            <a:r>
              <a:rPr lang="en-US">
                <a:latin typeface="Calibri"/>
                <a:ea typeface="Calibri"/>
                <a:cs typeface="Calibri"/>
                <a:sym typeface="Calibri"/>
              </a:rPr>
              <a:t>Use Websafe fonts in your webpage.</a:t>
            </a:r>
            <a:endParaRPr/>
          </a:p>
          <a:p>
            <a:pPr algn="l" indent="-457200" lvl="1" marL="857250" rtl="0">
              <a:lnSpc>
                <a:spcPct val="107000"/>
              </a:lnSpc>
              <a:spcBef>
                <a:spcPts val="800"/>
              </a:spcBef>
              <a:spcAft>
                <a:spcPts val="0"/>
              </a:spcAft>
              <a:buNone/>
            </a:pPr>
            <a:r>
              <a:rPr lang="en-US">
                <a:latin typeface="Calibri"/>
                <a:ea typeface="Calibri"/>
                <a:cs typeface="Calibri"/>
                <a:sym typeface="Calibri"/>
              </a:rPr>
              <a:t>Add fontawesome fonts in your webpage as explained.</a:t>
            </a:r>
            <a:endParaRPr/>
          </a:p>
          <a:p>
            <a:pPr algn="l" indent="-342900" lvl="0" marL="342900" rtl="0">
              <a:lnSpc>
                <a:spcPct val="107000"/>
              </a:lnSpc>
              <a:spcBef>
                <a:spcPts val="800"/>
              </a:spcBef>
              <a:spcAft>
                <a:spcPts val="0"/>
              </a:spcAft>
              <a:buClr>
                <a:schemeClr val="dk1"/>
              </a:buClr>
              <a:buSzPts val="1200"/>
              <a:buFont typeface="Noto Sans Symbols"/>
              <a:buChar char="∙"/>
            </a:pPr>
            <a:r>
              <a:rPr lang="en-US" sz="1200">
                <a:latin typeface="Calibri"/>
                <a:ea typeface="Calibri"/>
                <a:cs typeface="Calibri"/>
                <a:sym typeface="Calibri"/>
              </a:rPr>
              <a:t>Add ARIA code in your webpages created thus far.</a:t>
            </a:r>
            <a:endParaRPr sz="1200">
              <a:latin typeface="Calibri"/>
              <a:ea typeface="Calibri"/>
              <a:cs typeface="Calibri"/>
              <a:sym typeface="Calibri"/>
            </a:endParaRPr>
          </a:p>
          <a:p>
            <a:pPr algn="l" indent="-342900" lvl="0" marL="342900" rtl="0">
              <a:lnSpc>
                <a:spcPct val="107000"/>
              </a:lnSpc>
              <a:spcBef>
                <a:spcPts val="0"/>
              </a:spcBef>
              <a:spcAft>
                <a:spcPts val="0"/>
              </a:spcAft>
              <a:buClr>
                <a:schemeClr val="dk1"/>
              </a:buClr>
              <a:buSzPts val="1200"/>
              <a:buFont typeface="Noto Sans Symbols"/>
              <a:buChar char="∙"/>
            </a:pPr>
            <a:r>
              <a:rPr lang="en-US" sz="1200">
                <a:latin typeface="Calibri"/>
                <a:ea typeface="Calibri"/>
                <a:cs typeface="Calibri"/>
                <a:sym typeface="Calibri"/>
              </a:rPr>
              <a:t>Create a report on how your webpage conforms to all the principles we have discussed in our module. If it doesn’t then make changes in your site so that it does and include that change in your report.</a:t>
            </a:r>
            <a:endParaRPr sz="1200">
              <a:latin typeface="Calibri"/>
              <a:ea typeface="Calibri"/>
              <a:cs typeface="Calibri"/>
              <a:sym typeface="Calibri"/>
            </a:endParaRPr>
          </a:p>
          <a:p>
            <a:pPr algn="l" indent="-266700" lvl="0" marL="342900" rtl="0">
              <a:lnSpc>
                <a:spcPct val="107000"/>
              </a:lnSpc>
              <a:spcBef>
                <a:spcPts val="800"/>
              </a:spcBef>
              <a:spcAft>
                <a:spcPts val="0"/>
              </a:spcAft>
              <a:buClr>
                <a:schemeClr val="dk1"/>
              </a:buClr>
              <a:buSzPts val="1200"/>
              <a:buFont typeface="Noto Sans Symbols"/>
              <a:buNone/>
            </a:pPr>
            <a:r>
              <a:t/>
            </a:r>
            <a:endParaRPr sz="1200">
              <a:latin typeface="Calibri"/>
              <a:ea typeface="Calibri"/>
              <a:cs typeface="Calibri"/>
              <a:sym typeface="Calibri"/>
            </a:endParaRPr>
          </a:p>
          <a:p>
            <a:pPr algn="l" indent="0" lvl="0" marL="0" rtl="0">
              <a:spcBef>
                <a:spcPts val="800"/>
              </a:spcBef>
              <a:spcAft>
                <a:spcPts val="0"/>
              </a:spcAft>
              <a:buNone/>
            </a:pPr>
            <a:r>
              <a:t/>
            </a:r>
            <a:endParaRPr/>
          </a:p>
        </p:txBody>
      </p:sp>
      <p:sp>
        <p:nvSpPr>
          <p:cNvPr id="113" name="Google Shape;113;p5:notes"/>
          <p:cNvSpPr txBox="1"/>
          <p:nvPr>
            <p:ph idx="12" type="sldNum"/>
          </p:nvPr>
        </p:nvSpPr>
        <p:spPr>
          <a:xfrm>
            <a:off x="3884613" y="8685213"/>
            <a:ext cx="2971800" cy="458787"/>
          </a:xfrm>
          <a:prstGeom prst="rect">
            <a:avLst/>
          </a:prstGeom>
          <a:noFill/>
          <a:ln>
            <a:noFill/>
          </a:ln>
        </p:spPr>
        <p:txBody>
          <a:bodyPr anchor="b"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126" name="Google Shape;126;p7:notes"/>
          <p:cNvSpPr txBox="1"/>
          <p:nvPr>
            <p:ph idx="1" type="body"/>
          </p:nvPr>
        </p:nvSpPr>
        <p:spPr>
          <a:xfrm>
            <a:off x="685800" y="4400550"/>
            <a:ext cx="5486400" cy="3600450"/>
          </a:xfrm>
          <a:prstGeom prst="rect">
            <a:avLst/>
          </a:prstGeom>
          <a:noFill/>
          <a:ln>
            <a:noFill/>
          </a:ln>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27" name="Google Shape;127;p7:notes"/>
          <p:cNvSpPr txBox="1"/>
          <p:nvPr>
            <p:ph idx="12" type="sldNum"/>
          </p:nvPr>
        </p:nvSpPr>
        <p:spPr>
          <a:xfrm>
            <a:off x="3884613" y="8685213"/>
            <a:ext cx="2971800" cy="458787"/>
          </a:xfrm>
          <a:prstGeom prst="rect">
            <a:avLst/>
          </a:prstGeom>
          <a:noFill/>
          <a:ln>
            <a:noFill/>
          </a:ln>
        </p:spPr>
        <p:txBody>
          <a:bodyPr anchor="b"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1597819"/>
            <a:ext cx="7772400" cy="1102519"/>
          </a:xfrm>
          <a:prstGeom prst="rect">
            <a:avLst/>
          </a:prstGeom>
          <a:noFill/>
          <a:ln>
            <a:noFill/>
          </a:ln>
        </p:spPr>
        <p:txBody>
          <a:bodyPr anchor="ctr" anchorCtr="0" bIns="45700" lIns="91425" numCol="1" rIns="91425" spcFirstLastPara="1" tIns="45700" wrap="square">
            <a:normAutofit/>
          </a:bodyPr>
          <a:lstStyle>
            <a:lvl1pPr algn="ct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371600" y="2914650"/>
            <a:ext cx="6400800" cy="1314450"/>
          </a:xfrm>
          <a:prstGeom prst="rect">
            <a:avLst/>
          </a:prstGeom>
          <a:noFill/>
          <a:ln>
            <a:noFill/>
          </a:ln>
        </p:spPr>
        <p:txBody>
          <a:bodyPr anchor="t" anchorCtr="0" bIns="45700" lIns="91425" numCol="1" rIns="91425" spcFirstLastPara="1" tIns="45700" wrap="square">
            <a:normAutofit/>
          </a:bodyPr>
          <a:lstStyle>
            <a:lvl1pPr algn="ctr" lvl="0">
              <a:spcBef>
                <a:spcPts val="640"/>
              </a:spcBef>
              <a:spcAft>
                <a:spcPts val="0"/>
              </a:spcAft>
              <a:buClr>
                <a:srgbClr val="888888"/>
              </a:buClr>
              <a:buSzPts val="3200"/>
              <a:buNone/>
              <a:defRPr>
                <a:solidFill>
                  <a:srgbClr val="888888"/>
                </a:solidFill>
              </a:defRPr>
            </a:lvl1pPr>
            <a:lvl2pPr algn="ctr" lvl="1">
              <a:spcBef>
                <a:spcPts val="560"/>
              </a:spcBef>
              <a:spcAft>
                <a:spcPts val="0"/>
              </a:spcAft>
              <a:buClr>
                <a:srgbClr val="888888"/>
              </a:buClr>
              <a:buSzPts val="2800"/>
              <a:buNone/>
              <a:defRPr>
                <a:solidFill>
                  <a:srgbClr val="888888"/>
                </a:solidFill>
              </a:defRPr>
            </a:lvl2pPr>
            <a:lvl3pPr algn="ctr" lvl="2">
              <a:spcBef>
                <a:spcPts val="480"/>
              </a:spcBef>
              <a:spcAft>
                <a:spcPts val="0"/>
              </a:spcAft>
              <a:buClr>
                <a:srgbClr val="888888"/>
              </a:buClr>
              <a:buSzPts val="2400"/>
              <a:buNone/>
              <a:defRPr>
                <a:solidFill>
                  <a:srgbClr val="888888"/>
                </a:solidFill>
              </a:defRPr>
            </a:lvl3pPr>
            <a:lvl4pPr algn="ctr" lvl="3">
              <a:spcBef>
                <a:spcPts val="400"/>
              </a:spcBef>
              <a:spcAft>
                <a:spcPts val="0"/>
              </a:spcAft>
              <a:buClr>
                <a:srgbClr val="888888"/>
              </a:buClr>
              <a:buSzPts val="2000"/>
              <a:buNone/>
              <a:defRPr>
                <a:solidFill>
                  <a:srgbClr val="888888"/>
                </a:solidFill>
              </a:defRPr>
            </a:lvl4pPr>
            <a:lvl5pPr algn="ctr" lvl="4">
              <a:spcBef>
                <a:spcPts val="400"/>
              </a:spcBef>
              <a:spcAft>
                <a:spcPts val="0"/>
              </a:spcAft>
              <a:buClr>
                <a:srgbClr val="888888"/>
              </a:buClr>
              <a:buSzPts val="2000"/>
              <a:buNone/>
              <a:defRPr>
                <a:solidFill>
                  <a:srgbClr val="888888"/>
                </a:solidFill>
              </a:defRPr>
            </a:lvl5pPr>
            <a:lvl6pPr algn="ctr" lvl="5">
              <a:spcBef>
                <a:spcPts val="400"/>
              </a:spcBef>
              <a:spcAft>
                <a:spcPts val="0"/>
              </a:spcAft>
              <a:buClr>
                <a:srgbClr val="888888"/>
              </a:buClr>
              <a:buSzPts val="2000"/>
              <a:buNone/>
              <a:defRPr>
                <a:solidFill>
                  <a:srgbClr val="888888"/>
                </a:solidFill>
              </a:defRPr>
            </a:lvl6pPr>
            <a:lvl7pPr algn="ctr" lvl="6">
              <a:spcBef>
                <a:spcPts val="400"/>
              </a:spcBef>
              <a:spcAft>
                <a:spcPts val="0"/>
              </a:spcAft>
              <a:buClr>
                <a:srgbClr val="888888"/>
              </a:buClr>
              <a:buSzPts val="2000"/>
              <a:buNone/>
              <a:defRPr>
                <a:solidFill>
                  <a:srgbClr val="888888"/>
                </a:solidFill>
              </a:defRPr>
            </a:lvl7pPr>
            <a:lvl8pPr algn="ctr" lvl="7">
              <a:spcBef>
                <a:spcPts val="400"/>
              </a:spcBef>
              <a:spcAft>
                <a:spcPts val="0"/>
              </a:spcAft>
              <a:buClr>
                <a:srgbClr val="888888"/>
              </a:buClr>
              <a:buSzPts val="2000"/>
              <a:buNone/>
              <a:defRPr>
                <a:solidFill>
                  <a:srgbClr val="888888"/>
                </a:solidFill>
              </a:defRPr>
            </a:lvl8pPr>
            <a:lvl9pPr algn="ctr" lvl="8">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4767263"/>
            <a:ext cx="2133600" cy="273844"/>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9" name="Google Shape;19;p13"/>
          <p:cNvSpPr txBox="1"/>
          <p:nvPr>
            <p:ph idx="11" type="ftr"/>
          </p:nvPr>
        </p:nvSpPr>
        <p:spPr>
          <a:xfrm>
            <a:off x="3124200" y="4767263"/>
            <a:ext cx="2895600" cy="273844"/>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20" name="Google Shape;20;p13"/>
          <p:cNvSpPr txBox="1"/>
          <p:nvPr>
            <p:ph idx="12" type="sldNum"/>
          </p:nvPr>
        </p:nvSpPr>
        <p:spPr>
          <a:xfrm>
            <a:off x="6553200" y="4767263"/>
            <a:ext cx="2133600" cy="273844"/>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457200" y="205979"/>
            <a:ext cx="8229600" cy="857250"/>
          </a:xfrm>
          <a:prstGeom prst="rect">
            <a:avLst/>
          </a:prstGeom>
          <a:noFill/>
          <a:ln>
            <a:noFill/>
          </a:ln>
        </p:spPr>
        <p:txBody>
          <a:bodyPr anchor="ctr" anchorCtr="0" bIns="45700" lIns="91425" numCol="1" rIns="91425" spcFirstLastPara="1" tIns="45700" wrap="square">
            <a:normAutofit/>
          </a:bodyPr>
          <a:lstStyle>
            <a:lvl1pPr algn="ct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2874764" y="-1217413"/>
            <a:ext cx="3394472" cy="8229600"/>
          </a:xfrm>
          <a:prstGeom prst="rect">
            <a:avLst/>
          </a:prstGeom>
          <a:noFill/>
          <a:ln>
            <a:noFill/>
          </a:ln>
        </p:spPr>
        <p:txBody>
          <a:bodyPr anchor="t" anchorCtr="0" bIns="45700" lIns="91425" numCol="1" rIns="91425" spcFirstLastPara="1" tIns="45700" wrap="square">
            <a:normAutofit/>
          </a:bodyPr>
          <a:lstStyle>
            <a:lvl1pPr algn="l" indent="-342900" lvl="0" marL="457200">
              <a:spcBef>
                <a:spcPts val="360"/>
              </a:spcBef>
              <a:spcAft>
                <a:spcPts val="0"/>
              </a:spcAft>
              <a:buClr>
                <a:schemeClr val="dk1"/>
              </a:buClr>
              <a:buSzPts val="1800"/>
              <a:buChar char="•"/>
              <a:defRPr/>
            </a:lvl1pPr>
            <a:lvl2pPr algn="l" indent="-342900" lvl="1" marL="914400">
              <a:spcBef>
                <a:spcPts val="360"/>
              </a:spcBef>
              <a:spcAft>
                <a:spcPts val="0"/>
              </a:spcAft>
              <a:buClr>
                <a:schemeClr val="dk1"/>
              </a:buClr>
              <a:buSzPts val="1800"/>
              <a:buChar char="–"/>
              <a:defRPr/>
            </a:lvl2pPr>
            <a:lvl3pPr algn="l" indent="-342900" lvl="2" marL="1371600">
              <a:spcBef>
                <a:spcPts val="360"/>
              </a:spcBef>
              <a:spcAft>
                <a:spcPts val="0"/>
              </a:spcAft>
              <a:buClr>
                <a:schemeClr val="dk1"/>
              </a:buClr>
              <a:buSzPts val="1800"/>
              <a:buChar char="•"/>
              <a:defRPr/>
            </a:lvl3pPr>
            <a:lvl4pPr algn="l" indent="-342900" lvl="3" marL="1828800">
              <a:spcBef>
                <a:spcPts val="360"/>
              </a:spcBef>
              <a:spcAft>
                <a:spcPts val="0"/>
              </a:spcAft>
              <a:buClr>
                <a:schemeClr val="dk1"/>
              </a:buClr>
              <a:buSzPts val="1800"/>
              <a:buChar char="–"/>
              <a:defRPr/>
            </a:lvl4pPr>
            <a:lvl5pPr algn="l" indent="-342900" lvl="4" marL="2286000">
              <a:spcBef>
                <a:spcPts val="360"/>
              </a:spcBef>
              <a:spcAft>
                <a:spcPts val="0"/>
              </a:spcAft>
              <a:buClr>
                <a:schemeClr val="dk1"/>
              </a:buClr>
              <a:buSzPts val="1800"/>
              <a:buChar char="»"/>
              <a:defRPr/>
            </a:lvl5pPr>
            <a:lvl6pPr algn="l" indent="-342900" lvl="5" marL="2743200">
              <a:spcBef>
                <a:spcPts val="360"/>
              </a:spcBef>
              <a:spcAft>
                <a:spcPts val="0"/>
              </a:spcAft>
              <a:buClr>
                <a:schemeClr val="dk1"/>
              </a:buClr>
              <a:buSzPts val="1800"/>
              <a:buChar char="•"/>
              <a:defRPr/>
            </a:lvl6pPr>
            <a:lvl7pPr algn="l" indent="-342900" lvl="6" marL="3200400">
              <a:spcBef>
                <a:spcPts val="360"/>
              </a:spcBef>
              <a:spcAft>
                <a:spcPts val="0"/>
              </a:spcAft>
              <a:buClr>
                <a:schemeClr val="dk1"/>
              </a:buClr>
              <a:buSzPts val="1800"/>
              <a:buChar char="•"/>
              <a:defRPr/>
            </a:lvl7pPr>
            <a:lvl8pPr algn="l" indent="-342900" lvl="7" marL="3657600">
              <a:spcBef>
                <a:spcPts val="360"/>
              </a:spcBef>
              <a:spcAft>
                <a:spcPts val="0"/>
              </a:spcAft>
              <a:buClr>
                <a:schemeClr val="dk1"/>
              </a:buClr>
              <a:buSzPts val="1800"/>
              <a:buChar char="•"/>
              <a:defRPr/>
            </a:lvl8pPr>
            <a:lvl9pPr algn="l" indent="-342900" lvl="8" marL="4114800">
              <a:spcBef>
                <a:spcPts val="360"/>
              </a:spcBef>
              <a:spcAft>
                <a:spcPts val="0"/>
              </a:spcAft>
              <a:buClr>
                <a:schemeClr val="dk1"/>
              </a:buClr>
              <a:buSzPts val="1800"/>
              <a:buChar char="•"/>
              <a:defRPr/>
            </a:lvl9pPr>
          </a:lstStyle>
          <a:p/>
        </p:txBody>
      </p:sp>
      <p:sp>
        <p:nvSpPr>
          <p:cNvPr id="75" name="Google Shape;75;p22"/>
          <p:cNvSpPr txBox="1"/>
          <p:nvPr>
            <p:ph idx="10" type="dt"/>
          </p:nvPr>
        </p:nvSpPr>
        <p:spPr>
          <a:xfrm>
            <a:off x="457200" y="4767263"/>
            <a:ext cx="2133600" cy="273844"/>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76" name="Google Shape;76;p22"/>
          <p:cNvSpPr txBox="1"/>
          <p:nvPr>
            <p:ph idx="11" type="ftr"/>
          </p:nvPr>
        </p:nvSpPr>
        <p:spPr>
          <a:xfrm>
            <a:off x="3124200" y="4767263"/>
            <a:ext cx="2895600" cy="273844"/>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77" name="Google Shape;77;p22"/>
          <p:cNvSpPr txBox="1"/>
          <p:nvPr>
            <p:ph idx="12" type="sldNum"/>
          </p:nvPr>
        </p:nvSpPr>
        <p:spPr>
          <a:xfrm>
            <a:off x="6553200" y="4767263"/>
            <a:ext cx="2133600" cy="273844"/>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5463778" y="1371601"/>
            <a:ext cx="4388644" cy="2057400"/>
          </a:xfrm>
          <a:prstGeom prst="rect">
            <a:avLst/>
          </a:prstGeom>
          <a:noFill/>
          <a:ln>
            <a:noFill/>
          </a:ln>
        </p:spPr>
        <p:txBody>
          <a:bodyPr anchor="ctr" anchorCtr="0" bIns="45700" lIns="91425" numCol="1" rIns="91425" spcFirstLastPara="1" tIns="45700" wrap="square">
            <a:normAutofit/>
          </a:bodyPr>
          <a:lstStyle>
            <a:lvl1pPr algn="ct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1272778" y="-609599"/>
            <a:ext cx="4388644" cy="6019800"/>
          </a:xfrm>
          <a:prstGeom prst="rect">
            <a:avLst/>
          </a:prstGeom>
          <a:noFill/>
          <a:ln>
            <a:noFill/>
          </a:ln>
        </p:spPr>
        <p:txBody>
          <a:bodyPr anchor="t" anchorCtr="0" bIns="45700" lIns="91425" numCol="1" rIns="91425" spcFirstLastPara="1" tIns="45700" wrap="square">
            <a:normAutofit/>
          </a:bodyPr>
          <a:lstStyle>
            <a:lvl1pPr algn="l" indent="-342900" lvl="0" marL="457200">
              <a:spcBef>
                <a:spcPts val="360"/>
              </a:spcBef>
              <a:spcAft>
                <a:spcPts val="0"/>
              </a:spcAft>
              <a:buClr>
                <a:schemeClr val="dk1"/>
              </a:buClr>
              <a:buSzPts val="1800"/>
              <a:buChar char="•"/>
              <a:defRPr/>
            </a:lvl1pPr>
            <a:lvl2pPr algn="l" indent="-342900" lvl="1" marL="914400">
              <a:spcBef>
                <a:spcPts val="360"/>
              </a:spcBef>
              <a:spcAft>
                <a:spcPts val="0"/>
              </a:spcAft>
              <a:buClr>
                <a:schemeClr val="dk1"/>
              </a:buClr>
              <a:buSzPts val="1800"/>
              <a:buChar char="–"/>
              <a:defRPr/>
            </a:lvl2pPr>
            <a:lvl3pPr algn="l" indent="-342900" lvl="2" marL="1371600">
              <a:spcBef>
                <a:spcPts val="360"/>
              </a:spcBef>
              <a:spcAft>
                <a:spcPts val="0"/>
              </a:spcAft>
              <a:buClr>
                <a:schemeClr val="dk1"/>
              </a:buClr>
              <a:buSzPts val="1800"/>
              <a:buChar char="•"/>
              <a:defRPr/>
            </a:lvl3pPr>
            <a:lvl4pPr algn="l" indent="-342900" lvl="3" marL="1828800">
              <a:spcBef>
                <a:spcPts val="360"/>
              </a:spcBef>
              <a:spcAft>
                <a:spcPts val="0"/>
              </a:spcAft>
              <a:buClr>
                <a:schemeClr val="dk1"/>
              </a:buClr>
              <a:buSzPts val="1800"/>
              <a:buChar char="–"/>
              <a:defRPr/>
            </a:lvl4pPr>
            <a:lvl5pPr algn="l" indent="-342900" lvl="4" marL="2286000">
              <a:spcBef>
                <a:spcPts val="360"/>
              </a:spcBef>
              <a:spcAft>
                <a:spcPts val="0"/>
              </a:spcAft>
              <a:buClr>
                <a:schemeClr val="dk1"/>
              </a:buClr>
              <a:buSzPts val="1800"/>
              <a:buChar char="»"/>
              <a:defRPr/>
            </a:lvl5pPr>
            <a:lvl6pPr algn="l" indent="-342900" lvl="5" marL="2743200">
              <a:spcBef>
                <a:spcPts val="360"/>
              </a:spcBef>
              <a:spcAft>
                <a:spcPts val="0"/>
              </a:spcAft>
              <a:buClr>
                <a:schemeClr val="dk1"/>
              </a:buClr>
              <a:buSzPts val="1800"/>
              <a:buChar char="•"/>
              <a:defRPr/>
            </a:lvl6pPr>
            <a:lvl7pPr algn="l" indent="-342900" lvl="6" marL="3200400">
              <a:spcBef>
                <a:spcPts val="360"/>
              </a:spcBef>
              <a:spcAft>
                <a:spcPts val="0"/>
              </a:spcAft>
              <a:buClr>
                <a:schemeClr val="dk1"/>
              </a:buClr>
              <a:buSzPts val="1800"/>
              <a:buChar char="•"/>
              <a:defRPr/>
            </a:lvl7pPr>
            <a:lvl8pPr algn="l" indent="-342900" lvl="7" marL="3657600">
              <a:spcBef>
                <a:spcPts val="360"/>
              </a:spcBef>
              <a:spcAft>
                <a:spcPts val="0"/>
              </a:spcAft>
              <a:buClr>
                <a:schemeClr val="dk1"/>
              </a:buClr>
              <a:buSzPts val="1800"/>
              <a:buChar char="•"/>
              <a:defRPr/>
            </a:lvl8pPr>
            <a:lvl9pPr algn="l" indent="-342900" lvl="8" marL="4114800">
              <a:spcBef>
                <a:spcPts val="360"/>
              </a:spcBef>
              <a:spcAft>
                <a:spcPts val="0"/>
              </a:spcAft>
              <a:buClr>
                <a:schemeClr val="dk1"/>
              </a:buClr>
              <a:buSzPts val="1800"/>
              <a:buChar char="•"/>
              <a:defRPr/>
            </a:lvl9pPr>
          </a:lstStyle>
          <a:p/>
        </p:txBody>
      </p:sp>
      <p:sp>
        <p:nvSpPr>
          <p:cNvPr id="81" name="Google Shape;81;p23"/>
          <p:cNvSpPr txBox="1"/>
          <p:nvPr>
            <p:ph idx="10" type="dt"/>
          </p:nvPr>
        </p:nvSpPr>
        <p:spPr>
          <a:xfrm>
            <a:off x="457200" y="4767263"/>
            <a:ext cx="2133600" cy="273844"/>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82" name="Google Shape;82;p23"/>
          <p:cNvSpPr txBox="1"/>
          <p:nvPr>
            <p:ph idx="11" type="ftr"/>
          </p:nvPr>
        </p:nvSpPr>
        <p:spPr>
          <a:xfrm>
            <a:off x="3124200" y="4767263"/>
            <a:ext cx="2895600" cy="273844"/>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83" name="Google Shape;83;p23"/>
          <p:cNvSpPr txBox="1"/>
          <p:nvPr>
            <p:ph idx="12" type="sldNum"/>
          </p:nvPr>
        </p:nvSpPr>
        <p:spPr>
          <a:xfrm>
            <a:off x="6553200" y="4767263"/>
            <a:ext cx="2133600" cy="273844"/>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05979"/>
            <a:ext cx="8229600" cy="857250"/>
          </a:xfrm>
          <a:prstGeom prst="rect">
            <a:avLst/>
          </a:prstGeom>
          <a:noFill/>
          <a:ln>
            <a:noFill/>
          </a:ln>
        </p:spPr>
        <p:txBody>
          <a:bodyPr anchor="ctr" anchorCtr="0" bIns="45700" lIns="91425" numCol="1" rIns="91425" spcFirstLastPara="1" tIns="45700" wrap="square">
            <a:normAutofit/>
          </a:bodyPr>
          <a:lstStyle>
            <a:lvl1pPr algn="ct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200151"/>
            <a:ext cx="8229600" cy="3394472"/>
          </a:xfrm>
          <a:prstGeom prst="rect">
            <a:avLst/>
          </a:prstGeom>
          <a:noFill/>
          <a:ln>
            <a:noFill/>
          </a:ln>
        </p:spPr>
        <p:txBody>
          <a:bodyPr anchor="t" anchorCtr="0" bIns="45700" lIns="91425" numCol="1" rIns="91425" spcFirstLastPara="1" tIns="45700" wrap="square">
            <a:normAutofit/>
          </a:bodyPr>
          <a:lstStyle>
            <a:lvl1pPr algn="l" indent="-342900" lvl="0" marL="457200">
              <a:spcBef>
                <a:spcPts val="360"/>
              </a:spcBef>
              <a:spcAft>
                <a:spcPts val="0"/>
              </a:spcAft>
              <a:buClr>
                <a:schemeClr val="dk1"/>
              </a:buClr>
              <a:buSzPts val="1800"/>
              <a:buChar char="•"/>
              <a:defRPr/>
            </a:lvl1pPr>
            <a:lvl2pPr algn="l" indent="-342900" lvl="1" marL="914400">
              <a:spcBef>
                <a:spcPts val="360"/>
              </a:spcBef>
              <a:spcAft>
                <a:spcPts val="0"/>
              </a:spcAft>
              <a:buClr>
                <a:schemeClr val="dk1"/>
              </a:buClr>
              <a:buSzPts val="1800"/>
              <a:buChar char="–"/>
              <a:defRPr/>
            </a:lvl2pPr>
            <a:lvl3pPr algn="l" indent="-342900" lvl="2" marL="1371600">
              <a:spcBef>
                <a:spcPts val="360"/>
              </a:spcBef>
              <a:spcAft>
                <a:spcPts val="0"/>
              </a:spcAft>
              <a:buClr>
                <a:schemeClr val="dk1"/>
              </a:buClr>
              <a:buSzPts val="1800"/>
              <a:buChar char="•"/>
              <a:defRPr/>
            </a:lvl3pPr>
            <a:lvl4pPr algn="l" indent="-342900" lvl="3" marL="1828800">
              <a:spcBef>
                <a:spcPts val="360"/>
              </a:spcBef>
              <a:spcAft>
                <a:spcPts val="0"/>
              </a:spcAft>
              <a:buClr>
                <a:schemeClr val="dk1"/>
              </a:buClr>
              <a:buSzPts val="1800"/>
              <a:buChar char="–"/>
              <a:defRPr/>
            </a:lvl4pPr>
            <a:lvl5pPr algn="l" indent="-342900" lvl="4" marL="2286000">
              <a:spcBef>
                <a:spcPts val="360"/>
              </a:spcBef>
              <a:spcAft>
                <a:spcPts val="0"/>
              </a:spcAft>
              <a:buClr>
                <a:schemeClr val="dk1"/>
              </a:buClr>
              <a:buSzPts val="1800"/>
              <a:buChar char="»"/>
              <a:defRPr/>
            </a:lvl5pPr>
            <a:lvl6pPr algn="l" indent="-342900" lvl="5" marL="2743200">
              <a:spcBef>
                <a:spcPts val="360"/>
              </a:spcBef>
              <a:spcAft>
                <a:spcPts val="0"/>
              </a:spcAft>
              <a:buClr>
                <a:schemeClr val="dk1"/>
              </a:buClr>
              <a:buSzPts val="1800"/>
              <a:buChar char="•"/>
              <a:defRPr/>
            </a:lvl6pPr>
            <a:lvl7pPr algn="l" indent="-342900" lvl="6" marL="3200400">
              <a:spcBef>
                <a:spcPts val="360"/>
              </a:spcBef>
              <a:spcAft>
                <a:spcPts val="0"/>
              </a:spcAft>
              <a:buClr>
                <a:schemeClr val="dk1"/>
              </a:buClr>
              <a:buSzPts val="1800"/>
              <a:buChar char="•"/>
              <a:defRPr/>
            </a:lvl7pPr>
            <a:lvl8pPr algn="l" indent="-342900" lvl="7" marL="3657600">
              <a:spcBef>
                <a:spcPts val="360"/>
              </a:spcBef>
              <a:spcAft>
                <a:spcPts val="0"/>
              </a:spcAft>
              <a:buClr>
                <a:schemeClr val="dk1"/>
              </a:buClr>
              <a:buSzPts val="1800"/>
              <a:buChar char="•"/>
              <a:defRPr/>
            </a:lvl8pPr>
            <a:lvl9pPr algn="l" indent="-342900" lvl="8" marL="4114800">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4767263"/>
            <a:ext cx="2133600" cy="273844"/>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25" name="Google Shape;25;p14"/>
          <p:cNvSpPr txBox="1"/>
          <p:nvPr>
            <p:ph idx="11" type="ftr"/>
          </p:nvPr>
        </p:nvSpPr>
        <p:spPr>
          <a:xfrm>
            <a:off x="3124200" y="4767263"/>
            <a:ext cx="2895600" cy="273844"/>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26" name="Google Shape;26;p14"/>
          <p:cNvSpPr txBox="1"/>
          <p:nvPr>
            <p:ph idx="12" type="sldNum"/>
          </p:nvPr>
        </p:nvSpPr>
        <p:spPr>
          <a:xfrm>
            <a:off x="6553200" y="4767263"/>
            <a:ext cx="2133600" cy="273844"/>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3305176"/>
            <a:ext cx="7772400" cy="1021556"/>
          </a:xfrm>
          <a:prstGeom prst="rect">
            <a:avLst/>
          </a:prstGeom>
          <a:noFill/>
          <a:ln>
            <a:noFill/>
          </a:ln>
        </p:spPr>
        <p:txBody>
          <a:bodyPr anchor="t" anchorCtr="0" bIns="45700" lIns="91425" numCol="1" rIns="91425" spcFirstLastPara="1" tIns="45700" wrap="square">
            <a:normAutofit/>
          </a:bodyPr>
          <a:lstStyle>
            <a:lvl1pPr algn="l" lvl="0">
              <a:spcBef>
                <a:spcPts val="0"/>
              </a:spcBef>
              <a:spcAft>
                <a:spcPts val="0"/>
              </a:spcAft>
              <a:buClr>
                <a:schemeClr val="dk1"/>
              </a:buClr>
              <a:buSzPts val="4000"/>
              <a:buFont typeface="Calibri"/>
              <a:buNone/>
              <a:defRPr b="1" cap="none"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22313" y="2180035"/>
            <a:ext cx="7772400" cy="1125140"/>
          </a:xfrm>
          <a:prstGeom prst="rect">
            <a:avLst/>
          </a:prstGeom>
          <a:noFill/>
          <a:ln>
            <a:noFill/>
          </a:ln>
        </p:spPr>
        <p:txBody>
          <a:bodyPr anchor="b" anchorCtr="0" bIns="45700" lIns="91425" numCol="1" rIns="91425" spcFirstLastPara="1" tIns="45700" wrap="square">
            <a:normAutofit/>
          </a:bodyPr>
          <a:lstStyle>
            <a:lvl1pPr algn="l" indent="-228600" lvl="0" marL="457200">
              <a:spcBef>
                <a:spcPts val="400"/>
              </a:spcBef>
              <a:spcAft>
                <a:spcPts val="0"/>
              </a:spcAft>
              <a:buClr>
                <a:srgbClr val="888888"/>
              </a:buClr>
              <a:buSzPts val="2000"/>
              <a:buNone/>
              <a:defRPr sz="2000">
                <a:solidFill>
                  <a:srgbClr val="888888"/>
                </a:solidFill>
              </a:defRPr>
            </a:lvl1pPr>
            <a:lvl2pPr algn="l" indent="-228600" lvl="1" marL="914400">
              <a:spcBef>
                <a:spcPts val="360"/>
              </a:spcBef>
              <a:spcAft>
                <a:spcPts val="0"/>
              </a:spcAft>
              <a:buClr>
                <a:srgbClr val="888888"/>
              </a:buClr>
              <a:buSzPts val="1800"/>
              <a:buNone/>
              <a:defRPr sz="1800">
                <a:solidFill>
                  <a:srgbClr val="888888"/>
                </a:solidFill>
              </a:defRPr>
            </a:lvl2pPr>
            <a:lvl3pPr algn="l" indent="-228600" lvl="2" marL="1371600">
              <a:spcBef>
                <a:spcPts val="320"/>
              </a:spcBef>
              <a:spcAft>
                <a:spcPts val="0"/>
              </a:spcAft>
              <a:buClr>
                <a:srgbClr val="888888"/>
              </a:buClr>
              <a:buSzPts val="1600"/>
              <a:buNone/>
              <a:defRPr sz="1600">
                <a:solidFill>
                  <a:srgbClr val="888888"/>
                </a:solidFill>
              </a:defRPr>
            </a:lvl3pPr>
            <a:lvl4pPr algn="l" indent="-228600" lvl="3" marL="1828800">
              <a:spcBef>
                <a:spcPts val="280"/>
              </a:spcBef>
              <a:spcAft>
                <a:spcPts val="0"/>
              </a:spcAft>
              <a:buClr>
                <a:srgbClr val="888888"/>
              </a:buClr>
              <a:buSzPts val="1400"/>
              <a:buNone/>
              <a:defRPr sz="1400">
                <a:solidFill>
                  <a:srgbClr val="888888"/>
                </a:solidFill>
              </a:defRPr>
            </a:lvl4pPr>
            <a:lvl5pPr algn="l" indent="-228600" lvl="4" marL="2286000">
              <a:spcBef>
                <a:spcPts val="280"/>
              </a:spcBef>
              <a:spcAft>
                <a:spcPts val="0"/>
              </a:spcAft>
              <a:buClr>
                <a:srgbClr val="888888"/>
              </a:buClr>
              <a:buSzPts val="1400"/>
              <a:buNone/>
              <a:defRPr sz="1400">
                <a:solidFill>
                  <a:srgbClr val="888888"/>
                </a:solidFill>
              </a:defRPr>
            </a:lvl5pPr>
            <a:lvl6pPr algn="l" indent="-228600" lvl="5" marL="2743200">
              <a:spcBef>
                <a:spcPts val="280"/>
              </a:spcBef>
              <a:spcAft>
                <a:spcPts val="0"/>
              </a:spcAft>
              <a:buClr>
                <a:srgbClr val="888888"/>
              </a:buClr>
              <a:buSzPts val="1400"/>
              <a:buNone/>
              <a:defRPr sz="1400">
                <a:solidFill>
                  <a:srgbClr val="888888"/>
                </a:solidFill>
              </a:defRPr>
            </a:lvl6pPr>
            <a:lvl7pPr algn="l" indent="-228600" lvl="6" marL="3200400">
              <a:spcBef>
                <a:spcPts val="280"/>
              </a:spcBef>
              <a:spcAft>
                <a:spcPts val="0"/>
              </a:spcAft>
              <a:buClr>
                <a:srgbClr val="888888"/>
              </a:buClr>
              <a:buSzPts val="1400"/>
              <a:buNone/>
              <a:defRPr sz="1400">
                <a:solidFill>
                  <a:srgbClr val="888888"/>
                </a:solidFill>
              </a:defRPr>
            </a:lvl7pPr>
            <a:lvl8pPr algn="l" indent="-228600" lvl="7" marL="3657600">
              <a:spcBef>
                <a:spcPts val="280"/>
              </a:spcBef>
              <a:spcAft>
                <a:spcPts val="0"/>
              </a:spcAft>
              <a:buClr>
                <a:srgbClr val="888888"/>
              </a:buClr>
              <a:buSzPts val="1400"/>
              <a:buNone/>
              <a:defRPr sz="1400">
                <a:solidFill>
                  <a:srgbClr val="888888"/>
                </a:solidFill>
              </a:defRPr>
            </a:lvl8pPr>
            <a:lvl9pPr algn="l" indent="-228600" lvl="8" marL="4114800">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4767263"/>
            <a:ext cx="2133600" cy="273844"/>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31" name="Google Shape;31;p15"/>
          <p:cNvSpPr txBox="1"/>
          <p:nvPr>
            <p:ph idx="11" type="ftr"/>
          </p:nvPr>
        </p:nvSpPr>
        <p:spPr>
          <a:xfrm>
            <a:off x="3124200" y="4767263"/>
            <a:ext cx="2895600" cy="273844"/>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32" name="Google Shape;32;p15"/>
          <p:cNvSpPr txBox="1"/>
          <p:nvPr>
            <p:ph idx="12" type="sldNum"/>
          </p:nvPr>
        </p:nvSpPr>
        <p:spPr>
          <a:xfrm>
            <a:off x="6553200" y="4767263"/>
            <a:ext cx="2133600" cy="273844"/>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05979"/>
            <a:ext cx="8229600" cy="857250"/>
          </a:xfrm>
          <a:prstGeom prst="rect">
            <a:avLst/>
          </a:prstGeom>
          <a:noFill/>
          <a:ln>
            <a:noFill/>
          </a:ln>
        </p:spPr>
        <p:txBody>
          <a:bodyPr anchor="ctr" anchorCtr="0" bIns="45700" lIns="91425" numCol="1" rIns="91425" spcFirstLastPara="1" tIns="45700" wrap="square">
            <a:normAutofit/>
          </a:bodyPr>
          <a:lstStyle>
            <a:lvl1pPr algn="ct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200151"/>
            <a:ext cx="4038600" cy="3394472"/>
          </a:xfrm>
          <a:prstGeom prst="rect">
            <a:avLst/>
          </a:prstGeom>
          <a:noFill/>
          <a:ln>
            <a:noFill/>
          </a:ln>
        </p:spPr>
        <p:txBody>
          <a:bodyPr anchor="t" anchorCtr="0" bIns="45700" lIns="91425" numCol="1" rIns="91425" spcFirstLastPara="1" tIns="45700" wrap="square">
            <a:norm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200151"/>
            <a:ext cx="4038600" cy="3394472"/>
          </a:xfrm>
          <a:prstGeom prst="rect">
            <a:avLst/>
          </a:prstGeom>
          <a:noFill/>
          <a:ln>
            <a:noFill/>
          </a:ln>
        </p:spPr>
        <p:txBody>
          <a:bodyPr anchor="t" anchorCtr="0" bIns="45700" lIns="91425" numCol="1" rIns="91425" spcFirstLastPara="1" tIns="45700" wrap="square">
            <a:norm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4767263"/>
            <a:ext cx="2133600" cy="273844"/>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38" name="Google Shape;38;p16"/>
          <p:cNvSpPr txBox="1"/>
          <p:nvPr>
            <p:ph idx="11" type="ftr"/>
          </p:nvPr>
        </p:nvSpPr>
        <p:spPr>
          <a:xfrm>
            <a:off x="3124200" y="4767263"/>
            <a:ext cx="2895600" cy="273844"/>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39" name="Google Shape;39;p16"/>
          <p:cNvSpPr txBox="1"/>
          <p:nvPr>
            <p:ph idx="12" type="sldNum"/>
          </p:nvPr>
        </p:nvSpPr>
        <p:spPr>
          <a:xfrm>
            <a:off x="6553200" y="4767263"/>
            <a:ext cx="2133600" cy="273844"/>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05979"/>
            <a:ext cx="8229600" cy="857250"/>
          </a:xfrm>
          <a:prstGeom prst="rect">
            <a:avLst/>
          </a:prstGeom>
          <a:noFill/>
          <a:ln>
            <a:noFill/>
          </a:ln>
        </p:spPr>
        <p:txBody>
          <a:bodyPr anchor="ctr" anchorCtr="0" bIns="45700" lIns="91425" numCol="1" rIns="91425" spcFirstLastPara="1" tIns="45700" wrap="square">
            <a:normAutofit/>
          </a:bodyPr>
          <a:lstStyle>
            <a:lvl1pPr algn="ctr" lvl="0">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151335"/>
            <a:ext cx="4040188" cy="479822"/>
          </a:xfrm>
          <a:prstGeom prst="rect">
            <a:avLst/>
          </a:prstGeom>
          <a:noFill/>
          <a:ln>
            <a:noFill/>
          </a:ln>
        </p:spPr>
        <p:txBody>
          <a:bodyPr anchor="b" anchorCtr="0" bIns="45700" lIns="91425" numCol="1" rIns="91425" spcFirstLastPara="1" tIns="45700" wrap="square">
            <a:norm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1631156"/>
            <a:ext cx="4040188" cy="2963466"/>
          </a:xfrm>
          <a:prstGeom prst="rect">
            <a:avLst/>
          </a:prstGeom>
          <a:noFill/>
          <a:ln>
            <a:noFill/>
          </a:ln>
        </p:spPr>
        <p:txBody>
          <a:bodyPr anchor="t" anchorCtr="0" bIns="45700" lIns="91425" numCol="1" rIns="91425" spcFirstLastPara="1" tIns="45700" wrap="square">
            <a:norm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6" y="1151335"/>
            <a:ext cx="4041775" cy="479822"/>
          </a:xfrm>
          <a:prstGeom prst="rect">
            <a:avLst/>
          </a:prstGeom>
          <a:noFill/>
          <a:ln>
            <a:noFill/>
          </a:ln>
        </p:spPr>
        <p:txBody>
          <a:bodyPr anchor="b" anchorCtr="0" bIns="45700" lIns="91425" numCol="1" rIns="91425" spcFirstLastPara="1" tIns="45700" wrap="square">
            <a:norm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6" y="1631156"/>
            <a:ext cx="4041775" cy="2963466"/>
          </a:xfrm>
          <a:prstGeom prst="rect">
            <a:avLst/>
          </a:prstGeom>
          <a:noFill/>
          <a:ln>
            <a:noFill/>
          </a:ln>
        </p:spPr>
        <p:txBody>
          <a:bodyPr anchor="t" anchorCtr="0" bIns="45700" lIns="91425" numCol="1" rIns="91425" spcFirstLastPara="1" tIns="45700" wrap="square">
            <a:norm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4767263"/>
            <a:ext cx="2133600" cy="273844"/>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47" name="Google Shape;47;p17"/>
          <p:cNvSpPr txBox="1"/>
          <p:nvPr>
            <p:ph idx="11" type="ftr"/>
          </p:nvPr>
        </p:nvSpPr>
        <p:spPr>
          <a:xfrm>
            <a:off x="3124200" y="4767263"/>
            <a:ext cx="2895600" cy="273844"/>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48" name="Google Shape;48;p17"/>
          <p:cNvSpPr txBox="1"/>
          <p:nvPr>
            <p:ph idx="12" type="sldNum"/>
          </p:nvPr>
        </p:nvSpPr>
        <p:spPr>
          <a:xfrm>
            <a:off x="6553200" y="4767263"/>
            <a:ext cx="2133600" cy="273844"/>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05979"/>
            <a:ext cx="8229600" cy="857250"/>
          </a:xfrm>
          <a:prstGeom prst="rect">
            <a:avLst/>
          </a:prstGeom>
          <a:noFill/>
          <a:ln>
            <a:noFill/>
          </a:ln>
        </p:spPr>
        <p:txBody>
          <a:bodyPr anchor="ctr" anchorCtr="0" bIns="45700" lIns="91425" numCol="1" rIns="91425" spcFirstLastPara="1" tIns="45700" wrap="square">
            <a:normAutofit/>
          </a:bodyPr>
          <a:lstStyle>
            <a:lvl1pPr algn="ct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457200" y="4767263"/>
            <a:ext cx="2133600" cy="273844"/>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2" name="Google Shape;52;p18"/>
          <p:cNvSpPr txBox="1"/>
          <p:nvPr>
            <p:ph idx="11" type="ftr"/>
          </p:nvPr>
        </p:nvSpPr>
        <p:spPr>
          <a:xfrm>
            <a:off x="3124200" y="4767263"/>
            <a:ext cx="2895600" cy="273844"/>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3" name="Google Shape;53;p18"/>
          <p:cNvSpPr txBox="1"/>
          <p:nvPr>
            <p:ph idx="12" type="sldNum"/>
          </p:nvPr>
        </p:nvSpPr>
        <p:spPr>
          <a:xfrm>
            <a:off x="6553200" y="4767263"/>
            <a:ext cx="2133600" cy="273844"/>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9"/>
          <p:cNvSpPr txBox="1"/>
          <p:nvPr>
            <p:ph idx="10" type="dt"/>
          </p:nvPr>
        </p:nvSpPr>
        <p:spPr>
          <a:xfrm>
            <a:off x="457200" y="4767263"/>
            <a:ext cx="2133600" cy="273844"/>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6" name="Google Shape;56;p19"/>
          <p:cNvSpPr txBox="1"/>
          <p:nvPr>
            <p:ph idx="11" type="ftr"/>
          </p:nvPr>
        </p:nvSpPr>
        <p:spPr>
          <a:xfrm>
            <a:off x="3124200" y="4767263"/>
            <a:ext cx="2895600" cy="273844"/>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7" name="Google Shape;57;p19"/>
          <p:cNvSpPr txBox="1"/>
          <p:nvPr>
            <p:ph idx="12" type="sldNum"/>
          </p:nvPr>
        </p:nvSpPr>
        <p:spPr>
          <a:xfrm>
            <a:off x="6553200" y="4767263"/>
            <a:ext cx="2133600" cy="273844"/>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457201" y="204787"/>
            <a:ext cx="3008313" cy="871538"/>
          </a:xfrm>
          <a:prstGeom prst="rect">
            <a:avLst/>
          </a:prstGeom>
          <a:noFill/>
          <a:ln>
            <a:noFill/>
          </a:ln>
        </p:spPr>
        <p:txBody>
          <a:bodyPr anchor="b" anchorCtr="0" bIns="45700" lIns="91425" numCol="1" rIns="91425" spcFirstLastPara="1" tIns="45700" wrap="square">
            <a:normAutofit/>
          </a:bodyPr>
          <a:lstStyle>
            <a:lvl1pPr algn="l" lvl="0">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3575050" y="204788"/>
            <a:ext cx="5111750" cy="4389835"/>
          </a:xfrm>
          <a:prstGeom prst="rect">
            <a:avLst/>
          </a:prstGeom>
          <a:noFill/>
          <a:ln>
            <a:noFill/>
          </a:ln>
        </p:spPr>
        <p:txBody>
          <a:bodyPr anchor="t" anchorCtr="0" bIns="45700" lIns="91425" numCol="1" rIns="91425" spcFirstLastPara="1" tIns="45700" wrap="square">
            <a:normAutofit/>
          </a:bodyPr>
          <a:lstStyle>
            <a:lvl1pPr algn="l" indent="-431800" lvl="0" marL="457200">
              <a:spcBef>
                <a:spcPts val="640"/>
              </a:spcBef>
              <a:spcAft>
                <a:spcPts val="0"/>
              </a:spcAft>
              <a:buClr>
                <a:schemeClr val="dk1"/>
              </a:buClr>
              <a:buSzPts val="3200"/>
              <a:buChar char="•"/>
              <a:defRPr sz="3200"/>
            </a:lvl1pPr>
            <a:lvl2pPr algn="l" indent="-406400" lvl="1" marL="914400">
              <a:spcBef>
                <a:spcPts val="560"/>
              </a:spcBef>
              <a:spcAft>
                <a:spcPts val="0"/>
              </a:spcAft>
              <a:buClr>
                <a:schemeClr val="dk1"/>
              </a:buClr>
              <a:buSzPts val="2800"/>
              <a:buChar char="–"/>
              <a:defRPr sz="2800"/>
            </a:lvl2pPr>
            <a:lvl3pPr algn="l" indent="-381000" lvl="2" marL="1371600">
              <a:spcBef>
                <a:spcPts val="480"/>
              </a:spcBef>
              <a:spcAft>
                <a:spcPts val="0"/>
              </a:spcAft>
              <a:buClr>
                <a:schemeClr val="dk1"/>
              </a:buClr>
              <a:buSzPts val="2400"/>
              <a:buChar char="•"/>
              <a:defRPr sz="2400"/>
            </a:lvl3pPr>
            <a:lvl4pPr algn="l" indent="-355600" lvl="3" marL="1828800">
              <a:spcBef>
                <a:spcPts val="400"/>
              </a:spcBef>
              <a:spcAft>
                <a:spcPts val="0"/>
              </a:spcAft>
              <a:buClr>
                <a:schemeClr val="dk1"/>
              </a:buClr>
              <a:buSzPts val="2000"/>
              <a:buChar char="–"/>
              <a:defRPr sz="2000"/>
            </a:lvl4pPr>
            <a:lvl5pPr algn="l" indent="-355600" lvl="4" marL="2286000">
              <a:spcBef>
                <a:spcPts val="400"/>
              </a:spcBef>
              <a:spcAft>
                <a:spcPts val="0"/>
              </a:spcAft>
              <a:buClr>
                <a:schemeClr val="dk1"/>
              </a:buClr>
              <a:buSzPts val="2000"/>
              <a:buChar char="»"/>
              <a:defRPr sz="2000"/>
            </a:lvl5pPr>
            <a:lvl6pPr algn="l" indent="-355600" lvl="5" marL="2743200">
              <a:spcBef>
                <a:spcPts val="400"/>
              </a:spcBef>
              <a:spcAft>
                <a:spcPts val="0"/>
              </a:spcAft>
              <a:buClr>
                <a:schemeClr val="dk1"/>
              </a:buClr>
              <a:buSzPts val="2000"/>
              <a:buChar char="•"/>
              <a:defRPr sz="2000"/>
            </a:lvl6pPr>
            <a:lvl7pPr algn="l" indent="-355600" lvl="6" marL="3200400">
              <a:spcBef>
                <a:spcPts val="400"/>
              </a:spcBef>
              <a:spcAft>
                <a:spcPts val="0"/>
              </a:spcAft>
              <a:buClr>
                <a:schemeClr val="dk1"/>
              </a:buClr>
              <a:buSzPts val="2000"/>
              <a:buChar char="•"/>
              <a:defRPr sz="2000"/>
            </a:lvl7pPr>
            <a:lvl8pPr algn="l" indent="-355600" lvl="7" marL="3657600">
              <a:spcBef>
                <a:spcPts val="400"/>
              </a:spcBef>
              <a:spcAft>
                <a:spcPts val="0"/>
              </a:spcAft>
              <a:buClr>
                <a:schemeClr val="dk1"/>
              </a:buClr>
              <a:buSzPts val="2000"/>
              <a:buChar char="•"/>
              <a:defRPr sz="2000"/>
            </a:lvl8pPr>
            <a:lvl9pPr algn="l" indent="-355600" lvl="8" marL="4114800">
              <a:spcBef>
                <a:spcPts val="400"/>
              </a:spcBef>
              <a:spcAft>
                <a:spcPts val="0"/>
              </a:spcAft>
              <a:buClr>
                <a:schemeClr val="dk1"/>
              </a:buClr>
              <a:buSzPts val="2000"/>
              <a:buChar char="•"/>
              <a:defRPr sz="2000"/>
            </a:lvl9pPr>
          </a:lstStyle>
          <a:p/>
        </p:txBody>
      </p:sp>
      <p:sp>
        <p:nvSpPr>
          <p:cNvPr id="61" name="Google Shape;61;p20"/>
          <p:cNvSpPr txBox="1"/>
          <p:nvPr>
            <p:ph idx="2" type="body"/>
          </p:nvPr>
        </p:nvSpPr>
        <p:spPr>
          <a:xfrm>
            <a:off x="457201" y="1076326"/>
            <a:ext cx="3008313" cy="3518297"/>
          </a:xfrm>
          <a:prstGeom prst="rect">
            <a:avLst/>
          </a:prstGeom>
          <a:noFill/>
          <a:ln>
            <a:noFill/>
          </a:ln>
        </p:spPr>
        <p:txBody>
          <a:bodyPr anchor="t" anchorCtr="0" bIns="45700" lIns="91425" numCol="1" rIns="91425" spcFirstLastPara="1" tIns="45700" wrap="square">
            <a:norm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62" name="Google Shape;62;p20"/>
          <p:cNvSpPr txBox="1"/>
          <p:nvPr>
            <p:ph idx="10" type="dt"/>
          </p:nvPr>
        </p:nvSpPr>
        <p:spPr>
          <a:xfrm>
            <a:off x="457200" y="4767263"/>
            <a:ext cx="2133600" cy="273844"/>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63" name="Google Shape;63;p20"/>
          <p:cNvSpPr txBox="1"/>
          <p:nvPr>
            <p:ph idx="11" type="ftr"/>
          </p:nvPr>
        </p:nvSpPr>
        <p:spPr>
          <a:xfrm>
            <a:off x="3124200" y="4767263"/>
            <a:ext cx="2895600" cy="273844"/>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64" name="Google Shape;64;p20"/>
          <p:cNvSpPr txBox="1"/>
          <p:nvPr>
            <p:ph idx="12" type="sldNum"/>
          </p:nvPr>
        </p:nvSpPr>
        <p:spPr>
          <a:xfrm>
            <a:off x="6553200" y="4767263"/>
            <a:ext cx="2133600" cy="273844"/>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1792288" y="3600450"/>
            <a:ext cx="5486400" cy="425054"/>
          </a:xfrm>
          <a:prstGeom prst="rect">
            <a:avLst/>
          </a:prstGeom>
          <a:noFill/>
          <a:ln>
            <a:noFill/>
          </a:ln>
        </p:spPr>
        <p:txBody>
          <a:bodyPr anchor="b" anchorCtr="0" bIns="45700" lIns="91425" numCol="1" rIns="91425" spcFirstLastPara="1" tIns="45700" wrap="square">
            <a:normAutofit/>
          </a:bodyPr>
          <a:lstStyle>
            <a:lvl1pPr algn="l" lvl="0">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1792288" y="459581"/>
            <a:ext cx="5486400" cy="3086100"/>
          </a:xfrm>
          <a:prstGeom prst="rect">
            <a:avLst/>
          </a:prstGeom>
          <a:noFill/>
          <a:ln>
            <a:noFill/>
          </a:ln>
        </p:spPr>
        <p:txBody>
          <a:bodyPr anchor="t" anchorCtr="0" bIns="45700" lIns="91425" numCol="1" rIns="91425" spcFirstLastPara="1" tIns="45700" wrap="square">
            <a:normAutofit/>
          </a:bodyPr>
          <a:lstStyle>
            <a:lvl1pPr algn="l" lvl="0" marR="0" rtl="0">
              <a:spcBef>
                <a:spcPts val="640"/>
              </a:spcBef>
              <a:spcAft>
                <a:spcPts val="0"/>
              </a:spcAft>
              <a:buClr>
                <a:schemeClr val="dk1"/>
              </a:buClr>
              <a:buSzPts val="3200"/>
              <a:buFont typeface="Arial"/>
              <a:buNone/>
              <a:defRPr b="0" cap="none" i="0" strike="noStrike" sz="3200" u="none">
                <a:solidFill>
                  <a:schemeClr val="dk1"/>
                </a:solidFill>
                <a:latin typeface="Calibri"/>
                <a:ea typeface="Calibri"/>
                <a:cs typeface="Calibri"/>
                <a:sym typeface="Calibri"/>
              </a:defRPr>
            </a:lvl1pPr>
            <a:lvl2pPr algn="l" lvl="1" marR="0" rtl="0">
              <a:spcBef>
                <a:spcPts val="560"/>
              </a:spcBef>
              <a:spcAft>
                <a:spcPts val="0"/>
              </a:spcAft>
              <a:buClr>
                <a:schemeClr val="dk1"/>
              </a:buClr>
              <a:buSzPts val="2800"/>
              <a:buFont typeface="Arial"/>
              <a:buNone/>
              <a:defRPr b="0" cap="none" i="0" strike="noStrike" sz="2800" u="none">
                <a:solidFill>
                  <a:schemeClr val="dk1"/>
                </a:solidFill>
                <a:latin typeface="Calibri"/>
                <a:ea typeface="Calibri"/>
                <a:cs typeface="Calibri"/>
                <a:sym typeface="Calibri"/>
              </a:defRPr>
            </a:lvl2pPr>
            <a:lvl3pPr algn="l" lvl="2" marR="0" rtl="0">
              <a:spcBef>
                <a:spcPts val="480"/>
              </a:spcBef>
              <a:spcAft>
                <a:spcPts val="0"/>
              </a:spcAft>
              <a:buClr>
                <a:schemeClr val="dk1"/>
              </a:buClr>
              <a:buSzPts val="2400"/>
              <a:buFont typeface="Arial"/>
              <a:buNone/>
              <a:defRPr b="0" cap="none" i="0" strike="noStrike" sz="2400" u="none">
                <a:solidFill>
                  <a:schemeClr val="dk1"/>
                </a:solidFill>
                <a:latin typeface="Calibri"/>
                <a:ea typeface="Calibri"/>
                <a:cs typeface="Calibri"/>
                <a:sym typeface="Calibri"/>
              </a:defRPr>
            </a:lvl3pPr>
            <a:lvl4pPr algn="l" lvl="3" marR="0" rtl="0">
              <a:spcBef>
                <a:spcPts val="400"/>
              </a:spcBef>
              <a:spcAft>
                <a:spcPts val="0"/>
              </a:spcAft>
              <a:buClr>
                <a:schemeClr val="dk1"/>
              </a:buClr>
              <a:buSzPts val="2000"/>
              <a:buFont typeface="Arial"/>
              <a:buNone/>
              <a:defRPr b="0" cap="none" i="0" strike="noStrike" sz="2000" u="none">
                <a:solidFill>
                  <a:schemeClr val="dk1"/>
                </a:solidFill>
                <a:latin typeface="Calibri"/>
                <a:ea typeface="Calibri"/>
                <a:cs typeface="Calibri"/>
                <a:sym typeface="Calibri"/>
              </a:defRPr>
            </a:lvl4pPr>
            <a:lvl5pPr algn="l" lvl="4" marR="0" rtl="0">
              <a:spcBef>
                <a:spcPts val="400"/>
              </a:spcBef>
              <a:spcAft>
                <a:spcPts val="0"/>
              </a:spcAft>
              <a:buClr>
                <a:schemeClr val="dk1"/>
              </a:buClr>
              <a:buSzPts val="2000"/>
              <a:buFont typeface="Arial"/>
              <a:buNone/>
              <a:defRPr b="0" cap="none" i="0" strike="noStrike" sz="2000" u="none">
                <a:solidFill>
                  <a:schemeClr val="dk1"/>
                </a:solidFill>
                <a:latin typeface="Calibri"/>
                <a:ea typeface="Calibri"/>
                <a:cs typeface="Calibri"/>
                <a:sym typeface="Calibri"/>
              </a:defRPr>
            </a:lvl5pPr>
            <a:lvl6pPr algn="l" lvl="5" marR="0" rtl="0">
              <a:spcBef>
                <a:spcPts val="400"/>
              </a:spcBef>
              <a:spcAft>
                <a:spcPts val="0"/>
              </a:spcAft>
              <a:buClr>
                <a:schemeClr val="dk1"/>
              </a:buClr>
              <a:buSzPts val="2000"/>
              <a:buFont typeface="Arial"/>
              <a:buNone/>
              <a:defRPr b="0" cap="none" i="0" strike="noStrike" sz="2000" u="none">
                <a:solidFill>
                  <a:schemeClr val="dk1"/>
                </a:solidFill>
                <a:latin typeface="Calibri"/>
                <a:ea typeface="Calibri"/>
                <a:cs typeface="Calibri"/>
                <a:sym typeface="Calibri"/>
              </a:defRPr>
            </a:lvl6pPr>
            <a:lvl7pPr algn="l" lvl="6" marR="0" rtl="0">
              <a:spcBef>
                <a:spcPts val="400"/>
              </a:spcBef>
              <a:spcAft>
                <a:spcPts val="0"/>
              </a:spcAft>
              <a:buClr>
                <a:schemeClr val="dk1"/>
              </a:buClr>
              <a:buSzPts val="2000"/>
              <a:buFont typeface="Arial"/>
              <a:buNone/>
              <a:defRPr b="0" cap="none" i="0" strike="noStrike" sz="2000" u="none">
                <a:solidFill>
                  <a:schemeClr val="dk1"/>
                </a:solidFill>
                <a:latin typeface="Calibri"/>
                <a:ea typeface="Calibri"/>
                <a:cs typeface="Calibri"/>
                <a:sym typeface="Calibri"/>
              </a:defRPr>
            </a:lvl7pPr>
            <a:lvl8pPr algn="l" lvl="7" marR="0" rtl="0">
              <a:spcBef>
                <a:spcPts val="400"/>
              </a:spcBef>
              <a:spcAft>
                <a:spcPts val="0"/>
              </a:spcAft>
              <a:buClr>
                <a:schemeClr val="dk1"/>
              </a:buClr>
              <a:buSzPts val="2000"/>
              <a:buFont typeface="Arial"/>
              <a:buNone/>
              <a:defRPr b="0" cap="none" i="0" strike="noStrike" sz="2000" u="none">
                <a:solidFill>
                  <a:schemeClr val="dk1"/>
                </a:solidFill>
                <a:latin typeface="Calibri"/>
                <a:ea typeface="Calibri"/>
                <a:cs typeface="Calibri"/>
                <a:sym typeface="Calibri"/>
              </a:defRPr>
            </a:lvl8pPr>
            <a:lvl9pPr algn="l" lvl="8" marR="0" rtl="0">
              <a:spcBef>
                <a:spcPts val="400"/>
              </a:spcBef>
              <a:spcAft>
                <a:spcPts val="0"/>
              </a:spcAft>
              <a:buClr>
                <a:schemeClr val="dk1"/>
              </a:buClr>
              <a:buSzPts val="2000"/>
              <a:buFont typeface="Arial"/>
              <a:buNone/>
              <a:defRPr b="0" cap="none" i="0" strike="noStrike" sz="2000" u="none">
                <a:solidFill>
                  <a:schemeClr val="dk1"/>
                </a:solidFill>
                <a:latin typeface="Calibri"/>
                <a:ea typeface="Calibri"/>
                <a:cs typeface="Calibri"/>
                <a:sym typeface="Calibri"/>
              </a:defRPr>
            </a:lvl9pPr>
          </a:lstStyle>
          <a:p/>
        </p:txBody>
      </p:sp>
      <p:sp>
        <p:nvSpPr>
          <p:cNvPr id="68" name="Google Shape;68;p21"/>
          <p:cNvSpPr txBox="1"/>
          <p:nvPr>
            <p:ph idx="1" type="body"/>
          </p:nvPr>
        </p:nvSpPr>
        <p:spPr>
          <a:xfrm>
            <a:off x="1792288" y="4025503"/>
            <a:ext cx="5486400" cy="603647"/>
          </a:xfrm>
          <a:prstGeom prst="rect">
            <a:avLst/>
          </a:prstGeom>
          <a:noFill/>
          <a:ln>
            <a:noFill/>
          </a:ln>
        </p:spPr>
        <p:txBody>
          <a:bodyPr anchor="t" anchorCtr="0" bIns="45700" lIns="91425" numCol="1" rIns="91425" spcFirstLastPara="1" tIns="45700" wrap="square">
            <a:norm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69" name="Google Shape;69;p21"/>
          <p:cNvSpPr txBox="1"/>
          <p:nvPr>
            <p:ph idx="10" type="dt"/>
          </p:nvPr>
        </p:nvSpPr>
        <p:spPr>
          <a:xfrm>
            <a:off x="457200" y="4767263"/>
            <a:ext cx="2133600" cy="273844"/>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70" name="Google Shape;70;p21"/>
          <p:cNvSpPr txBox="1"/>
          <p:nvPr>
            <p:ph idx="11" type="ftr"/>
          </p:nvPr>
        </p:nvSpPr>
        <p:spPr>
          <a:xfrm>
            <a:off x="3124200" y="4767263"/>
            <a:ext cx="2895600" cy="273844"/>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71" name="Google Shape;71;p21"/>
          <p:cNvSpPr txBox="1"/>
          <p:nvPr>
            <p:ph idx="12" type="sldNum"/>
          </p:nvPr>
        </p:nvSpPr>
        <p:spPr>
          <a:xfrm>
            <a:off x="6553200" y="4767263"/>
            <a:ext cx="2133600" cy="273844"/>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arget="../slideLayouts/slideLayout11.xml" Type="http://schemas.openxmlformats.org/officeDocument/2006/relationships/slideLayout"/><Relationship Id="rId12" Target="../slideLayouts/slideLayout10.xml" Type="http://schemas.openxmlformats.org/officeDocument/2006/relationships/slideLayout"/><Relationship Id="rId11" Target="../slideLayouts/slideLayout9.xml" Type="http://schemas.openxmlformats.org/officeDocument/2006/relationships/slideLayout"/><Relationship Id="rId9" Target="../slideLayouts/slideLayout7.xml" Type="http://schemas.openxmlformats.org/officeDocument/2006/relationships/slideLayout"/><Relationship Id="rId10" Target="../slideLayouts/slideLayout8.xml" Type="http://schemas.openxmlformats.org/officeDocument/2006/relationships/slideLayout"/><Relationship Id="rId8" Target="../slideLayouts/slideLayout6.xml" Type="http://schemas.openxmlformats.org/officeDocument/2006/relationships/slideLayout"/><Relationship Id="rId7" Target="../slideLayouts/slideLayout5.xml" Type="http://schemas.openxmlformats.org/officeDocument/2006/relationships/slideLayout"/><Relationship Id="rId6" Target="../slideLayouts/slideLayout4.xml" Type="http://schemas.openxmlformats.org/officeDocument/2006/relationships/slideLayout"/><Relationship Id="rId5" Target="../slideLayouts/slideLayout3.xml" Type="http://schemas.openxmlformats.org/officeDocument/2006/relationships/slideLayout"/><Relationship Id="rId4" Target="../slideLayouts/slideLayout2.xml" Type="http://schemas.openxmlformats.org/officeDocument/2006/relationships/slideLayout"/><Relationship Id="rId3" Target="../slideLayouts/slideLayout1.xml" Type="http://schemas.openxmlformats.org/officeDocument/2006/relationships/slideLayout"/><Relationship Id="rId2" Target="../media/image1.jpg" Type="http://schemas.openxmlformats.org/officeDocument/2006/relationships/image"/><Relationship Id="rId1" Target="../theme/theme2.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457200" y="205979"/>
            <a:ext cx="8229600" cy="857250"/>
          </a:xfrm>
          <a:prstGeom prst="rect">
            <a:avLst/>
          </a:prstGeom>
          <a:noFill/>
          <a:ln>
            <a:noFill/>
          </a:ln>
        </p:spPr>
        <p:txBody>
          <a:bodyPr anchor="ctr" anchorCtr="0" bIns="45700" lIns="91425" numCol="1" rIns="91425" spcFirstLastPara="1" tIns="45700" wrap="square">
            <a:normAutofit/>
          </a:bodyPr>
          <a:lstStyle>
            <a:lvl1pPr algn="ctr" lvl="0" marR="0" rtl="0">
              <a:spcBef>
                <a:spcPts val="0"/>
              </a:spcBef>
              <a:spcAft>
                <a:spcPts val="0"/>
              </a:spcAft>
              <a:buClr>
                <a:schemeClr val="dk1"/>
              </a:buClr>
              <a:buSzPts val="4400"/>
              <a:buFont typeface="Calibri"/>
              <a:buNone/>
              <a:defRPr b="0" cap="none" i="0" strike="noStrike" sz="4400"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457200" y="1200151"/>
            <a:ext cx="8229600" cy="3394472"/>
          </a:xfrm>
          <a:prstGeom prst="rect">
            <a:avLst/>
          </a:prstGeom>
          <a:noFill/>
          <a:ln>
            <a:noFill/>
          </a:ln>
        </p:spPr>
        <p:txBody>
          <a:bodyPr anchor="t" anchorCtr="0" bIns="45700" lIns="91425" numCol="1" rIns="91425" spcFirstLastPara="1" tIns="45700" wrap="square">
            <a:normAutofit/>
          </a:bodyPr>
          <a:lstStyle>
            <a:lvl1pPr algn="l" indent="-431800" lvl="0" marL="457200" marR="0" rtl="0">
              <a:spcBef>
                <a:spcPts val="640"/>
              </a:spcBef>
              <a:spcAft>
                <a:spcPts val="0"/>
              </a:spcAft>
              <a:buClr>
                <a:schemeClr val="dk1"/>
              </a:buClr>
              <a:buSzPts val="3200"/>
              <a:buFont typeface="Arial"/>
              <a:buChar char="•"/>
              <a:defRPr b="0" cap="none" i="0" strike="noStrike" sz="3200" u="none">
                <a:solidFill>
                  <a:schemeClr val="dk1"/>
                </a:solidFill>
                <a:latin typeface="Calibri"/>
                <a:ea typeface="Calibri"/>
                <a:cs typeface="Calibri"/>
                <a:sym typeface="Calibri"/>
              </a:defRPr>
            </a:lvl1pPr>
            <a:lvl2pPr algn="l" indent="-406400" lvl="1" marL="914400" marR="0" rtl="0">
              <a:spcBef>
                <a:spcPts val="560"/>
              </a:spcBef>
              <a:spcAft>
                <a:spcPts val="0"/>
              </a:spcAft>
              <a:buClr>
                <a:schemeClr val="dk1"/>
              </a:buClr>
              <a:buSzPts val="2800"/>
              <a:buFont typeface="Arial"/>
              <a:buChar char="–"/>
              <a:defRPr b="0" cap="none" i="0" strike="noStrike" sz="2800" u="none">
                <a:solidFill>
                  <a:schemeClr val="dk1"/>
                </a:solidFill>
                <a:latin typeface="Calibri"/>
                <a:ea typeface="Calibri"/>
                <a:cs typeface="Calibri"/>
                <a:sym typeface="Calibri"/>
              </a:defRPr>
            </a:lvl2pPr>
            <a:lvl3pPr algn="l" indent="-381000" lvl="2" marL="1371600" marR="0" rtl="0">
              <a:spcBef>
                <a:spcPts val="480"/>
              </a:spcBef>
              <a:spcAft>
                <a:spcPts val="0"/>
              </a:spcAft>
              <a:buClr>
                <a:schemeClr val="dk1"/>
              </a:buClr>
              <a:buSzPts val="2400"/>
              <a:buFont typeface="Arial"/>
              <a:buChar char="•"/>
              <a:defRPr b="0" cap="none" i="0" strike="noStrike" sz="2400" u="none">
                <a:solidFill>
                  <a:schemeClr val="dk1"/>
                </a:solidFill>
                <a:latin typeface="Calibri"/>
                <a:ea typeface="Calibri"/>
                <a:cs typeface="Calibri"/>
                <a:sym typeface="Calibri"/>
              </a:defRPr>
            </a:lvl3pPr>
            <a:lvl4pPr algn="l" indent="-355600" lvl="3" marL="1828800" marR="0" rtl="0">
              <a:spcBef>
                <a:spcPts val="400"/>
              </a:spcBef>
              <a:spcAft>
                <a:spcPts val="0"/>
              </a:spcAft>
              <a:buClr>
                <a:schemeClr val="dk1"/>
              </a:buClr>
              <a:buSzPts val="2000"/>
              <a:buFont typeface="Arial"/>
              <a:buChar char="–"/>
              <a:defRPr b="0" cap="none" i="0" strike="noStrike" sz="2000" u="none">
                <a:solidFill>
                  <a:schemeClr val="dk1"/>
                </a:solidFill>
                <a:latin typeface="Calibri"/>
                <a:ea typeface="Calibri"/>
                <a:cs typeface="Calibri"/>
                <a:sym typeface="Calibri"/>
              </a:defRPr>
            </a:lvl4pPr>
            <a:lvl5pPr algn="l" indent="-355600" lvl="4" marL="2286000" marR="0" rtl="0">
              <a:spcBef>
                <a:spcPts val="400"/>
              </a:spcBef>
              <a:spcAft>
                <a:spcPts val="0"/>
              </a:spcAft>
              <a:buClr>
                <a:schemeClr val="dk1"/>
              </a:buClr>
              <a:buSzPts val="2000"/>
              <a:buFont typeface="Arial"/>
              <a:buChar char="»"/>
              <a:defRPr b="0" cap="none" i="0" strike="noStrike" sz="2000" u="none">
                <a:solidFill>
                  <a:schemeClr val="dk1"/>
                </a:solidFill>
                <a:latin typeface="Calibri"/>
                <a:ea typeface="Calibri"/>
                <a:cs typeface="Calibri"/>
                <a:sym typeface="Calibri"/>
              </a:defRPr>
            </a:lvl5pPr>
            <a:lvl6pPr algn="l" indent="-355600" lvl="5" marL="2743200" marR="0" rtl="0">
              <a:spcBef>
                <a:spcPts val="400"/>
              </a:spcBef>
              <a:spcAft>
                <a:spcPts val="0"/>
              </a:spcAft>
              <a:buClr>
                <a:schemeClr val="dk1"/>
              </a:buClr>
              <a:buSzPts val="2000"/>
              <a:buFont typeface="Arial"/>
              <a:buChar char="•"/>
              <a:defRPr b="0" cap="none" i="0" strike="noStrike" sz="2000" u="none">
                <a:solidFill>
                  <a:schemeClr val="dk1"/>
                </a:solidFill>
                <a:latin typeface="Calibri"/>
                <a:ea typeface="Calibri"/>
                <a:cs typeface="Calibri"/>
                <a:sym typeface="Calibri"/>
              </a:defRPr>
            </a:lvl6pPr>
            <a:lvl7pPr algn="l" indent="-355600" lvl="6" marL="3200400" marR="0" rtl="0">
              <a:spcBef>
                <a:spcPts val="400"/>
              </a:spcBef>
              <a:spcAft>
                <a:spcPts val="0"/>
              </a:spcAft>
              <a:buClr>
                <a:schemeClr val="dk1"/>
              </a:buClr>
              <a:buSzPts val="2000"/>
              <a:buFont typeface="Arial"/>
              <a:buChar char="•"/>
              <a:defRPr b="0" cap="none" i="0" strike="noStrike" sz="2000" u="none">
                <a:solidFill>
                  <a:schemeClr val="dk1"/>
                </a:solidFill>
                <a:latin typeface="Calibri"/>
                <a:ea typeface="Calibri"/>
                <a:cs typeface="Calibri"/>
                <a:sym typeface="Calibri"/>
              </a:defRPr>
            </a:lvl7pPr>
            <a:lvl8pPr algn="l" indent="-355600" lvl="7" marL="3657600" marR="0" rtl="0">
              <a:spcBef>
                <a:spcPts val="400"/>
              </a:spcBef>
              <a:spcAft>
                <a:spcPts val="0"/>
              </a:spcAft>
              <a:buClr>
                <a:schemeClr val="dk1"/>
              </a:buClr>
              <a:buSzPts val="2000"/>
              <a:buFont typeface="Arial"/>
              <a:buChar char="•"/>
              <a:defRPr b="0" cap="none" i="0" strike="noStrike" sz="2000" u="none">
                <a:solidFill>
                  <a:schemeClr val="dk1"/>
                </a:solidFill>
                <a:latin typeface="Calibri"/>
                <a:ea typeface="Calibri"/>
                <a:cs typeface="Calibri"/>
                <a:sym typeface="Calibri"/>
              </a:defRPr>
            </a:lvl8pPr>
            <a:lvl9pPr algn="l" indent="-355600" lvl="8" marL="4114800" marR="0" rtl="0">
              <a:spcBef>
                <a:spcPts val="400"/>
              </a:spcBef>
              <a:spcAft>
                <a:spcPts val="0"/>
              </a:spcAft>
              <a:buClr>
                <a:schemeClr val="dk1"/>
              </a:buClr>
              <a:buSzPts val="2000"/>
              <a:buFont typeface="Arial"/>
              <a:buChar char="•"/>
              <a:defRPr b="0" cap="none" i="0" strike="noStrike" sz="2000" u="non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457200" y="4767263"/>
            <a:ext cx="2133600" cy="273844"/>
          </a:xfrm>
          <a:prstGeom prst="rect">
            <a:avLst/>
          </a:prstGeom>
          <a:noFill/>
          <a:ln>
            <a:noFill/>
          </a:ln>
        </p:spPr>
        <p:txBody>
          <a:bodyPr anchor="ctr" anchorCtr="0" bIns="45700" lIns="91425" numCol="1" rIns="91425" spcFirstLastPara="1" tIns="45700" wrap="square">
            <a:noAutofit/>
          </a:bodyPr>
          <a:lstStyle>
            <a:lvl1pPr algn="l" lvl="0" marR="0" rtl="0">
              <a:spcBef>
                <a:spcPts val="0"/>
              </a:spcBef>
              <a:spcAft>
                <a:spcPts val="0"/>
              </a:spcAft>
              <a:buSzPts val="1400"/>
              <a:buNone/>
              <a:defRPr b="0" cap="none" i="0" strike="noStrike" sz="1200"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3124200" y="4767263"/>
            <a:ext cx="2895600" cy="273844"/>
          </a:xfrm>
          <a:prstGeom prst="rect">
            <a:avLst/>
          </a:prstGeom>
          <a:noFill/>
          <a:ln>
            <a:noFill/>
          </a:ln>
        </p:spPr>
        <p:txBody>
          <a:bodyPr anchor="ctr" anchorCtr="0" bIns="45700" lIns="91425" numCol="1" rIns="91425" spcFirstLastPara="1" tIns="45700" wrap="square">
            <a:noAutofit/>
          </a:bodyPr>
          <a:lstStyle>
            <a:lvl1pPr algn="ctr" lvl="0" marR="0" rtl="0">
              <a:spcBef>
                <a:spcPts val="0"/>
              </a:spcBef>
              <a:spcAft>
                <a:spcPts val="0"/>
              </a:spcAft>
              <a:buSzPts val="1400"/>
              <a:buNone/>
              <a:defRPr b="0" cap="none" i="0" strike="noStrike" sz="1200"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6553200" y="4767263"/>
            <a:ext cx="2133600" cy="273844"/>
          </a:xfrm>
          <a:prstGeom prst="rect">
            <a:avLst/>
          </a:prstGeom>
          <a:noFill/>
          <a:ln>
            <a:noFill/>
          </a:ln>
        </p:spPr>
        <p:txBody>
          <a:bodyPr anchor="ctr" anchorCtr="0" bIns="45700" lIns="91425" numCol="1" rIns="91425" spcFirstLastPara="1" tIns="45700" wrap="square">
            <a:noAutofit/>
          </a:bodyPr>
          <a:lstStyle>
            <a:lvl1pPr algn="r" indent="0" lvl="0" marL="0" marR="0" rtl="0">
              <a:spcBef>
                <a:spcPts val="0"/>
              </a:spcBef>
              <a:buNone/>
              <a:defRPr b="0" cap="none" i="0" strike="noStrike" sz="1200" u="none">
                <a:solidFill>
                  <a:srgbClr val="888888"/>
                </a:solidFill>
                <a:latin typeface="Calibri"/>
                <a:ea typeface="Calibri"/>
                <a:cs typeface="Calibri"/>
                <a:sym typeface="Calibri"/>
              </a:defRPr>
            </a:lvl1pPr>
            <a:lvl2pPr algn="r" indent="0" lvl="1" marL="0" marR="0" rtl="0">
              <a:spcBef>
                <a:spcPts val="0"/>
              </a:spcBef>
              <a:buNone/>
              <a:defRPr b="0" cap="none" i="0" strike="noStrike" sz="1200" u="none">
                <a:solidFill>
                  <a:srgbClr val="888888"/>
                </a:solidFill>
                <a:latin typeface="Calibri"/>
                <a:ea typeface="Calibri"/>
                <a:cs typeface="Calibri"/>
                <a:sym typeface="Calibri"/>
              </a:defRPr>
            </a:lvl2pPr>
            <a:lvl3pPr algn="r" indent="0" lvl="2" marL="0" marR="0" rtl="0">
              <a:spcBef>
                <a:spcPts val="0"/>
              </a:spcBef>
              <a:buNone/>
              <a:defRPr b="0" cap="none" i="0" strike="noStrike" sz="1200" u="none">
                <a:solidFill>
                  <a:srgbClr val="888888"/>
                </a:solidFill>
                <a:latin typeface="Calibri"/>
                <a:ea typeface="Calibri"/>
                <a:cs typeface="Calibri"/>
                <a:sym typeface="Calibri"/>
              </a:defRPr>
            </a:lvl3pPr>
            <a:lvl4pPr algn="r" indent="0" lvl="3" marL="0" marR="0" rtl="0">
              <a:spcBef>
                <a:spcPts val="0"/>
              </a:spcBef>
              <a:buNone/>
              <a:defRPr b="0" cap="none" i="0" strike="noStrike" sz="1200" u="none">
                <a:solidFill>
                  <a:srgbClr val="888888"/>
                </a:solidFill>
                <a:latin typeface="Calibri"/>
                <a:ea typeface="Calibri"/>
                <a:cs typeface="Calibri"/>
                <a:sym typeface="Calibri"/>
              </a:defRPr>
            </a:lvl4pPr>
            <a:lvl5pPr algn="r" indent="0" lvl="4" marL="0" marR="0" rtl="0">
              <a:spcBef>
                <a:spcPts val="0"/>
              </a:spcBef>
              <a:buNone/>
              <a:defRPr b="0" cap="none" i="0" strike="noStrike" sz="1200" u="none">
                <a:solidFill>
                  <a:srgbClr val="888888"/>
                </a:solidFill>
                <a:latin typeface="Calibri"/>
                <a:ea typeface="Calibri"/>
                <a:cs typeface="Calibri"/>
                <a:sym typeface="Calibri"/>
              </a:defRPr>
            </a:lvl5pPr>
            <a:lvl6pPr algn="r" indent="0" lvl="5" marL="0" marR="0" rtl="0">
              <a:spcBef>
                <a:spcPts val="0"/>
              </a:spcBef>
              <a:buNone/>
              <a:defRPr b="0" cap="none" i="0" strike="noStrike" sz="1200" u="none">
                <a:solidFill>
                  <a:srgbClr val="888888"/>
                </a:solidFill>
                <a:latin typeface="Calibri"/>
                <a:ea typeface="Calibri"/>
                <a:cs typeface="Calibri"/>
                <a:sym typeface="Calibri"/>
              </a:defRPr>
            </a:lvl6pPr>
            <a:lvl7pPr algn="r" indent="0" lvl="6" marL="0" marR="0" rtl="0">
              <a:spcBef>
                <a:spcPts val="0"/>
              </a:spcBef>
              <a:buNone/>
              <a:defRPr b="0" cap="none" i="0" strike="noStrike" sz="1200" u="none">
                <a:solidFill>
                  <a:srgbClr val="888888"/>
                </a:solidFill>
                <a:latin typeface="Calibri"/>
                <a:ea typeface="Calibri"/>
                <a:cs typeface="Calibri"/>
                <a:sym typeface="Calibri"/>
              </a:defRPr>
            </a:lvl7pPr>
            <a:lvl8pPr algn="r" indent="0" lvl="7" marL="0" marR="0" rtl="0">
              <a:spcBef>
                <a:spcPts val="0"/>
              </a:spcBef>
              <a:buNone/>
              <a:defRPr b="0" cap="none" i="0" strike="noStrike" sz="1200" u="none">
                <a:solidFill>
                  <a:srgbClr val="888888"/>
                </a:solidFill>
                <a:latin typeface="Calibri"/>
                <a:ea typeface="Calibri"/>
                <a:cs typeface="Calibri"/>
                <a:sym typeface="Calibri"/>
              </a:defRPr>
            </a:lvl8pPr>
            <a:lvl9pPr algn="r" indent="0" lvl="8" marL="0" marR="0" rtl="0">
              <a:spcBef>
                <a:spcPts val="0"/>
              </a:spcBef>
              <a:buNone/>
              <a:defRPr b="0" cap="none" i="0" strike="noStrike" sz="1200"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folHlink="folHlink" hlink="hlink" tx1="dk1" tx2="lt2"/>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2" Target="../notesSlides/notesSlide10.xml" Type="http://schemas.openxmlformats.org/officeDocument/2006/relationships/notesSlide"/><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2" Target="../notesSlides/notesSlide11.xml" Type="http://schemas.openxmlformats.org/officeDocument/2006/relationships/notesSlide"/><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2" Target="../notesSlides/notesSlide2.xml" Type="http://schemas.openxmlformats.org/officeDocument/2006/relationships/notesSlid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2" Target="../notesSlides/notesSlide3.xml" Type="http://schemas.openxmlformats.org/officeDocument/2006/relationships/notesSlide"/><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2" Target="../notesSlides/notesSlide4.xml" Type="http://schemas.openxmlformats.org/officeDocument/2006/relationships/notesSlide"/><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2" Target="../notesSlides/notesSlide5.xml" Type="http://schemas.openxmlformats.org/officeDocument/2006/relationships/notesSlide"/><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3" Target="../media/image5.jpg" Type="http://schemas.openxmlformats.org/officeDocument/2006/relationships/image"/><Relationship Id="rId2" Target="../notesSlides/notesSlide6.xml" Type="http://schemas.openxmlformats.org/officeDocument/2006/relationships/notesSlid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6" Target="../media/image6.png" Type="http://schemas.openxmlformats.org/officeDocument/2006/relationships/image"/><Relationship Id="rId5" Target="../media/image3.png" Type="http://schemas.openxmlformats.org/officeDocument/2006/relationships/image"/><Relationship Id="rId4" Target="../media/image4.png" Type="http://schemas.openxmlformats.org/officeDocument/2006/relationships/image"/><Relationship Id="rId3" Target="../media/image2.png" Type="http://schemas.openxmlformats.org/officeDocument/2006/relationships/image"/><Relationship Id="rId2" Target="../notesSlides/notesSlide7.xml" Type="http://schemas.openxmlformats.org/officeDocument/2006/relationships/notesSlid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2" Target="../notesSlides/notesSlide8.xml" Type="http://schemas.openxmlformats.org/officeDocument/2006/relationships/notesSlide"/><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2" Target="../notesSlides/notesSlide9.xml" Type="http://schemas.openxmlformats.org/officeDocument/2006/relationships/notesSlide"/><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1597819"/>
            <a:ext cx="7772400" cy="1102519"/>
          </a:xfrm>
          <a:prstGeom prst="rect">
            <a:avLst/>
          </a:prstGeom>
          <a:noFill/>
          <a:ln>
            <a:noFill/>
          </a:ln>
        </p:spPr>
        <p:txBody>
          <a:bodyPr anchor="ctr" anchorCtr="0" bIns="45700" lIns="91425" numCol="1" rIns="91425" spcFirstLastPara="1" tIns="45700" wrap="square">
            <a:normAutofit fontScale="90000"/>
          </a:bodyPr>
          <a:lstStyle/>
          <a:p>
            <a:pPr algn="ctr" indent="0" lvl="0" marL="0" rtl="0">
              <a:spcBef>
                <a:spcPts val="0"/>
              </a:spcBef>
              <a:spcAft>
                <a:spcPts val="0"/>
              </a:spcAft>
              <a:buClr>
                <a:schemeClr val="dk1"/>
              </a:buClr>
              <a:buSzPct val="100000"/>
              <a:buFont typeface="Calibri"/>
              <a:buNone/>
            </a:pPr>
            <a:r>
              <a:rPr lang="en-US"/>
              <a:t>The Complete Front-End Development course </a:t>
            </a:r>
            <a:endParaRPr/>
          </a:p>
        </p:txBody>
      </p:sp>
      <p:sp>
        <p:nvSpPr>
          <p:cNvPr id="89" name="Google Shape;89;p1"/>
          <p:cNvSpPr txBox="1"/>
          <p:nvPr>
            <p:ph idx="1" type="subTitle"/>
          </p:nvPr>
        </p:nvSpPr>
        <p:spPr>
          <a:xfrm>
            <a:off x="1371600" y="2914650"/>
            <a:ext cx="6400800" cy="1314450"/>
          </a:xfrm>
          <a:prstGeom prst="rect">
            <a:avLst/>
          </a:prstGeom>
          <a:noFill/>
          <a:ln>
            <a:noFill/>
          </a:ln>
        </p:spPr>
        <p:txBody>
          <a:bodyPr anchor="t" anchorCtr="0" bIns="45700" lIns="91425" numCol="1" rIns="91425" spcFirstLastPara="1" tIns="45700" wrap="square">
            <a:normAutofit/>
          </a:bodyPr>
          <a:lstStyle/>
          <a:p>
            <a:pPr algn="ctr" indent="0" lvl="0" marL="0" rtl="0">
              <a:spcBef>
                <a:spcPts val="0"/>
              </a:spcBef>
              <a:spcAft>
                <a:spcPts val="0"/>
              </a:spcAft>
              <a:buClr>
                <a:srgbClr val="888888"/>
              </a:buClr>
              <a:buSzPts val="3200"/>
              <a:buNone/>
            </a:pPr>
            <a:r>
              <a:rPr lang="en-US"/>
              <a:t>Our own ecommerce website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457200" y="205979"/>
            <a:ext cx="8229600" cy="857250"/>
          </a:xfrm>
          <a:prstGeom prst="rect">
            <a:avLst/>
          </a:prstGeom>
          <a:noFill/>
          <a:ln>
            <a:noFill/>
          </a:ln>
        </p:spPr>
        <p:txBody>
          <a:bodyPr anchor="ctr" anchorCtr="0" bIns="45700" lIns="91425" numCol="1" rIns="91425" spcFirstLastPara="1" tIns="45700" wrap="square">
            <a:normAutofit/>
          </a:bodyPr>
          <a:lstStyle/>
          <a:p>
            <a:pPr algn="ctr" indent="0" lvl="0" marL="0" rtl="0">
              <a:spcBef>
                <a:spcPts val="0"/>
              </a:spcBef>
              <a:spcAft>
                <a:spcPts val="0"/>
              </a:spcAft>
              <a:buClr>
                <a:schemeClr val="dk1"/>
              </a:buClr>
              <a:buSzPts val="4400"/>
              <a:buFont typeface="Calibri"/>
              <a:buNone/>
            </a:pPr>
            <a:r>
              <a:rPr lang="en-US"/>
              <a:t>Assignment</a:t>
            </a:r>
            <a:endParaRPr/>
          </a:p>
        </p:txBody>
      </p:sp>
      <p:sp>
        <p:nvSpPr>
          <p:cNvPr id="152" name="Google Shape;152;p10"/>
          <p:cNvSpPr txBox="1"/>
          <p:nvPr>
            <p:ph idx="1" type="body"/>
          </p:nvPr>
        </p:nvSpPr>
        <p:spPr>
          <a:xfrm>
            <a:off x="457200" y="1200151"/>
            <a:ext cx="8229600" cy="3394472"/>
          </a:xfrm>
          <a:prstGeom prst="rect">
            <a:avLst/>
          </a:prstGeom>
          <a:noFill/>
          <a:ln>
            <a:noFill/>
          </a:ln>
        </p:spPr>
        <p:txBody>
          <a:bodyPr anchor="t" anchorCtr="0" bIns="45700" lIns="91425" numCol="1" rIns="91425" spcFirstLastPara="1" tIns="45700" wrap="square">
            <a:normAutofit/>
          </a:bodyPr>
          <a:lstStyle/>
          <a:p>
            <a:pPr algn="l" indent="-342900" lvl="0" marL="342900" rtl="0">
              <a:spcBef>
                <a:spcPts val="0"/>
              </a:spcBef>
              <a:spcAft>
                <a:spcPts val="0"/>
              </a:spcAft>
              <a:buClr>
                <a:schemeClr val="dk1"/>
              </a:buClr>
              <a:buSzPts val="3200"/>
              <a:buChar char="•"/>
            </a:pPr>
            <a:r>
              <a:rPr lang="en-US"/>
              <a:t>Create a bootstrap modal for user login and registration for your ecommerce website at th</a:t>
            </a:r>
            <a:r>
              <a:rPr lang="en-US"/>
              <a:t>e click of the sign in button. Test it to have html5 validations.</a:t>
            </a:r>
            <a:endParaRPr/>
          </a:p>
          <a:p>
            <a:pPr algn="l" indent="-342900" lvl="0" marL="342900" rtl="0">
              <a:spcBef>
                <a:spcPts val="640"/>
              </a:spcBef>
              <a:spcAft>
                <a:spcPts val="0"/>
              </a:spcAft>
              <a:buClr>
                <a:schemeClr val="dk1"/>
              </a:buClr>
              <a:buSzPts val="3200"/>
              <a:buChar char="•"/>
            </a:pPr>
            <a:r>
              <a:rPr lang="en-US"/>
              <a:t>Create a thank you page as shown in the mockup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14"/>
          <p:cNvSpPr txBox="1"/>
          <p:nvPr>
            <p:ph type="title"/>
          </p:nvPr>
        </p:nvSpPr>
        <p:spPr/>
        <p:txBody>
          <a:bodyPr/>
          <a:lstStyle/>
          <a:p>
            <a:endParaRPr/>
          </a:p>
        </p:txBody>
      </p:sp>
      <p:sp>
        <p:nvSpPr>
          <p:cNvPr id="23" name="Google Shape;23;p14"/>
          <p:cNvSpPr txBox="1"/>
          <p:nvPr>
            <p:ph idx="1" type="body"/>
          </p:nvPr>
        </p:nvSpPr>
        <p:spPr/>
        <p:txBody>
          <a:bodyPr/>
          <a:lstStyle/>
          <a:p>
            <a:endParaRPr/>
          </a:p>
        </p:txBody>
      </p:sp>
    </p:spTree>
  </p:cSld>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457200" y="205979"/>
            <a:ext cx="8229600" cy="857250"/>
          </a:xfrm>
          <a:prstGeom prst="rect">
            <a:avLst/>
          </a:prstGeom>
          <a:noFill/>
          <a:ln>
            <a:noFill/>
          </a:ln>
        </p:spPr>
        <p:txBody>
          <a:bodyPr anchor="ctr" anchorCtr="0" bIns="45700" lIns="91425" numCol="1" rIns="91425" spcFirstLastPara="1" tIns="45700" wrap="square">
            <a:normAutofit/>
          </a:bodyPr>
          <a:lstStyle/>
          <a:p>
            <a:pPr algn="ctr" indent="0" lvl="0" marL="0" rtl="0">
              <a:spcBef>
                <a:spcPts val="0"/>
              </a:spcBef>
              <a:spcAft>
                <a:spcPts val="0"/>
              </a:spcAft>
              <a:buClr>
                <a:schemeClr val="dk1"/>
              </a:buClr>
              <a:buSzPts val="4400"/>
              <a:buFont typeface="Calibri"/>
              <a:buNone/>
            </a:pPr>
            <a:r>
              <a:rPr lang="en-US"/>
              <a:t>Minor Project</a:t>
            </a:r>
            <a:endParaRPr/>
          </a:p>
        </p:txBody>
      </p:sp>
      <p:sp>
        <p:nvSpPr>
          <p:cNvPr id="158" name="Google Shape;158;p11"/>
          <p:cNvSpPr txBox="1"/>
          <p:nvPr>
            <p:ph idx="1" type="body"/>
          </p:nvPr>
        </p:nvSpPr>
        <p:spPr>
          <a:xfrm>
            <a:off x="457200" y="1200151"/>
            <a:ext cx="8229600" cy="3394472"/>
          </a:xfrm>
          <a:prstGeom prst="rect">
            <a:avLst/>
          </a:prstGeom>
          <a:noFill/>
          <a:ln>
            <a:noFill/>
          </a:ln>
        </p:spPr>
        <p:txBody>
          <a:bodyPr anchor="t" anchorCtr="0" bIns="45700" lIns="91425" numCol="1" rIns="91425" spcFirstLastPara="1" tIns="45700" wrap="square">
            <a:normAutofit lnSpcReduction="10000"/>
          </a:bodyPr>
          <a:lstStyle/>
          <a:p>
            <a:pPr algn="l" indent="-342900" lvl="0" marL="342900" rtl="0">
              <a:lnSpc>
                <a:spcPct val="107000"/>
              </a:lnSpc>
              <a:spcBef>
                <a:spcPts val="0"/>
              </a:spcBef>
              <a:spcAft>
                <a:spcPts val="0"/>
              </a:spcAft>
              <a:buClr>
                <a:schemeClr val="dk1"/>
              </a:buClr>
              <a:buSzPts val="3200"/>
              <a:buFont typeface="Arial"/>
              <a:buChar char="•"/>
            </a:pPr>
            <a:r>
              <a:rPr lang="en-US">
                <a:latin typeface="Calibri"/>
                <a:ea typeface="Calibri"/>
                <a:cs typeface="Calibri"/>
                <a:sym typeface="Calibri"/>
              </a:rPr>
              <a:t>Create the </a:t>
            </a:r>
            <a:r>
              <a:rPr lang="en-US">
                <a:solidFill>
                  <a:srgbClr val="FF0000"/>
                </a:solidFill>
                <a:latin typeface="Calibri"/>
                <a:ea typeface="Calibri"/>
                <a:cs typeface="Calibri"/>
                <a:sym typeface="Calibri"/>
              </a:rPr>
              <a:t>seller page </a:t>
            </a:r>
            <a:r>
              <a:rPr lang="en-US">
                <a:latin typeface="Calibri"/>
                <a:ea typeface="Calibri"/>
                <a:cs typeface="Calibri"/>
                <a:sym typeface="Calibri"/>
              </a:rPr>
              <a:t>as shown in the mockup</a:t>
            </a:r>
            <a:endParaRPr>
              <a:latin typeface="Calibri"/>
              <a:ea typeface="Calibri"/>
              <a:cs typeface="Calibri"/>
              <a:sym typeface="Calibri"/>
            </a:endParaRPr>
          </a:p>
          <a:p>
            <a:pPr algn="l" indent="-342900" lvl="0" marL="342900" rtl="0">
              <a:lnSpc>
                <a:spcPct val="107000"/>
              </a:lnSpc>
              <a:spcBef>
                <a:spcPts val="1440"/>
              </a:spcBef>
              <a:spcAft>
                <a:spcPts val="0"/>
              </a:spcAft>
              <a:buClr>
                <a:schemeClr val="dk1"/>
              </a:buClr>
              <a:buSzPts val="3200"/>
              <a:buFont typeface="Arial"/>
              <a:buChar char="•"/>
            </a:pPr>
            <a:r>
              <a:rPr lang="en-US">
                <a:latin typeface="Calibri"/>
                <a:ea typeface="Calibri"/>
                <a:cs typeface="Calibri"/>
                <a:sym typeface="Calibri"/>
              </a:rPr>
              <a:t>Create the </a:t>
            </a:r>
            <a:r>
              <a:rPr lang="en-US">
                <a:solidFill>
                  <a:srgbClr val="FF0000"/>
                </a:solidFill>
                <a:latin typeface="Calibri"/>
                <a:ea typeface="Calibri"/>
                <a:cs typeface="Calibri"/>
                <a:sym typeface="Calibri"/>
              </a:rPr>
              <a:t>return order page </a:t>
            </a:r>
            <a:r>
              <a:rPr lang="en-US">
                <a:latin typeface="Calibri"/>
                <a:ea typeface="Calibri"/>
                <a:cs typeface="Calibri"/>
                <a:sym typeface="Calibri"/>
              </a:rPr>
              <a:t>as shown in the mockup</a:t>
            </a:r>
            <a:endParaRPr>
              <a:latin typeface="Calibri"/>
              <a:ea typeface="Calibri"/>
              <a:cs typeface="Calibri"/>
              <a:sym typeface="Calibri"/>
            </a:endParaRPr>
          </a:p>
          <a:p>
            <a:pPr algn="l" indent="-342900" lvl="0" marL="342900" rtl="0">
              <a:lnSpc>
                <a:spcPct val="107000"/>
              </a:lnSpc>
              <a:spcBef>
                <a:spcPts val="1440"/>
              </a:spcBef>
              <a:spcAft>
                <a:spcPts val="0"/>
              </a:spcAft>
              <a:buClr>
                <a:schemeClr val="dk1"/>
              </a:buClr>
              <a:buSzPts val="3200"/>
              <a:buFont typeface="Arial"/>
              <a:buChar char="•"/>
            </a:pPr>
            <a:r>
              <a:rPr lang="en-US">
                <a:latin typeface="Calibri"/>
                <a:ea typeface="Calibri"/>
                <a:cs typeface="Calibri"/>
                <a:sym typeface="Calibri"/>
              </a:rPr>
              <a:t>Create the </a:t>
            </a:r>
            <a:r>
              <a:rPr lang="en-US">
                <a:solidFill>
                  <a:srgbClr val="FF0000"/>
                </a:solidFill>
                <a:latin typeface="Calibri"/>
                <a:ea typeface="Calibri"/>
                <a:cs typeface="Calibri"/>
                <a:sym typeface="Calibri"/>
              </a:rPr>
              <a:t>“my profile” page </a:t>
            </a:r>
            <a:r>
              <a:rPr lang="en-US">
                <a:latin typeface="Calibri"/>
                <a:ea typeface="Calibri"/>
                <a:cs typeface="Calibri"/>
                <a:sym typeface="Calibri"/>
              </a:rPr>
              <a:t>with the side navigation bar as shown in the mockup with an edit button.</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05979"/>
            <a:ext cx="8229600" cy="857250"/>
          </a:xfrm>
          <a:prstGeom prst="rect">
            <a:avLst/>
          </a:prstGeom>
          <a:noFill/>
          <a:ln>
            <a:noFill/>
          </a:ln>
        </p:spPr>
        <p:txBody>
          <a:bodyPr anchor="ctr" anchorCtr="0" bIns="45700" lIns="91425" numCol="1" rIns="91425" spcFirstLastPara="1" tIns="45700" wrap="square">
            <a:normAutofit/>
          </a:bodyPr>
          <a:lstStyle/>
          <a:p>
            <a:pPr algn="ctr" indent="0" lvl="0" marL="0" rtl="0">
              <a:spcBef>
                <a:spcPts val="0"/>
              </a:spcBef>
              <a:spcAft>
                <a:spcPts val="0"/>
              </a:spcAft>
              <a:buClr>
                <a:schemeClr val="dk1"/>
              </a:buClr>
              <a:buSzPts val="4400"/>
              <a:buFont typeface="Calibri"/>
              <a:buNone/>
            </a:pPr>
            <a:r>
              <a:rPr lang="en-US"/>
              <a:t>Module 5</a:t>
            </a:r>
            <a:endParaRPr/>
          </a:p>
        </p:txBody>
      </p:sp>
      <p:sp>
        <p:nvSpPr>
          <p:cNvPr id="95" name="Google Shape;95;p2"/>
          <p:cNvSpPr txBox="1"/>
          <p:nvPr>
            <p:ph idx="1" type="body"/>
          </p:nvPr>
        </p:nvSpPr>
        <p:spPr>
          <a:xfrm>
            <a:off x="457200" y="1200151"/>
            <a:ext cx="8229600" cy="3394472"/>
          </a:xfrm>
          <a:prstGeom prst="rect">
            <a:avLst/>
          </a:prstGeom>
          <a:noFill/>
          <a:ln>
            <a:noFill/>
          </a:ln>
        </p:spPr>
        <p:txBody>
          <a:bodyPr anchor="t" anchorCtr="0" bIns="45700" lIns="91425" numCol="1" rIns="91425" spcFirstLastPara="1" tIns="45700" wrap="square">
            <a:normAutofit/>
          </a:bodyPr>
          <a:lstStyle/>
          <a:p>
            <a:pPr algn="l" indent="-342900" lvl="0" marL="342900" rtl="0">
              <a:spcBef>
                <a:spcPts val="0"/>
              </a:spcBef>
              <a:spcAft>
                <a:spcPts val="0"/>
              </a:spcAft>
              <a:buClr>
                <a:schemeClr val="dk1"/>
              </a:buClr>
              <a:buSzPts val="3200"/>
              <a:buChar char="•"/>
            </a:pPr>
            <a:r>
              <a:rPr lang="en-US"/>
              <a:t>Interacting with the client</a:t>
            </a:r>
            <a:endParaRPr/>
          </a:p>
          <a:p>
            <a:pPr algn="l" indent="-342900" lvl="0" marL="342900" rtl="0">
              <a:spcBef>
                <a:spcPts val="640"/>
              </a:spcBef>
              <a:spcAft>
                <a:spcPts val="0"/>
              </a:spcAft>
              <a:buClr>
                <a:schemeClr val="dk1"/>
              </a:buClr>
              <a:buSzPts val="3200"/>
              <a:buChar char="•"/>
            </a:pPr>
            <a:r>
              <a:rPr lang="en-US"/>
              <a:t>Using wireframes or mockups</a:t>
            </a:r>
            <a:endParaRPr/>
          </a:p>
          <a:p>
            <a:pPr algn="l" indent="-342900" lvl="0" marL="342900" rtl="0">
              <a:spcBef>
                <a:spcPts val="640"/>
              </a:spcBef>
              <a:spcAft>
                <a:spcPts val="0"/>
              </a:spcAft>
              <a:buClr>
                <a:schemeClr val="dk1"/>
              </a:buClr>
              <a:buSzPts val="3200"/>
              <a:buChar char="•"/>
            </a:pPr>
            <a:r>
              <a:rPr lang="en-US"/>
              <a:t>Building the website</a:t>
            </a:r>
            <a:endParaRPr/>
          </a:p>
          <a:p>
            <a:pPr algn="l" indent="-342900" lvl="0" marL="342900" rtl="0">
              <a:spcBef>
                <a:spcPts val="640"/>
              </a:spcBef>
              <a:spcAft>
                <a:spcPts val="0"/>
              </a:spcAft>
              <a:buClr>
                <a:schemeClr val="dk1"/>
              </a:buClr>
              <a:buSzPts val="3200"/>
              <a:buChar char="•"/>
            </a:pPr>
            <a:r>
              <a:rPr lang="en-US"/>
              <a:t>Code walkthrough with me </a:t>
            </a:r>
            <a:endParaRPr/>
          </a:p>
          <a:p>
            <a:pPr algn="l" indent="-139700" lvl="0" marL="342900" rtl="0">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457200" y="205979"/>
            <a:ext cx="8229600" cy="857250"/>
          </a:xfrm>
          <a:prstGeom prst="rect">
            <a:avLst/>
          </a:prstGeom>
          <a:noFill/>
          <a:ln>
            <a:noFill/>
          </a:ln>
        </p:spPr>
        <p:txBody>
          <a:bodyPr anchor="ctr" anchorCtr="0" bIns="45700" lIns="91425" numCol="1" rIns="91425" spcFirstLastPara="1" tIns="45700" wrap="square">
            <a:normAutofit/>
          </a:bodyPr>
          <a:lstStyle/>
          <a:p>
            <a:pPr algn="ctr" indent="0" lvl="0" marL="0" rtl="0">
              <a:spcBef>
                <a:spcPts val="0"/>
              </a:spcBef>
              <a:spcAft>
                <a:spcPts val="0"/>
              </a:spcAft>
              <a:buClr>
                <a:schemeClr val="dk1"/>
              </a:buClr>
              <a:buSzPts val="4400"/>
              <a:buFont typeface="Calibri"/>
              <a:buNone/>
            </a:pPr>
            <a:r>
              <a:rPr lang="en-US"/>
              <a:t>Interacting with client</a:t>
            </a:r>
            <a:endParaRPr/>
          </a:p>
        </p:txBody>
      </p:sp>
      <p:sp>
        <p:nvSpPr>
          <p:cNvPr id="102" name="Google Shape;102;p3"/>
          <p:cNvSpPr txBox="1"/>
          <p:nvPr>
            <p:ph idx="1" type="body"/>
          </p:nvPr>
        </p:nvSpPr>
        <p:spPr>
          <a:xfrm>
            <a:off x="457200" y="1200151"/>
            <a:ext cx="8229600" cy="3394472"/>
          </a:xfrm>
          <a:prstGeom prst="rect">
            <a:avLst/>
          </a:prstGeom>
          <a:noFill/>
          <a:ln>
            <a:noFill/>
          </a:ln>
        </p:spPr>
        <p:txBody>
          <a:bodyPr anchor="t" anchorCtr="0" bIns="45700" lIns="91425" numCol="1" rIns="91425" spcFirstLastPara="1" tIns="45700" wrap="square">
            <a:normAutofit fontScale="70000" lnSpcReduction="20000"/>
          </a:bodyPr>
          <a:lstStyle/>
          <a:p>
            <a:pPr algn="l" indent="-342900" lvl="0" marL="342900" rtl="0">
              <a:spcBef>
                <a:spcPts val="0"/>
              </a:spcBef>
              <a:spcAft>
                <a:spcPts val="0"/>
              </a:spcAft>
              <a:buClr>
                <a:schemeClr val="dk1"/>
              </a:buClr>
              <a:buSzPct val="100000"/>
              <a:buChar char="•"/>
            </a:pPr>
            <a:r>
              <a:rPr lang="en-US"/>
              <a:t>What is your business for which the website is required?</a:t>
            </a:r>
            <a:endParaRPr/>
          </a:p>
          <a:p>
            <a:pPr algn="l" indent="-342900" lvl="0" marL="342900" rtl="0">
              <a:spcBef>
                <a:spcPts val="448"/>
              </a:spcBef>
              <a:spcAft>
                <a:spcPts val="0"/>
              </a:spcAft>
              <a:buClr>
                <a:schemeClr val="dk1"/>
              </a:buClr>
              <a:buSzPct val="100000"/>
              <a:buChar char="•"/>
            </a:pPr>
            <a:r>
              <a:rPr lang="en-US"/>
              <a:t>What kind of a website is required?</a:t>
            </a:r>
            <a:endParaRPr/>
          </a:p>
          <a:p>
            <a:pPr algn="l" indent="-342900" lvl="0" marL="342900" rtl="0">
              <a:spcBef>
                <a:spcPts val="448"/>
              </a:spcBef>
              <a:spcAft>
                <a:spcPts val="0"/>
              </a:spcAft>
              <a:buClr>
                <a:schemeClr val="dk1"/>
              </a:buClr>
              <a:buSzPct val="100000"/>
              <a:buChar char="•"/>
            </a:pPr>
            <a:r>
              <a:rPr lang="en-US"/>
              <a:t>What features are required?- Give examples from similar websites</a:t>
            </a:r>
            <a:endParaRPr/>
          </a:p>
          <a:p>
            <a:pPr algn="l" indent="-342900" lvl="0" marL="342900" rtl="0">
              <a:spcBef>
                <a:spcPts val="448"/>
              </a:spcBef>
              <a:spcAft>
                <a:spcPts val="0"/>
              </a:spcAft>
              <a:buClr>
                <a:schemeClr val="dk1"/>
              </a:buClr>
              <a:buSzPct val="100000"/>
              <a:buChar char="•"/>
            </a:pPr>
            <a:r>
              <a:rPr lang="en-US"/>
              <a:t>What is the timeline in which these features are to be submitted?</a:t>
            </a:r>
            <a:endParaRPr/>
          </a:p>
          <a:p>
            <a:pPr algn="l" indent="-342900" lvl="0" marL="342900" rtl="0">
              <a:spcBef>
                <a:spcPts val="448"/>
              </a:spcBef>
              <a:spcAft>
                <a:spcPts val="0"/>
              </a:spcAft>
              <a:buClr>
                <a:schemeClr val="dk1"/>
              </a:buClr>
              <a:buSzPct val="100000"/>
              <a:buChar char="•"/>
            </a:pPr>
            <a:r>
              <a:rPr lang="en-US"/>
              <a:t>Who is going to be the Point Of Contact?</a:t>
            </a:r>
            <a:endParaRPr/>
          </a:p>
          <a:p>
            <a:pPr algn="l" indent="-342900" lvl="0" marL="342900" rtl="0">
              <a:spcBef>
                <a:spcPts val="448"/>
              </a:spcBef>
              <a:spcAft>
                <a:spcPts val="0"/>
              </a:spcAft>
              <a:buClr>
                <a:schemeClr val="dk1"/>
              </a:buClr>
              <a:buSzPct val="100000"/>
              <a:buChar char="•"/>
            </a:pPr>
            <a:r>
              <a:rPr lang="en-US"/>
              <a:t>How is the data to be provided for the website?</a:t>
            </a:r>
            <a:endParaRPr/>
          </a:p>
          <a:p>
            <a:pPr algn="l" indent="-342900" lvl="0" marL="342900" rtl="0">
              <a:spcBef>
                <a:spcPts val="448"/>
              </a:spcBef>
              <a:spcAft>
                <a:spcPts val="0"/>
              </a:spcAft>
              <a:buClr>
                <a:schemeClr val="dk1"/>
              </a:buClr>
              <a:buSzPct val="100000"/>
              <a:buChar char="•"/>
            </a:pPr>
            <a:r>
              <a:rPr lang="en-US"/>
              <a:t>Negotiations!</a:t>
            </a:r>
            <a:endParaRPr/>
          </a:p>
          <a:p>
            <a:pPr algn="l" indent="-342900" lvl="0" marL="342900" rtl="0">
              <a:spcBef>
                <a:spcPts val="448"/>
              </a:spcBef>
              <a:spcAft>
                <a:spcPts val="0"/>
              </a:spcAft>
              <a:buClr>
                <a:schemeClr val="dk1"/>
              </a:buClr>
              <a:buSzPct val="100000"/>
              <a:buChar char="•"/>
            </a:pPr>
            <a:r>
              <a:rPr lang="en-US"/>
              <a:t>Limit the number of revisions</a:t>
            </a:r>
            <a:endParaRPr/>
          </a:p>
          <a:p>
            <a:pPr algn="l" indent="-342900" lvl="0" marL="342900" rtl="0">
              <a:spcBef>
                <a:spcPts val="448"/>
              </a:spcBef>
              <a:spcAft>
                <a:spcPts val="0"/>
              </a:spcAft>
              <a:buClr>
                <a:schemeClr val="dk1"/>
              </a:buClr>
              <a:buSzPct val="100000"/>
              <a:buChar char="•"/>
            </a:pPr>
            <a:r>
              <a:rPr lang="en-US"/>
              <a:t>Involve others to help you produce a great product eg graphic designer, photographer etc</a:t>
            </a:r>
            <a:endParaRPr/>
          </a:p>
          <a:p>
            <a:pPr algn="l" indent="-200660" lvl="0" marL="342900" rtl="0">
              <a:spcBef>
                <a:spcPts val="448"/>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457200" y="205979"/>
            <a:ext cx="8229600" cy="857250"/>
          </a:xfrm>
          <a:prstGeom prst="rect">
            <a:avLst/>
          </a:prstGeom>
          <a:noFill/>
          <a:ln>
            <a:noFill/>
          </a:ln>
        </p:spPr>
        <p:txBody>
          <a:bodyPr anchor="ctr" anchorCtr="0" bIns="45700" lIns="91425" numCol="1" rIns="91425" spcFirstLastPara="1" tIns="45700" wrap="square">
            <a:normAutofit/>
          </a:bodyPr>
          <a:lstStyle/>
          <a:p>
            <a:pPr algn="ctr" indent="0" lvl="0" marL="0" rtl="0">
              <a:spcBef>
                <a:spcPts val="0"/>
              </a:spcBef>
              <a:spcAft>
                <a:spcPts val="0"/>
              </a:spcAft>
              <a:buClr>
                <a:schemeClr val="dk1"/>
              </a:buClr>
              <a:buSzPts val="4400"/>
              <a:buFont typeface="Calibri"/>
              <a:buNone/>
            </a:pPr>
            <a:r>
              <a:rPr lang="en-US"/>
              <a:t>Wireframes</a:t>
            </a:r>
            <a:endParaRPr/>
          </a:p>
        </p:txBody>
      </p:sp>
      <p:sp>
        <p:nvSpPr>
          <p:cNvPr id="109" name="Google Shape;109;p4"/>
          <p:cNvSpPr txBox="1"/>
          <p:nvPr>
            <p:ph idx="1" type="body"/>
          </p:nvPr>
        </p:nvSpPr>
        <p:spPr>
          <a:xfrm>
            <a:off x="457200" y="1200151"/>
            <a:ext cx="8229600" cy="3394472"/>
          </a:xfrm>
          <a:prstGeom prst="rect">
            <a:avLst/>
          </a:prstGeom>
          <a:noFill/>
          <a:ln>
            <a:noFill/>
          </a:ln>
        </p:spPr>
        <p:txBody>
          <a:bodyPr anchor="t" anchorCtr="0" bIns="45700" lIns="91425" numCol="1" rIns="91425" spcFirstLastPara="1" tIns="45700" wrap="square">
            <a:normAutofit/>
          </a:bodyPr>
          <a:lstStyle/>
          <a:p>
            <a:pPr algn="l" indent="-342900" lvl="0" marL="342900" rtl="0">
              <a:spcBef>
                <a:spcPts val="0"/>
              </a:spcBef>
              <a:spcAft>
                <a:spcPts val="0"/>
              </a:spcAft>
              <a:buClr>
                <a:schemeClr val="dk1"/>
              </a:buClr>
              <a:buSzPts val="3200"/>
              <a:buChar char="•"/>
            </a:pPr>
            <a:r>
              <a:rPr lang="en-US"/>
              <a:t>Consider our website- Swag of India</a:t>
            </a:r>
            <a:endParaRPr/>
          </a:p>
          <a:p>
            <a:pPr algn="l" indent="-342900" lvl="0" marL="342900" rtl="0">
              <a:spcBef>
                <a:spcPts val="640"/>
              </a:spcBef>
              <a:spcAft>
                <a:spcPts val="0"/>
              </a:spcAft>
              <a:buClr>
                <a:schemeClr val="dk1"/>
              </a:buClr>
              <a:buSzPts val="3200"/>
              <a:buChar char="•"/>
            </a:pPr>
            <a:r>
              <a:rPr lang="en-US"/>
              <a:t>Use the SRS you created for the module 1- What are the features and layout required for our ecommerce website?</a:t>
            </a:r>
            <a:endParaRPr/>
          </a:p>
          <a:p>
            <a:pPr algn="l" indent="-342900" lvl="0" marL="342900" rtl="0">
              <a:spcBef>
                <a:spcPts val="640"/>
              </a:spcBef>
              <a:spcAft>
                <a:spcPts val="0"/>
              </a:spcAft>
              <a:buClr>
                <a:schemeClr val="dk1"/>
              </a:buClr>
              <a:buSzPts val="3200"/>
              <a:buChar char="•"/>
            </a:pPr>
            <a:r>
              <a:rPr lang="en-US"/>
              <a:t>Mockups- Canva.com</a:t>
            </a:r>
            <a:endParaRPr/>
          </a:p>
          <a:p>
            <a:pPr algn="l" indent="-342900" lvl="0" marL="342900" rtl="0">
              <a:spcBef>
                <a:spcPts val="640"/>
              </a:spcBef>
              <a:spcAft>
                <a:spcPts val="0"/>
              </a:spcAft>
              <a:buClr>
                <a:schemeClr val="dk1"/>
              </a:buClr>
              <a:buSzPts val="3200"/>
              <a:buChar char="•"/>
            </a:pPr>
            <a:r>
              <a:rPr lang="en-US"/>
              <a:t>Creating the SRS of our ecommerce website</a:t>
            </a:r>
            <a:endParaRPr/>
          </a:p>
          <a:p>
            <a:pPr algn="l" indent="-139700" lvl="0" marL="342900" rtl="0">
              <a:spcBef>
                <a:spcPts val="640"/>
              </a:spcBef>
              <a:spcAft>
                <a:spcPts val="0"/>
              </a:spcAft>
              <a:buClr>
                <a:schemeClr val="dk1"/>
              </a:buClr>
              <a:buSzPts val="3200"/>
              <a:buNone/>
            </a:pPr>
            <a:r>
              <a:t/>
            </a:r>
            <a:endParaRPr/>
          </a:p>
          <a:p>
            <a:pPr algn="l" indent="-139700" lvl="0" marL="342900" rtl="0">
              <a:spcBef>
                <a:spcPts val="640"/>
              </a:spcBef>
              <a:spcAft>
                <a:spcPts val="0"/>
              </a:spcAft>
              <a:buClr>
                <a:schemeClr val="dk1"/>
              </a:buClr>
              <a:buSzPts val="3200"/>
              <a:buNone/>
            </a:pPr>
            <a:r>
              <a:t/>
            </a:r>
            <a:endParaRPr/>
          </a:p>
          <a:p>
            <a:pPr algn="l" indent="-139700" lvl="0" marL="342900" rtl="0">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457200" y="205979"/>
            <a:ext cx="8229600" cy="857250"/>
          </a:xfrm>
          <a:prstGeom prst="rect">
            <a:avLst/>
          </a:prstGeom>
          <a:noFill/>
          <a:ln>
            <a:noFill/>
          </a:ln>
        </p:spPr>
        <p:txBody>
          <a:bodyPr anchor="ctr" anchorCtr="0" bIns="45700" lIns="91425" numCol="1" rIns="91425" spcFirstLastPara="1" tIns="45700" wrap="square">
            <a:normAutofit/>
          </a:bodyPr>
          <a:lstStyle/>
          <a:p>
            <a:pPr algn="ctr" indent="0" lvl="0" marL="0" rtl="0">
              <a:spcBef>
                <a:spcPts val="0"/>
              </a:spcBef>
              <a:spcAft>
                <a:spcPts val="0"/>
              </a:spcAft>
              <a:buClr>
                <a:schemeClr val="dk1"/>
              </a:buClr>
              <a:buSzPts val="4400"/>
              <a:buFont typeface="Calibri"/>
              <a:buNone/>
            </a:pPr>
            <a:r>
              <a:rPr lang="en-US"/>
              <a:t>Start building your website</a:t>
            </a:r>
            <a:endParaRPr/>
          </a:p>
        </p:txBody>
      </p:sp>
      <p:sp>
        <p:nvSpPr>
          <p:cNvPr id="116" name="Google Shape;116;p5"/>
          <p:cNvSpPr txBox="1"/>
          <p:nvPr>
            <p:ph idx="1" type="body"/>
          </p:nvPr>
        </p:nvSpPr>
        <p:spPr>
          <a:xfrm>
            <a:off x="457200" y="1352550"/>
            <a:ext cx="8229600" cy="3200400"/>
          </a:xfrm>
          <a:prstGeom prst="rect">
            <a:avLst/>
          </a:prstGeom>
          <a:noFill/>
          <a:ln>
            <a:noFill/>
          </a:ln>
        </p:spPr>
        <p:txBody>
          <a:bodyPr anchor="t" anchorCtr="0" bIns="45700" lIns="91425" numCol="1" rIns="91425" spcFirstLastPara="1" tIns="45700" wrap="square">
            <a:normAutofit/>
          </a:bodyPr>
          <a:lstStyle/>
          <a:p>
            <a:pPr algn="l" indent="-342900" lvl="0" marL="342900" rtl="0">
              <a:spcBef>
                <a:spcPts val="0"/>
              </a:spcBef>
              <a:spcAft>
                <a:spcPts val="0"/>
              </a:spcAft>
              <a:buClr>
                <a:schemeClr val="dk1"/>
              </a:buClr>
              <a:buSzPts val="3200"/>
              <a:buChar char="•"/>
            </a:pPr>
            <a:r>
              <a:rPr lang="en-US"/>
              <a:t>Creating the html structure</a:t>
            </a:r>
            <a:endParaRPr/>
          </a:p>
          <a:p>
            <a:pPr algn="l" indent="-342900" lvl="0" marL="342900" rtl="0">
              <a:spcBef>
                <a:spcPts val="640"/>
              </a:spcBef>
              <a:spcAft>
                <a:spcPts val="0"/>
              </a:spcAft>
              <a:buClr>
                <a:schemeClr val="dk1"/>
              </a:buClr>
              <a:buSzPts val="3200"/>
              <a:buChar char="•"/>
            </a:pPr>
            <a:r>
              <a:rPr lang="en-US"/>
              <a:t>Styling your homepage</a:t>
            </a:r>
            <a:endParaRPr/>
          </a:p>
          <a:p>
            <a:pPr algn="l" indent="-342900" lvl="0" marL="342900" rtl="0">
              <a:lnSpc>
                <a:spcPct val="107000"/>
              </a:lnSpc>
              <a:spcBef>
                <a:spcPts val="640"/>
              </a:spcBef>
              <a:spcAft>
                <a:spcPts val="0"/>
              </a:spcAft>
              <a:buClr>
                <a:schemeClr val="dk1"/>
              </a:buClr>
              <a:buSzPts val="3200"/>
              <a:buChar char="•"/>
            </a:pPr>
            <a:r>
              <a:rPr lang="en-US"/>
              <a:t>Have we followed all the UI principles?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457200" y="205979"/>
            <a:ext cx="8229600" cy="857250"/>
          </a:xfrm>
          <a:prstGeom prst="rect">
            <a:avLst/>
          </a:prstGeom>
          <a:noFill/>
          <a:ln>
            <a:noFill/>
          </a:ln>
        </p:spPr>
        <p:txBody>
          <a:bodyPr anchor="ctr" anchorCtr="0" bIns="45700" lIns="91425" numCol="1" rIns="91425" spcFirstLastPara="1" tIns="45700" wrap="square">
            <a:normAutofit/>
          </a:bodyPr>
          <a:lstStyle/>
          <a:p>
            <a:pPr algn="ctr" indent="0" lvl="0" marL="0" rtl="0">
              <a:spcBef>
                <a:spcPts val="0"/>
              </a:spcBef>
              <a:spcAft>
                <a:spcPts val="0"/>
              </a:spcAft>
              <a:buClr>
                <a:schemeClr val="dk1"/>
              </a:buClr>
              <a:buSzPts val="4400"/>
              <a:buFont typeface="Calibri"/>
              <a:buNone/>
            </a:pPr>
            <a:r>
              <a:rPr lang="en-US"/>
              <a:t>Code walkthrough with me</a:t>
            </a:r>
            <a:endParaRPr/>
          </a:p>
        </p:txBody>
      </p:sp>
      <p:sp>
        <p:nvSpPr>
          <p:cNvPr id="122" name="Google Shape;122;p6"/>
          <p:cNvSpPr txBox="1"/>
          <p:nvPr>
            <p:ph idx="1" type="body"/>
          </p:nvPr>
        </p:nvSpPr>
        <p:spPr>
          <a:xfrm>
            <a:off x="457200" y="1200151"/>
            <a:ext cx="8229600" cy="3394472"/>
          </a:xfrm>
          <a:prstGeom prst="rect">
            <a:avLst/>
          </a:prstGeom>
          <a:noFill/>
          <a:ln>
            <a:noFill/>
          </a:ln>
        </p:spPr>
        <p:txBody>
          <a:bodyPr anchor="t" anchorCtr="0" bIns="45700" lIns="91425" numCol="1" rIns="91425" spcFirstLastPara="1" tIns="45700" wrap="square">
            <a:normAutofit/>
          </a:bodyPr>
          <a:lstStyle/>
          <a:p>
            <a:pPr algn="l" indent="-139700" lvl="0" marL="342900" rtl="0">
              <a:spcBef>
                <a:spcPts val="0"/>
              </a:spcBef>
              <a:spcAft>
                <a:spcPts val="0"/>
              </a:spcAft>
              <a:buClr>
                <a:schemeClr val="dk1"/>
              </a:buClr>
              <a:buSzPts val="3200"/>
              <a:buNone/>
            </a:pPr>
            <a:r>
              <a:t/>
            </a:r>
            <a:endParaRPr/>
          </a:p>
        </p:txBody>
      </p:sp>
      <p:pic>
        <p:nvPicPr>
          <p:cNvPr descr="rocket ship launching during daytime" id="123" name="Google Shape;123;p6"/>
          <p:cNvPicPr preferRelativeResize="0"/>
          <p:nvPr/>
        </p:nvPicPr>
        <p:blipFill rotWithShape="1">
          <a:blip r:embed="rId3">
            <a:alphaModFix/>
          </a:blip>
          <a:srcRect b="0" l="0" r="0" t="0"/>
          <a:stretch/>
        </p:blipFill>
        <p:spPr>
          <a:xfrm>
            <a:off x="1539081" y="1025325"/>
            <a:ext cx="6065837" cy="40455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457200" y="205979"/>
            <a:ext cx="8229600" cy="857250"/>
          </a:xfrm>
          <a:prstGeom prst="rect">
            <a:avLst/>
          </a:prstGeom>
          <a:noFill/>
          <a:ln>
            <a:noFill/>
          </a:ln>
        </p:spPr>
        <p:txBody>
          <a:bodyPr anchor="ctr" anchorCtr="0" bIns="45700" lIns="91425" numCol="1" rIns="91425" spcFirstLastPara="1" tIns="45700" wrap="square">
            <a:normAutofit/>
          </a:bodyPr>
          <a:lstStyle/>
          <a:p>
            <a:pPr algn="ctr" indent="0" lvl="0" marL="0" rtl="0">
              <a:spcBef>
                <a:spcPts val="0"/>
              </a:spcBef>
              <a:spcAft>
                <a:spcPts val="0"/>
              </a:spcAft>
              <a:buClr>
                <a:schemeClr val="dk1"/>
              </a:buClr>
              <a:buSzPts val="4400"/>
              <a:buFont typeface="Calibri"/>
              <a:buNone/>
            </a:pPr>
            <a:r>
              <a:rPr lang="en-US"/>
              <a:t>Pagination</a:t>
            </a:r>
            <a:endParaRPr/>
          </a:p>
        </p:txBody>
      </p:sp>
      <p:pic>
        <p:nvPicPr>
          <p:cNvPr id="130" name="Google Shape;130;p7"/>
          <p:cNvPicPr preferRelativeResize="0"/>
          <p:nvPr>
            <p:ph idx="1" type="body"/>
          </p:nvPr>
        </p:nvPicPr>
        <p:blipFill rotWithShape="1">
          <a:blip r:embed="rId3">
            <a:alphaModFix/>
          </a:blip>
          <a:srcRect b="0" l="0" r="0" t="0"/>
          <a:stretch/>
        </p:blipFill>
        <p:spPr>
          <a:xfrm>
            <a:off x="4114800" y="1962150"/>
            <a:ext cx="4038600" cy="572336"/>
          </a:xfrm>
          <a:prstGeom prst="rect">
            <a:avLst/>
          </a:prstGeom>
          <a:noFill/>
          <a:ln cap="sq" cmpd="sng" w="38100">
            <a:solidFill>
              <a:srgbClr val="000000"/>
            </a:solidFill>
            <a:prstDash val="solid"/>
            <a:miter lim="800000"/>
            <a:headEnd len="sm" type="none" w="sm"/>
            <a:tailEnd len="sm" type="none" w="sm"/>
          </a:ln>
          <a:effectLst>
            <a:outerShdw algn="tl" blurRad="50800" dir="2700000" dist="38100" rotWithShape="0">
              <a:srgbClr val="000000">
                <a:alpha val="42745"/>
              </a:srgbClr>
            </a:outerShdw>
          </a:effectLst>
        </p:spPr>
      </p:pic>
      <p:pic>
        <p:nvPicPr>
          <p:cNvPr id="131" name="Google Shape;131;p7"/>
          <p:cNvPicPr preferRelativeResize="0"/>
          <p:nvPr/>
        </p:nvPicPr>
        <p:blipFill rotWithShape="1">
          <a:blip r:embed="rId4">
            <a:alphaModFix/>
          </a:blip>
          <a:srcRect b="0" l="0" r="0" t="0"/>
          <a:stretch/>
        </p:blipFill>
        <p:spPr>
          <a:xfrm>
            <a:off x="838200" y="1200150"/>
            <a:ext cx="3168813" cy="698536"/>
          </a:xfrm>
          <a:prstGeom prst="rect">
            <a:avLst/>
          </a:prstGeom>
          <a:noFill/>
          <a:ln cap="sq" cmpd="sng" w="38100">
            <a:solidFill>
              <a:srgbClr val="000000"/>
            </a:solidFill>
            <a:prstDash val="solid"/>
            <a:miter lim="800000"/>
            <a:headEnd len="sm" type="none" w="sm"/>
            <a:tailEnd len="sm" type="none" w="sm"/>
          </a:ln>
          <a:effectLst>
            <a:outerShdw algn="tl" blurRad="50800" dir="2700000" dist="38100" rotWithShape="0">
              <a:srgbClr val="000000">
                <a:alpha val="42745"/>
              </a:srgbClr>
            </a:outerShdw>
          </a:effectLst>
        </p:spPr>
      </p:pic>
      <p:pic>
        <p:nvPicPr>
          <p:cNvPr id="132" name="Google Shape;132;p7"/>
          <p:cNvPicPr preferRelativeResize="0"/>
          <p:nvPr/>
        </p:nvPicPr>
        <p:blipFill rotWithShape="1">
          <a:blip r:embed="rId5">
            <a:alphaModFix/>
          </a:blip>
          <a:srcRect b="0" l="0" r="0" t="0"/>
          <a:stretch/>
        </p:blipFill>
        <p:spPr>
          <a:xfrm>
            <a:off x="1143000" y="2571750"/>
            <a:ext cx="2743200" cy="912641"/>
          </a:xfrm>
          <a:prstGeom prst="rect">
            <a:avLst/>
          </a:prstGeom>
          <a:noFill/>
          <a:ln cap="sq" cmpd="sng" w="38100">
            <a:solidFill>
              <a:srgbClr val="000000"/>
            </a:solidFill>
            <a:prstDash val="solid"/>
            <a:miter lim="800000"/>
            <a:headEnd len="sm" type="none" w="sm"/>
            <a:tailEnd len="sm" type="none" w="sm"/>
          </a:ln>
          <a:effectLst>
            <a:outerShdw algn="tl" blurRad="50800" dir="2700000" dist="38100" rotWithShape="0">
              <a:srgbClr val="000000">
                <a:alpha val="42745"/>
              </a:srgbClr>
            </a:outerShdw>
          </a:effectLst>
        </p:spPr>
      </p:pic>
      <p:pic>
        <p:nvPicPr>
          <p:cNvPr id="133" name="Google Shape;133;p7"/>
          <p:cNvPicPr preferRelativeResize="0"/>
          <p:nvPr/>
        </p:nvPicPr>
        <p:blipFill rotWithShape="1">
          <a:blip r:embed="rId6">
            <a:alphaModFix/>
          </a:blip>
          <a:srcRect b="0" l="0" r="0" t="0"/>
          <a:stretch/>
        </p:blipFill>
        <p:spPr>
          <a:xfrm>
            <a:off x="4007013" y="3562350"/>
            <a:ext cx="4526309" cy="900867"/>
          </a:xfrm>
          <a:prstGeom prst="rect">
            <a:avLst/>
          </a:prstGeom>
          <a:noFill/>
          <a:ln cap="sq" cmpd="sng" w="38100">
            <a:solidFill>
              <a:srgbClr val="000000"/>
            </a:solidFill>
            <a:prstDash val="solid"/>
            <a:miter lim="800000"/>
            <a:headEnd len="sm" type="none" w="sm"/>
            <a:tailEnd len="sm" type="none" w="sm"/>
          </a:ln>
          <a:effectLst>
            <a:outerShdw algn="tl" blurRad="50800" dir="2700000" dist="38100" rotWithShape="0">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457200" y="205979"/>
            <a:ext cx="8229600" cy="857250"/>
          </a:xfrm>
          <a:prstGeom prst="rect">
            <a:avLst/>
          </a:prstGeom>
          <a:noFill/>
          <a:ln>
            <a:noFill/>
          </a:ln>
        </p:spPr>
        <p:txBody>
          <a:bodyPr anchor="ctr" anchorCtr="0" bIns="45700" lIns="91425" numCol="1" rIns="91425" spcFirstLastPara="1" tIns="45700" wrap="square">
            <a:normAutofit/>
          </a:bodyPr>
          <a:lstStyle/>
          <a:p>
            <a:pPr algn="ctr" indent="0" lvl="0" marL="0" rtl="0">
              <a:spcBef>
                <a:spcPts val="0"/>
              </a:spcBef>
              <a:spcAft>
                <a:spcPts val="0"/>
              </a:spcAft>
              <a:buClr>
                <a:schemeClr val="dk1"/>
              </a:buClr>
              <a:buSzPts val="4400"/>
              <a:buFont typeface="Calibri"/>
              <a:buNone/>
            </a:pPr>
            <a:r>
              <a:rPr lang="en-US"/>
              <a:t>Summary</a:t>
            </a:r>
            <a:endParaRPr/>
          </a:p>
        </p:txBody>
      </p:sp>
      <p:sp>
        <p:nvSpPr>
          <p:cNvPr id="139" name="Google Shape;139;p8"/>
          <p:cNvSpPr txBox="1"/>
          <p:nvPr>
            <p:ph idx="1" type="body"/>
          </p:nvPr>
        </p:nvSpPr>
        <p:spPr>
          <a:xfrm>
            <a:off x="457200" y="1200151"/>
            <a:ext cx="8229600" cy="3394472"/>
          </a:xfrm>
          <a:prstGeom prst="rect">
            <a:avLst/>
          </a:prstGeom>
          <a:noFill/>
          <a:ln>
            <a:noFill/>
          </a:ln>
        </p:spPr>
        <p:txBody>
          <a:bodyPr anchor="t" anchorCtr="0" bIns="45700" lIns="91425" numCol="1" rIns="91425" spcFirstLastPara="1" tIns="45700" wrap="square">
            <a:normAutofit/>
          </a:bodyPr>
          <a:lstStyle/>
          <a:p>
            <a:pPr algn="l" indent="-342900" lvl="0" marL="342900" rtl="0">
              <a:spcBef>
                <a:spcPts val="0"/>
              </a:spcBef>
              <a:spcAft>
                <a:spcPts val="0"/>
              </a:spcAft>
              <a:buClr>
                <a:schemeClr val="dk1"/>
              </a:buClr>
              <a:buSzPts val="3200"/>
              <a:buChar char="•"/>
            </a:pPr>
            <a:r>
              <a:rPr lang="en-US"/>
              <a:t>Interacting with clients</a:t>
            </a:r>
            <a:endParaRPr/>
          </a:p>
          <a:p>
            <a:pPr algn="l" indent="-342900" lvl="0" marL="342900" rtl="0">
              <a:spcBef>
                <a:spcPts val="640"/>
              </a:spcBef>
              <a:spcAft>
                <a:spcPts val="0"/>
              </a:spcAft>
              <a:buClr>
                <a:schemeClr val="dk1"/>
              </a:buClr>
              <a:buSzPts val="3200"/>
              <a:buChar char="•"/>
            </a:pPr>
            <a:r>
              <a:rPr lang="en-US"/>
              <a:t>Wireframes/Mockups</a:t>
            </a:r>
            <a:endParaRPr/>
          </a:p>
          <a:p>
            <a:pPr algn="l" indent="-342900" lvl="0" marL="342900" rtl="0">
              <a:spcBef>
                <a:spcPts val="640"/>
              </a:spcBef>
              <a:spcAft>
                <a:spcPts val="0"/>
              </a:spcAft>
              <a:buClr>
                <a:schemeClr val="dk1"/>
              </a:buClr>
              <a:buSzPts val="3200"/>
              <a:buChar char="•"/>
            </a:pPr>
            <a:r>
              <a:rPr lang="en-US"/>
              <a:t>Coding hands 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457200" y="205979"/>
            <a:ext cx="8229600" cy="857250"/>
          </a:xfrm>
          <a:prstGeom prst="rect">
            <a:avLst/>
          </a:prstGeom>
          <a:noFill/>
          <a:ln>
            <a:noFill/>
          </a:ln>
        </p:spPr>
        <p:txBody>
          <a:bodyPr anchor="ctr" anchorCtr="0" bIns="45700" lIns="91425" numCol="1" rIns="91425" spcFirstLastPara="1" tIns="45700" wrap="square">
            <a:normAutofit/>
          </a:bodyPr>
          <a:lstStyle/>
          <a:p>
            <a:pPr algn="ctr" indent="0" lvl="0" marL="0" rtl="0">
              <a:spcBef>
                <a:spcPts val="0"/>
              </a:spcBef>
              <a:spcAft>
                <a:spcPts val="0"/>
              </a:spcAft>
              <a:buClr>
                <a:schemeClr val="dk1"/>
              </a:buClr>
              <a:buSzPts val="4400"/>
              <a:buFont typeface="Calibri"/>
              <a:buNone/>
            </a:pPr>
            <a:r>
              <a:rPr lang="en-US"/>
              <a:t>Motivational Tip</a:t>
            </a:r>
            <a:endParaRPr/>
          </a:p>
        </p:txBody>
      </p:sp>
      <p:sp>
        <p:nvSpPr>
          <p:cNvPr id="145" name="Google Shape;145;p9"/>
          <p:cNvSpPr txBox="1"/>
          <p:nvPr>
            <p:ph idx="1" type="body"/>
          </p:nvPr>
        </p:nvSpPr>
        <p:spPr>
          <a:xfrm>
            <a:off x="457200" y="1200151"/>
            <a:ext cx="8229600" cy="3394472"/>
          </a:xfrm>
          <a:prstGeom prst="rect">
            <a:avLst/>
          </a:prstGeom>
          <a:noFill/>
          <a:ln>
            <a:noFill/>
          </a:ln>
        </p:spPr>
        <p:txBody>
          <a:bodyPr anchor="t" anchorCtr="0" bIns="45700" lIns="91425" numCol="1" rIns="91425" spcFirstLastPara="1" tIns="45700" wrap="square">
            <a:normAutofit fontScale="70000" lnSpcReduction="20000"/>
          </a:bodyPr>
          <a:lstStyle/>
          <a:p>
            <a:pPr algn="l" indent="-342900" lvl="0" marL="342900" rtl="0">
              <a:spcBef>
                <a:spcPts val="0"/>
              </a:spcBef>
              <a:spcAft>
                <a:spcPts val="0"/>
              </a:spcAft>
              <a:buClr>
                <a:schemeClr val="dk1"/>
              </a:buClr>
              <a:buSzPct val="100000"/>
              <a:buChar char="•"/>
            </a:pPr>
            <a:r>
              <a:rPr lang="en-US"/>
              <a:t>As a Software Engineer/Front-End Developer- </a:t>
            </a:r>
            <a:r>
              <a:rPr lang="en-US">
                <a:solidFill>
                  <a:srgbClr val="00B050"/>
                </a:solidFill>
              </a:rPr>
              <a:t>NEVER FEAR THE UNKNOWN.</a:t>
            </a:r>
            <a:endParaRPr/>
          </a:p>
          <a:p>
            <a:pPr algn="l" indent="-342900" lvl="0" marL="342900" rtl="0">
              <a:spcBef>
                <a:spcPts val="448"/>
              </a:spcBef>
              <a:spcAft>
                <a:spcPts val="0"/>
              </a:spcAft>
              <a:buClr>
                <a:schemeClr val="dk1"/>
              </a:buClr>
              <a:buSzPct val="100000"/>
              <a:buChar char="•"/>
            </a:pPr>
            <a:r>
              <a:rPr lang="en-US"/>
              <a:t>Don’t be overwhelmed with challenges- things you have no idea about.</a:t>
            </a:r>
            <a:endParaRPr/>
          </a:p>
          <a:p>
            <a:pPr algn="l" indent="-342900" lvl="0" marL="342900" rtl="0">
              <a:spcBef>
                <a:spcPts val="448"/>
              </a:spcBef>
              <a:spcAft>
                <a:spcPts val="0"/>
              </a:spcAft>
              <a:buClr>
                <a:schemeClr val="dk1"/>
              </a:buClr>
              <a:buSzPct val="100000"/>
              <a:buChar char="•"/>
            </a:pPr>
            <a:r>
              <a:rPr lang="en-US"/>
              <a:t>You can’t avoid constant learning- frameworks, tools etc.</a:t>
            </a:r>
            <a:endParaRPr/>
          </a:p>
          <a:p>
            <a:pPr algn="l" indent="-342900" lvl="0" marL="342900" rtl="0">
              <a:spcBef>
                <a:spcPts val="448"/>
              </a:spcBef>
              <a:spcAft>
                <a:spcPts val="0"/>
              </a:spcAft>
              <a:buClr>
                <a:schemeClr val="dk1"/>
              </a:buClr>
              <a:buSzPct val="100000"/>
              <a:buChar char="•"/>
            </a:pPr>
            <a:r>
              <a:rPr lang="en-US"/>
              <a:t>Debugging difficult bugs.</a:t>
            </a:r>
            <a:endParaRPr/>
          </a:p>
          <a:p>
            <a:pPr algn="l" indent="-342900" lvl="0" marL="342900" rtl="0">
              <a:spcBef>
                <a:spcPts val="448"/>
              </a:spcBef>
              <a:spcAft>
                <a:spcPts val="0"/>
              </a:spcAft>
              <a:buClr>
                <a:schemeClr val="dk1"/>
              </a:buClr>
              <a:buSzPct val="100000"/>
              <a:buChar char="•"/>
            </a:pPr>
            <a:r>
              <a:rPr lang="en-US"/>
              <a:t>Reading documentations, Googling, Stackoverflowing- It </a:t>
            </a:r>
            <a:r>
              <a:rPr lang="en-US">
                <a:solidFill>
                  <a:srgbClr val="00B050"/>
                </a:solidFill>
              </a:rPr>
              <a:t>IS</a:t>
            </a:r>
            <a:r>
              <a:rPr lang="en-US"/>
              <a:t> a struggle for everyone</a:t>
            </a:r>
            <a:endParaRPr/>
          </a:p>
          <a:p>
            <a:pPr algn="l" indent="-342900" lvl="0" marL="342900" rtl="0">
              <a:spcBef>
                <a:spcPts val="448"/>
              </a:spcBef>
              <a:spcAft>
                <a:spcPts val="0"/>
              </a:spcAft>
              <a:buClr>
                <a:srgbClr val="00B050"/>
              </a:buClr>
              <a:buSzPct val="100000"/>
              <a:buChar char="•"/>
            </a:pPr>
            <a:r>
              <a:rPr lang="en-US">
                <a:solidFill>
                  <a:srgbClr val="00B050"/>
                </a:solidFill>
              </a:rPr>
              <a:t>BE</a:t>
            </a:r>
            <a:r>
              <a:rPr lang="en-US"/>
              <a:t> ready to spend hours in front of the computer ALONE. Get a habit not to get up every 10 min for a break. The </a:t>
            </a:r>
            <a:r>
              <a:rPr lang="en-US">
                <a:solidFill>
                  <a:srgbClr val="FF0000"/>
                </a:solidFill>
              </a:rPr>
              <a:t>focus</a:t>
            </a:r>
            <a:r>
              <a:rPr lang="en-US"/>
              <a:t> can never be achieved with 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2020-01-10T05:44:36Z</dcterms:created>
  <dc:creator>WELCOME</dc:creator>
</cp:coreProperties>
</file>