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00" r:id="rId3"/>
    <p:sldId id="361" r:id="rId4"/>
    <p:sldId id="345" r:id="rId5"/>
    <p:sldId id="357" r:id="rId6"/>
    <p:sldId id="346" r:id="rId7"/>
    <p:sldId id="347" r:id="rId8"/>
    <p:sldId id="364" r:id="rId9"/>
    <p:sldId id="412" r:id="rId10"/>
    <p:sldId id="363" r:id="rId11"/>
    <p:sldId id="348" r:id="rId12"/>
    <p:sldId id="349" r:id="rId13"/>
    <p:sldId id="353" r:id="rId14"/>
    <p:sldId id="383" r:id="rId15"/>
    <p:sldId id="389" r:id="rId16"/>
    <p:sldId id="367" r:id="rId17"/>
    <p:sldId id="373" r:id="rId18"/>
    <p:sldId id="385" r:id="rId19"/>
    <p:sldId id="355" r:id="rId20"/>
    <p:sldId id="384" r:id="rId21"/>
    <p:sldId id="354" r:id="rId22"/>
    <p:sldId id="377" r:id="rId23"/>
    <p:sldId id="380" r:id="rId24"/>
    <p:sldId id="359" r:id="rId25"/>
    <p:sldId id="366" r:id="rId26"/>
    <p:sldId id="411" r:id="rId27"/>
    <p:sldId id="351" r:id="rId28"/>
    <p:sldId id="352" r:id="rId29"/>
    <p:sldId id="360" r:id="rId30"/>
    <p:sldId id="329"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76573" autoAdjust="0"/>
  </p:normalViewPr>
  <p:slideViewPr>
    <p:cSldViewPr>
      <p:cViewPr varScale="1">
        <p:scale>
          <a:sx n="68" d="100"/>
          <a:sy n="68" d="100"/>
        </p:scale>
        <p:origin x="1184"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F824BF-CCC2-4B48-97BE-AC30840A7A35}"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D1D7CF9E-CFB5-4559-89B0-118F8E00ECDF}">
      <dgm:prSet phldrT="[Text]"/>
      <dgm:spPr/>
      <dgm:t>
        <a:bodyPr/>
        <a:lstStyle/>
        <a:p>
          <a:r>
            <a:rPr lang="en-US" dirty="0"/>
            <a:t>&lt;html&gt;</a:t>
          </a:r>
          <a:endParaRPr lang="en-IN" dirty="0"/>
        </a:p>
      </dgm:t>
    </dgm:pt>
    <dgm:pt modelId="{400706B7-D23B-4B9E-95DE-7BB6B6168A22}" type="parTrans" cxnId="{94B48B6D-BE46-42A5-BB7D-3746D8170603}">
      <dgm:prSet/>
      <dgm:spPr/>
      <dgm:t>
        <a:bodyPr/>
        <a:lstStyle/>
        <a:p>
          <a:endParaRPr lang="en-IN"/>
        </a:p>
      </dgm:t>
    </dgm:pt>
    <dgm:pt modelId="{B962D776-910D-41CD-8AE2-674790AB2C41}" type="sibTrans" cxnId="{94B48B6D-BE46-42A5-BB7D-3746D8170603}">
      <dgm:prSet/>
      <dgm:spPr/>
      <dgm:t>
        <a:bodyPr/>
        <a:lstStyle/>
        <a:p>
          <a:endParaRPr lang="en-IN"/>
        </a:p>
      </dgm:t>
    </dgm:pt>
    <dgm:pt modelId="{4CDE1430-13F5-4C35-B534-49AAA082B075}">
      <dgm:prSet phldrT="[Text]"/>
      <dgm:spPr/>
      <dgm:t>
        <a:bodyPr/>
        <a:lstStyle/>
        <a:p>
          <a:r>
            <a:rPr lang="en-US" dirty="0"/>
            <a:t>&lt;head&gt;</a:t>
          </a:r>
          <a:endParaRPr lang="en-IN" dirty="0"/>
        </a:p>
      </dgm:t>
    </dgm:pt>
    <dgm:pt modelId="{4AE34980-44EA-4F2B-AA1D-81A9C56ED2BD}" type="parTrans" cxnId="{75D64D52-C7F8-48E5-ABC3-DD538379DDCD}">
      <dgm:prSet/>
      <dgm:spPr/>
      <dgm:t>
        <a:bodyPr/>
        <a:lstStyle/>
        <a:p>
          <a:endParaRPr lang="en-IN"/>
        </a:p>
      </dgm:t>
    </dgm:pt>
    <dgm:pt modelId="{A786ED76-C5AB-4EF2-806D-2E71FDA92709}" type="sibTrans" cxnId="{75D64D52-C7F8-48E5-ABC3-DD538379DDCD}">
      <dgm:prSet/>
      <dgm:spPr/>
      <dgm:t>
        <a:bodyPr/>
        <a:lstStyle/>
        <a:p>
          <a:endParaRPr lang="en-IN"/>
        </a:p>
      </dgm:t>
    </dgm:pt>
    <dgm:pt modelId="{16574EEF-86BF-4C1F-91AE-B8C50C0310E2}">
      <dgm:prSet phldrT="[Text]"/>
      <dgm:spPr/>
      <dgm:t>
        <a:bodyPr/>
        <a:lstStyle/>
        <a:p>
          <a:r>
            <a:rPr lang="en-US" dirty="0"/>
            <a:t>&lt;body&gt;</a:t>
          </a:r>
          <a:endParaRPr lang="en-IN" dirty="0"/>
        </a:p>
      </dgm:t>
    </dgm:pt>
    <dgm:pt modelId="{9A93AD42-1FED-477E-87C8-93A22A54A302}" type="parTrans" cxnId="{1AB47919-8123-49F2-87A6-DF9F00F96B5D}">
      <dgm:prSet/>
      <dgm:spPr/>
      <dgm:t>
        <a:bodyPr/>
        <a:lstStyle/>
        <a:p>
          <a:endParaRPr lang="en-IN"/>
        </a:p>
      </dgm:t>
    </dgm:pt>
    <dgm:pt modelId="{599D0B7D-1717-4C5C-9921-8193858332B6}" type="sibTrans" cxnId="{1AB47919-8123-49F2-87A6-DF9F00F96B5D}">
      <dgm:prSet/>
      <dgm:spPr/>
      <dgm:t>
        <a:bodyPr/>
        <a:lstStyle/>
        <a:p>
          <a:endParaRPr lang="en-IN"/>
        </a:p>
      </dgm:t>
    </dgm:pt>
    <dgm:pt modelId="{192B15A3-7E8B-43F1-90B7-CC2C453BDF11}">
      <dgm:prSet/>
      <dgm:spPr/>
      <dgm:t>
        <a:bodyPr/>
        <a:lstStyle/>
        <a:p>
          <a:r>
            <a:rPr lang="en-US" dirty="0"/>
            <a:t>&lt;title&gt;</a:t>
          </a:r>
          <a:endParaRPr lang="en-IN" dirty="0"/>
        </a:p>
      </dgm:t>
    </dgm:pt>
    <dgm:pt modelId="{7852DCDD-C5F2-4C59-B577-DAA56E781D28}" type="parTrans" cxnId="{4FBA7843-6E47-4155-871E-12ACD4CB5154}">
      <dgm:prSet/>
      <dgm:spPr/>
      <dgm:t>
        <a:bodyPr/>
        <a:lstStyle/>
        <a:p>
          <a:endParaRPr lang="en-IN"/>
        </a:p>
      </dgm:t>
    </dgm:pt>
    <dgm:pt modelId="{AE81AF49-D775-49C0-9F2B-4D362766284F}" type="sibTrans" cxnId="{4FBA7843-6E47-4155-871E-12ACD4CB5154}">
      <dgm:prSet/>
      <dgm:spPr/>
      <dgm:t>
        <a:bodyPr/>
        <a:lstStyle/>
        <a:p>
          <a:endParaRPr lang="en-IN"/>
        </a:p>
      </dgm:t>
    </dgm:pt>
    <dgm:pt modelId="{4A3A1B82-446A-4FC9-AF5C-C13A3FF8D0DE}">
      <dgm:prSet/>
      <dgm:spPr/>
      <dgm:t>
        <a:bodyPr/>
        <a:lstStyle/>
        <a:p>
          <a:r>
            <a:rPr lang="en-US" dirty="0"/>
            <a:t>&lt;h1&gt;</a:t>
          </a:r>
          <a:endParaRPr lang="en-IN" dirty="0"/>
        </a:p>
      </dgm:t>
    </dgm:pt>
    <dgm:pt modelId="{6E4D94AB-7FD0-4D9F-BD61-B8B34A193058}" type="parTrans" cxnId="{72C700C2-2A52-4083-9AF2-CD9167DACBD0}">
      <dgm:prSet/>
      <dgm:spPr/>
      <dgm:t>
        <a:bodyPr/>
        <a:lstStyle/>
        <a:p>
          <a:endParaRPr lang="en-IN"/>
        </a:p>
      </dgm:t>
    </dgm:pt>
    <dgm:pt modelId="{8BA1E5C3-319A-4EA9-A42D-48FD0128B186}" type="sibTrans" cxnId="{72C700C2-2A52-4083-9AF2-CD9167DACBD0}">
      <dgm:prSet/>
      <dgm:spPr/>
      <dgm:t>
        <a:bodyPr/>
        <a:lstStyle/>
        <a:p>
          <a:endParaRPr lang="en-IN"/>
        </a:p>
      </dgm:t>
    </dgm:pt>
    <dgm:pt modelId="{A0949D6E-14F4-4DAA-8545-9876AA28A233}">
      <dgm:prSet/>
      <dgm:spPr/>
      <dgm:t>
        <a:bodyPr/>
        <a:lstStyle/>
        <a:p>
          <a:r>
            <a:rPr lang="en-US" dirty="0"/>
            <a:t>&lt;p&gt;</a:t>
          </a:r>
          <a:endParaRPr lang="en-IN" dirty="0"/>
        </a:p>
      </dgm:t>
    </dgm:pt>
    <dgm:pt modelId="{BC03495D-2EFC-4D89-AAE2-FBD0000436EB}" type="parTrans" cxnId="{6DA7BD90-3700-465D-B207-5C2A4C895585}">
      <dgm:prSet/>
      <dgm:spPr/>
      <dgm:t>
        <a:bodyPr/>
        <a:lstStyle/>
        <a:p>
          <a:endParaRPr lang="en-IN"/>
        </a:p>
      </dgm:t>
    </dgm:pt>
    <dgm:pt modelId="{A76AF400-88EA-453D-9B21-F085D5B51C3B}" type="sibTrans" cxnId="{6DA7BD90-3700-465D-B207-5C2A4C895585}">
      <dgm:prSet/>
      <dgm:spPr/>
      <dgm:t>
        <a:bodyPr/>
        <a:lstStyle/>
        <a:p>
          <a:endParaRPr lang="en-IN"/>
        </a:p>
      </dgm:t>
    </dgm:pt>
    <dgm:pt modelId="{D43B7072-6DF6-4843-838C-0B94A63C49BB}">
      <dgm:prSet/>
      <dgm:spPr/>
      <dgm:t>
        <a:bodyPr/>
        <a:lstStyle/>
        <a:p>
          <a:r>
            <a:rPr lang="en-US" dirty="0"/>
            <a:t>&lt;meta&gt;</a:t>
          </a:r>
          <a:endParaRPr lang="en-IN" dirty="0"/>
        </a:p>
      </dgm:t>
    </dgm:pt>
    <dgm:pt modelId="{A82FF599-6B69-46E4-8EB1-015430A5E10C}" type="parTrans" cxnId="{22AE0354-6F30-4191-A358-5D840EF192A6}">
      <dgm:prSet/>
      <dgm:spPr/>
      <dgm:t>
        <a:bodyPr/>
        <a:lstStyle/>
        <a:p>
          <a:endParaRPr lang="en-IN"/>
        </a:p>
      </dgm:t>
    </dgm:pt>
    <dgm:pt modelId="{677E5BCF-5DC2-44C8-96B7-DB82D07B1782}" type="sibTrans" cxnId="{22AE0354-6F30-4191-A358-5D840EF192A6}">
      <dgm:prSet/>
      <dgm:spPr/>
      <dgm:t>
        <a:bodyPr/>
        <a:lstStyle/>
        <a:p>
          <a:endParaRPr lang="en-IN"/>
        </a:p>
      </dgm:t>
    </dgm:pt>
    <dgm:pt modelId="{EA72FB53-D03F-435A-AA9D-A69AEFC3EA14}">
      <dgm:prSet/>
      <dgm:spPr/>
      <dgm:t>
        <a:bodyPr/>
        <a:lstStyle/>
        <a:p>
          <a:r>
            <a:rPr lang="en-US" dirty="0"/>
            <a:t>Attribute “id”</a:t>
          </a:r>
          <a:endParaRPr lang="en-IN" dirty="0"/>
        </a:p>
      </dgm:t>
    </dgm:pt>
    <dgm:pt modelId="{C0C0AF9A-9E47-46C1-A00A-36ED741E37E6}" type="parTrans" cxnId="{C2EDE6F1-F4B0-47A3-BE76-13D4459E3663}">
      <dgm:prSet/>
      <dgm:spPr/>
      <dgm:t>
        <a:bodyPr/>
        <a:lstStyle/>
        <a:p>
          <a:endParaRPr lang="en-IN"/>
        </a:p>
      </dgm:t>
    </dgm:pt>
    <dgm:pt modelId="{D3602BAF-9797-4E4C-B344-CC001A16D7DB}" type="sibTrans" cxnId="{C2EDE6F1-F4B0-47A3-BE76-13D4459E3663}">
      <dgm:prSet/>
      <dgm:spPr/>
      <dgm:t>
        <a:bodyPr/>
        <a:lstStyle/>
        <a:p>
          <a:endParaRPr lang="en-IN"/>
        </a:p>
      </dgm:t>
    </dgm:pt>
    <dgm:pt modelId="{DD75043E-379F-43DA-ABEA-A5948167850F}" type="pres">
      <dgm:prSet presAssocID="{54F824BF-CCC2-4B48-97BE-AC30840A7A35}" presName="hierChild1" presStyleCnt="0">
        <dgm:presLayoutVars>
          <dgm:orgChart val="1"/>
          <dgm:chPref val="1"/>
          <dgm:dir/>
          <dgm:animOne val="branch"/>
          <dgm:animLvl val="lvl"/>
          <dgm:resizeHandles/>
        </dgm:presLayoutVars>
      </dgm:prSet>
      <dgm:spPr/>
    </dgm:pt>
    <dgm:pt modelId="{40473767-1813-4B92-9FA0-B8532A29F689}" type="pres">
      <dgm:prSet presAssocID="{D1D7CF9E-CFB5-4559-89B0-118F8E00ECDF}" presName="hierRoot1" presStyleCnt="0">
        <dgm:presLayoutVars>
          <dgm:hierBranch val="init"/>
        </dgm:presLayoutVars>
      </dgm:prSet>
      <dgm:spPr/>
    </dgm:pt>
    <dgm:pt modelId="{754C8D44-2499-42A8-8B2E-847281F92E88}" type="pres">
      <dgm:prSet presAssocID="{D1D7CF9E-CFB5-4559-89B0-118F8E00ECDF}" presName="rootComposite1" presStyleCnt="0"/>
      <dgm:spPr/>
    </dgm:pt>
    <dgm:pt modelId="{B90EE6F3-4A0C-4918-AA94-C1141B517236}" type="pres">
      <dgm:prSet presAssocID="{D1D7CF9E-CFB5-4559-89B0-118F8E00ECDF}" presName="rootText1" presStyleLbl="node0" presStyleIdx="0" presStyleCnt="1">
        <dgm:presLayoutVars>
          <dgm:chPref val="3"/>
        </dgm:presLayoutVars>
      </dgm:prSet>
      <dgm:spPr/>
    </dgm:pt>
    <dgm:pt modelId="{BE7BB075-B027-4C3A-B7FA-A165E41386F5}" type="pres">
      <dgm:prSet presAssocID="{D1D7CF9E-CFB5-4559-89B0-118F8E00ECDF}" presName="rootConnector1" presStyleLbl="node1" presStyleIdx="0" presStyleCnt="0"/>
      <dgm:spPr/>
    </dgm:pt>
    <dgm:pt modelId="{72509C66-806B-4807-925B-6C4752D5B75A}" type="pres">
      <dgm:prSet presAssocID="{D1D7CF9E-CFB5-4559-89B0-118F8E00ECDF}" presName="hierChild2" presStyleCnt="0"/>
      <dgm:spPr/>
    </dgm:pt>
    <dgm:pt modelId="{0B5413BB-B626-4721-B0E8-46C3267D086D}" type="pres">
      <dgm:prSet presAssocID="{4AE34980-44EA-4F2B-AA1D-81A9C56ED2BD}" presName="Name37" presStyleLbl="parChTrans1D2" presStyleIdx="0" presStyleCnt="2"/>
      <dgm:spPr/>
    </dgm:pt>
    <dgm:pt modelId="{22BDA3E0-86D6-479D-B2A1-C0D24AE9C304}" type="pres">
      <dgm:prSet presAssocID="{4CDE1430-13F5-4C35-B534-49AAA082B075}" presName="hierRoot2" presStyleCnt="0">
        <dgm:presLayoutVars>
          <dgm:hierBranch val="init"/>
        </dgm:presLayoutVars>
      </dgm:prSet>
      <dgm:spPr/>
    </dgm:pt>
    <dgm:pt modelId="{C038CF9C-D484-4924-83D6-27844DE1BD92}" type="pres">
      <dgm:prSet presAssocID="{4CDE1430-13F5-4C35-B534-49AAA082B075}" presName="rootComposite" presStyleCnt="0"/>
      <dgm:spPr/>
    </dgm:pt>
    <dgm:pt modelId="{5593C6DC-A062-4558-B6C4-213583E0867F}" type="pres">
      <dgm:prSet presAssocID="{4CDE1430-13F5-4C35-B534-49AAA082B075}" presName="rootText" presStyleLbl="node2" presStyleIdx="0" presStyleCnt="2">
        <dgm:presLayoutVars>
          <dgm:chPref val="3"/>
        </dgm:presLayoutVars>
      </dgm:prSet>
      <dgm:spPr/>
    </dgm:pt>
    <dgm:pt modelId="{2C2B8BE4-8D24-4252-BA00-32B6B58865D0}" type="pres">
      <dgm:prSet presAssocID="{4CDE1430-13F5-4C35-B534-49AAA082B075}" presName="rootConnector" presStyleLbl="node2" presStyleIdx="0" presStyleCnt="2"/>
      <dgm:spPr/>
    </dgm:pt>
    <dgm:pt modelId="{7ACB6F5A-0094-4E97-B8B5-8E2DAE275DD5}" type="pres">
      <dgm:prSet presAssocID="{4CDE1430-13F5-4C35-B534-49AAA082B075}" presName="hierChild4" presStyleCnt="0"/>
      <dgm:spPr/>
    </dgm:pt>
    <dgm:pt modelId="{F8D4E216-2179-4776-B656-40875C791917}" type="pres">
      <dgm:prSet presAssocID="{7852DCDD-C5F2-4C59-B577-DAA56E781D28}" presName="Name37" presStyleLbl="parChTrans1D3" presStyleIdx="0" presStyleCnt="4"/>
      <dgm:spPr/>
    </dgm:pt>
    <dgm:pt modelId="{A6876314-621C-4D9E-BBC6-CB5C7C7F119A}" type="pres">
      <dgm:prSet presAssocID="{192B15A3-7E8B-43F1-90B7-CC2C453BDF11}" presName="hierRoot2" presStyleCnt="0">
        <dgm:presLayoutVars>
          <dgm:hierBranch val="init"/>
        </dgm:presLayoutVars>
      </dgm:prSet>
      <dgm:spPr/>
    </dgm:pt>
    <dgm:pt modelId="{77B537BD-D22F-42C2-9F2A-BCAC7C4F0759}" type="pres">
      <dgm:prSet presAssocID="{192B15A3-7E8B-43F1-90B7-CC2C453BDF11}" presName="rootComposite" presStyleCnt="0"/>
      <dgm:spPr/>
    </dgm:pt>
    <dgm:pt modelId="{D193B142-ACC3-4B69-BAAC-DA31760DA371}" type="pres">
      <dgm:prSet presAssocID="{192B15A3-7E8B-43F1-90B7-CC2C453BDF11}" presName="rootText" presStyleLbl="node3" presStyleIdx="0" presStyleCnt="4">
        <dgm:presLayoutVars>
          <dgm:chPref val="3"/>
        </dgm:presLayoutVars>
      </dgm:prSet>
      <dgm:spPr/>
    </dgm:pt>
    <dgm:pt modelId="{539C1968-A5E0-416C-A07B-6120843C2686}" type="pres">
      <dgm:prSet presAssocID="{192B15A3-7E8B-43F1-90B7-CC2C453BDF11}" presName="rootConnector" presStyleLbl="node3" presStyleIdx="0" presStyleCnt="4"/>
      <dgm:spPr/>
    </dgm:pt>
    <dgm:pt modelId="{9C530CCB-F5DD-4BAD-867F-215D18700753}" type="pres">
      <dgm:prSet presAssocID="{192B15A3-7E8B-43F1-90B7-CC2C453BDF11}" presName="hierChild4" presStyleCnt="0"/>
      <dgm:spPr/>
    </dgm:pt>
    <dgm:pt modelId="{0030069A-BE3E-4134-9AAE-73F9054320D6}" type="pres">
      <dgm:prSet presAssocID="{192B15A3-7E8B-43F1-90B7-CC2C453BDF11}" presName="hierChild5" presStyleCnt="0"/>
      <dgm:spPr/>
    </dgm:pt>
    <dgm:pt modelId="{D2274D56-3DE1-4770-BAFC-E99CD4AF83E3}" type="pres">
      <dgm:prSet presAssocID="{A82FF599-6B69-46E4-8EB1-015430A5E10C}" presName="Name37" presStyleLbl="parChTrans1D3" presStyleIdx="1" presStyleCnt="4"/>
      <dgm:spPr/>
    </dgm:pt>
    <dgm:pt modelId="{CA259A5C-E534-4A9A-AA6B-F8A18F83429A}" type="pres">
      <dgm:prSet presAssocID="{D43B7072-6DF6-4843-838C-0B94A63C49BB}" presName="hierRoot2" presStyleCnt="0">
        <dgm:presLayoutVars>
          <dgm:hierBranch val="init"/>
        </dgm:presLayoutVars>
      </dgm:prSet>
      <dgm:spPr/>
    </dgm:pt>
    <dgm:pt modelId="{C6C0B566-2AD5-46A9-B81B-BD8D319994A9}" type="pres">
      <dgm:prSet presAssocID="{D43B7072-6DF6-4843-838C-0B94A63C49BB}" presName="rootComposite" presStyleCnt="0"/>
      <dgm:spPr/>
    </dgm:pt>
    <dgm:pt modelId="{3642F66B-EE58-40AF-B5BD-02C43CA39F18}" type="pres">
      <dgm:prSet presAssocID="{D43B7072-6DF6-4843-838C-0B94A63C49BB}" presName="rootText" presStyleLbl="node3" presStyleIdx="1" presStyleCnt="4">
        <dgm:presLayoutVars>
          <dgm:chPref val="3"/>
        </dgm:presLayoutVars>
      </dgm:prSet>
      <dgm:spPr/>
    </dgm:pt>
    <dgm:pt modelId="{FE25F40D-6700-46E7-90AA-D6AA16F5B908}" type="pres">
      <dgm:prSet presAssocID="{D43B7072-6DF6-4843-838C-0B94A63C49BB}" presName="rootConnector" presStyleLbl="node3" presStyleIdx="1" presStyleCnt="4"/>
      <dgm:spPr/>
    </dgm:pt>
    <dgm:pt modelId="{7667CD05-AD8E-483E-A6B7-202D9B4DD444}" type="pres">
      <dgm:prSet presAssocID="{D43B7072-6DF6-4843-838C-0B94A63C49BB}" presName="hierChild4" presStyleCnt="0"/>
      <dgm:spPr/>
    </dgm:pt>
    <dgm:pt modelId="{9644EA29-A579-40F9-A7C4-D519DB0756F1}" type="pres">
      <dgm:prSet presAssocID="{D43B7072-6DF6-4843-838C-0B94A63C49BB}" presName="hierChild5" presStyleCnt="0"/>
      <dgm:spPr/>
    </dgm:pt>
    <dgm:pt modelId="{7146DEFD-18C0-4353-81AC-7FE632198894}" type="pres">
      <dgm:prSet presAssocID="{4CDE1430-13F5-4C35-B534-49AAA082B075}" presName="hierChild5" presStyleCnt="0"/>
      <dgm:spPr/>
    </dgm:pt>
    <dgm:pt modelId="{32902983-BBC7-49F6-8BD7-5F3D8B510AAE}" type="pres">
      <dgm:prSet presAssocID="{9A93AD42-1FED-477E-87C8-93A22A54A302}" presName="Name37" presStyleLbl="parChTrans1D2" presStyleIdx="1" presStyleCnt="2"/>
      <dgm:spPr/>
    </dgm:pt>
    <dgm:pt modelId="{DDEF70AC-25C5-4B86-A8A2-4697FDE99676}" type="pres">
      <dgm:prSet presAssocID="{16574EEF-86BF-4C1F-91AE-B8C50C0310E2}" presName="hierRoot2" presStyleCnt="0">
        <dgm:presLayoutVars>
          <dgm:hierBranch val="init"/>
        </dgm:presLayoutVars>
      </dgm:prSet>
      <dgm:spPr/>
    </dgm:pt>
    <dgm:pt modelId="{12A3A6C7-3603-449C-B3A6-2D757B35F88B}" type="pres">
      <dgm:prSet presAssocID="{16574EEF-86BF-4C1F-91AE-B8C50C0310E2}" presName="rootComposite" presStyleCnt="0"/>
      <dgm:spPr/>
    </dgm:pt>
    <dgm:pt modelId="{B8767261-F523-4C79-8F0D-BF28D193F193}" type="pres">
      <dgm:prSet presAssocID="{16574EEF-86BF-4C1F-91AE-B8C50C0310E2}" presName="rootText" presStyleLbl="node2" presStyleIdx="1" presStyleCnt="2">
        <dgm:presLayoutVars>
          <dgm:chPref val="3"/>
        </dgm:presLayoutVars>
      </dgm:prSet>
      <dgm:spPr/>
    </dgm:pt>
    <dgm:pt modelId="{AC84AF40-51C7-496E-A6D0-39981EDE64C2}" type="pres">
      <dgm:prSet presAssocID="{16574EEF-86BF-4C1F-91AE-B8C50C0310E2}" presName="rootConnector" presStyleLbl="node2" presStyleIdx="1" presStyleCnt="2"/>
      <dgm:spPr/>
    </dgm:pt>
    <dgm:pt modelId="{1C46075B-DD18-4899-99A4-EA7C9AD91B2E}" type="pres">
      <dgm:prSet presAssocID="{16574EEF-86BF-4C1F-91AE-B8C50C0310E2}" presName="hierChild4" presStyleCnt="0"/>
      <dgm:spPr/>
    </dgm:pt>
    <dgm:pt modelId="{94867763-B2EE-4416-9AC0-E32DD9BF7818}" type="pres">
      <dgm:prSet presAssocID="{6E4D94AB-7FD0-4D9F-BD61-B8B34A193058}" presName="Name37" presStyleLbl="parChTrans1D3" presStyleIdx="2" presStyleCnt="4"/>
      <dgm:spPr/>
    </dgm:pt>
    <dgm:pt modelId="{4440C8C5-BEE7-4196-8612-5AA0A029FED2}" type="pres">
      <dgm:prSet presAssocID="{4A3A1B82-446A-4FC9-AF5C-C13A3FF8D0DE}" presName="hierRoot2" presStyleCnt="0">
        <dgm:presLayoutVars>
          <dgm:hierBranch val="init"/>
        </dgm:presLayoutVars>
      </dgm:prSet>
      <dgm:spPr/>
    </dgm:pt>
    <dgm:pt modelId="{24ABA660-FC26-42FF-BC52-E5C3A839398F}" type="pres">
      <dgm:prSet presAssocID="{4A3A1B82-446A-4FC9-AF5C-C13A3FF8D0DE}" presName="rootComposite" presStyleCnt="0"/>
      <dgm:spPr/>
    </dgm:pt>
    <dgm:pt modelId="{2B7574B1-8797-4594-994B-631339053B58}" type="pres">
      <dgm:prSet presAssocID="{4A3A1B82-446A-4FC9-AF5C-C13A3FF8D0DE}" presName="rootText" presStyleLbl="node3" presStyleIdx="2" presStyleCnt="4">
        <dgm:presLayoutVars>
          <dgm:chPref val="3"/>
        </dgm:presLayoutVars>
      </dgm:prSet>
      <dgm:spPr/>
    </dgm:pt>
    <dgm:pt modelId="{0CCDDB8C-EE2B-419F-B047-49FC8D825BA3}" type="pres">
      <dgm:prSet presAssocID="{4A3A1B82-446A-4FC9-AF5C-C13A3FF8D0DE}" presName="rootConnector" presStyleLbl="node3" presStyleIdx="2" presStyleCnt="4"/>
      <dgm:spPr/>
    </dgm:pt>
    <dgm:pt modelId="{A68B5A77-12BF-4E85-9D2F-0B0FE2AE5D5A}" type="pres">
      <dgm:prSet presAssocID="{4A3A1B82-446A-4FC9-AF5C-C13A3FF8D0DE}" presName="hierChild4" presStyleCnt="0"/>
      <dgm:spPr/>
    </dgm:pt>
    <dgm:pt modelId="{0B69727F-453A-4606-BE73-DC201E789CF6}" type="pres">
      <dgm:prSet presAssocID="{4A3A1B82-446A-4FC9-AF5C-C13A3FF8D0DE}" presName="hierChild5" presStyleCnt="0"/>
      <dgm:spPr/>
    </dgm:pt>
    <dgm:pt modelId="{86C3D2AD-5D2C-4E33-A7C6-1AC1E1B4EA3C}" type="pres">
      <dgm:prSet presAssocID="{BC03495D-2EFC-4D89-AAE2-FBD0000436EB}" presName="Name37" presStyleLbl="parChTrans1D3" presStyleIdx="3" presStyleCnt="4"/>
      <dgm:spPr/>
    </dgm:pt>
    <dgm:pt modelId="{C020EBD6-01CC-4057-9528-B880F5FD8166}" type="pres">
      <dgm:prSet presAssocID="{A0949D6E-14F4-4DAA-8545-9876AA28A233}" presName="hierRoot2" presStyleCnt="0">
        <dgm:presLayoutVars>
          <dgm:hierBranch val="init"/>
        </dgm:presLayoutVars>
      </dgm:prSet>
      <dgm:spPr/>
    </dgm:pt>
    <dgm:pt modelId="{22820CCD-532C-4896-AD11-4E8AA58D27CC}" type="pres">
      <dgm:prSet presAssocID="{A0949D6E-14F4-4DAA-8545-9876AA28A233}" presName="rootComposite" presStyleCnt="0"/>
      <dgm:spPr/>
    </dgm:pt>
    <dgm:pt modelId="{10A38588-95BA-4A6C-A1D7-4B1361898EEC}" type="pres">
      <dgm:prSet presAssocID="{A0949D6E-14F4-4DAA-8545-9876AA28A233}" presName="rootText" presStyleLbl="node3" presStyleIdx="3" presStyleCnt="4">
        <dgm:presLayoutVars>
          <dgm:chPref val="3"/>
        </dgm:presLayoutVars>
      </dgm:prSet>
      <dgm:spPr/>
    </dgm:pt>
    <dgm:pt modelId="{734E0B40-9DCF-4C36-ADBE-FB4166033C37}" type="pres">
      <dgm:prSet presAssocID="{A0949D6E-14F4-4DAA-8545-9876AA28A233}" presName="rootConnector" presStyleLbl="node3" presStyleIdx="3" presStyleCnt="4"/>
      <dgm:spPr/>
    </dgm:pt>
    <dgm:pt modelId="{AB0509C6-F557-470F-A840-0646F57AC96C}" type="pres">
      <dgm:prSet presAssocID="{A0949D6E-14F4-4DAA-8545-9876AA28A233}" presName="hierChild4" presStyleCnt="0"/>
      <dgm:spPr/>
    </dgm:pt>
    <dgm:pt modelId="{C6570656-EDFB-433D-9216-4CA337FE7D9F}" type="pres">
      <dgm:prSet presAssocID="{C0C0AF9A-9E47-46C1-A00A-36ED741E37E6}" presName="Name37" presStyleLbl="parChTrans1D4" presStyleIdx="0" presStyleCnt="1"/>
      <dgm:spPr/>
    </dgm:pt>
    <dgm:pt modelId="{BA856A18-7948-4CFC-8009-771F7B379B11}" type="pres">
      <dgm:prSet presAssocID="{EA72FB53-D03F-435A-AA9D-A69AEFC3EA14}" presName="hierRoot2" presStyleCnt="0">
        <dgm:presLayoutVars>
          <dgm:hierBranch val="init"/>
        </dgm:presLayoutVars>
      </dgm:prSet>
      <dgm:spPr/>
    </dgm:pt>
    <dgm:pt modelId="{117FBC87-8CAE-4670-A7DE-3CBFE49A29DE}" type="pres">
      <dgm:prSet presAssocID="{EA72FB53-D03F-435A-AA9D-A69AEFC3EA14}" presName="rootComposite" presStyleCnt="0"/>
      <dgm:spPr/>
    </dgm:pt>
    <dgm:pt modelId="{C1875AAA-4F5F-425A-8CB9-885DD41BE9B2}" type="pres">
      <dgm:prSet presAssocID="{EA72FB53-D03F-435A-AA9D-A69AEFC3EA14}" presName="rootText" presStyleLbl="node4" presStyleIdx="0" presStyleCnt="1" custLinFactNeighborX="24811" custLinFactNeighborY="-27966">
        <dgm:presLayoutVars>
          <dgm:chPref val="3"/>
        </dgm:presLayoutVars>
      </dgm:prSet>
      <dgm:spPr/>
    </dgm:pt>
    <dgm:pt modelId="{64B53B71-8709-4180-B680-B0676A680540}" type="pres">
      <dgm:prSet presAssocID="{EA72FB53-D03F-435A-AA9D-A69AEFC3EA14}" presName="rootConnector" presStyleLbl="node4" presStyleIdx="0" presStyleCnt="1"/>
      <dgm:spPr/>
    </dgm:pt>
    <dgm:pt modelId="{1544172A-1456-47F2-8E0C-04FE56794261}" type="pres">
      <dgm:prSet presAssocID="{EA72FB53-D03F-435A-AA9D-A69AEFC3EA14}" presName="hierChild4" presStyleCnt="0"/>
      <dgm:spPr/>
    </dgm:pt>
    <dgm:pt modelId="{A4974BF2-E0ED-409A-9E85-F80EAA0D0A52}" type="pres">
      <dgm:prSet presAssocID="{EA72FB53-D03F-435A-AA9D-A69AEFC3EA14}" presName="hierChild5" presStyleCnt="0"/>
      <dgm:spPr/>
    </dgm:pt>
    <dgm:pt modelId="{ED6B5A33-3877-4DC4-910B-E57DC65C005A}" type="pres">
      <dgm:prSet presAssocID="{A0949D6E-14F4-4DAA-8545-9876AA28A233}" presName="hierChild5" presStyleCnt="0"/>
      <dgm:spPr/>
    </dgm:pt>
    <dgm:pt modelId="{092FD0B5-0ED9-4049-AFC8-5BC85BA8832B}" type="pres">
      <dgm:prSet presAssocID="{16574EEF-86BF-4C1F-91AE-B8C50C0310E2}" presName="hierChild5" presStyleCnt="0"/>
      <dgm:spPr/>
    </dgm:pt>
    <dgm:pt modelId="{491EC60F-33C6-4A37-B27E-CD63A789368A}" type="pres">
      <dgm:prSet presAssocID="{D1D7CF9E-CFB5-4559-89B0-118F8E00ECDF}" presName="hierChild3" presStyleCnt="0"/>
      <dgm:spPr/>
    </dgm:pt>
  </dgm:ptLst>
  <dgm:cxnLst>
    <dgm:cxn modelId="{2806C006-2314-42F7-8444-2AACA4D12E6E}" type="presOf" srcId="{16574EEF-86BF-4C1F-91AE-B8C50C0310E2}" destId="{AC84AF40-51C7-496E-A6D0-39981EDE64C2}" srcOrd="1" destOrd="0" presId="urn:microsoft.com/office/officeart/2005/8/layout/orgChart1"/>
    <dgm:cxn modelId="{FA19930E-84F6-4A94-9C7C-D65AA99A1EA4}" type="presOf" srcId="{A0949D6E-14F4-4DAA-8545-9876AA28A233}" destId="{10A38588-95BA-4A6C-A1D7-4B1361898EEC}" srcOrd="0" destOrd="0" presId="urn:microsoft.com/office/officeart/2005/8/layout/orgChart1"/>
    <dgm:cxn modelId="{1AB47919-8123-49F2-87A6-DF9F00F96B5D}" srcId="{D1D7CF9E-CFB5-4559-89B0-118F8E00ECDF}" destId="{16574EEF-86BF-4C1F-91AE-B8C50C0310E2}" srcOrd="1" destOrd="0" parTransId="{9A93AD42-1FED-477E-87C8-93A22A54A302}" sibTransId="{599D0B7D-1717-4C5C-9921-8193858332B6}"/>
    <dgm:cxn modelId="{5F4E8D31-6FF1-4EF2-819D-654701AE496A}" type="presOf" srcId="{EA72FB53-D03F-435A-AA9D-A69AEFC3EA14}" destId="{64B53B71-8709-4180-B680-B0676A680540}" srcOrd="1" destOrd="0" presId="urn:microsoft.com/office/officeart/2005/8/layout/orgChart1"/>
    <dgm:cxn modelId="{F62DC733-CD42-4FC6-B5AF-07FAFCC6FE8B}" type="presOf" srcId="{4A3A1B82-446A-4FC9-AF5C-C13A3FF8D0DE}" destId="{2B7574B1-8797-4594-994B-631339053B58}" srcOrd="0" destOrd="0" presId="urn:microsoft.com/office/officeart/2005/8/layout/orgChart1"/>
    <dgm:cxn modelId="{9262A33D-DE1E-4031-883F-EA4172A54B81}" type="presOf" srcId="{D43B7072-6DF6-4843-838C-0B94A63C49BB}" destId="{FE25F40D-6700-46E7-90AA-D6AA16F5B908}" srcOrd="1" destOrd="0" presId="urn:microsoft.com/office/officeart/2005/8/layout/orgChart1"/>
    <dgm:cxn modelId="{D6D04040-2190-4D49-9C9A-CAD0A6D3E59F}" type="presOf" srcId="{192B15A3-7E8B-43F1-90B7-CC2C453BDF11}" destId="{539C1968-A5E0-416C-A07B-6120843C2686}" srcOrd="1" destOrd="0" presId="urn:microsoft.com/office/officeart/2005/8/layout/orgChart1"/>
    <dgm:cxn modelId="{664C285C-F610-40A7-8A5D-18FC87FF0513}" type="presOf" srcId="{A0949D6E-14F4-4DAA-8545-9876AA28A233}" destId="{734E0B40-9DCF-4C36-ADBE-FB4166033C37}" srcOrd="1" destOrd="0" presId="urn:microsoft.com/office/officeart/2005/8/layout/orgChart1"/>
    <dgm:cxn modelId="{4FBA7843-6E47-4155-871E-12ACD4CB5154}" srcId="{4CDE1430-13F5-4C35-B534-49AAA082B075}" destId="{192B15A3-7E8B-43F1-90B7-CC2C453BDF11}" srcOrd="0" destOrd="0" parTransId="{7852DCDD-C5F2-4C59-B577-DAA56E781D28}" sibTransId="{AE81AF49-D775-49C0-9F2B-4D362766284F}"/>
    <dgm:cxn modelId="{9F4A2E65-8596-4F71-8E32-A2972380B91B}" type="presOf" srcId="{16574EEF-86BF-4C1F-91AE-B8C50C0310E2}" destId="{B8767261-F523-4C79-8F0D-BF28D193F193}" srcOrd="0" destOrd="0" presId="urn:microsoft.com/office/officeart/2005/8/layout/orgChart1"/>
    <dgm:cxn modelId="{98A5A54B-0FD9-4F89-9C95-B4DDCFF14BF0}" type="presOf" srcId="{D1D7CF9E-CFB5-4559-89B0-118F8E00ECDF}" destId="{BE7BB075-B027-4C3A-B7FA-A165E41386F5}" srcOrd="1" destOrd="0" presId="urn:microsoft.com/office/officeart/2005/8/layout/orgChart1"/>
    <dgm:cxn modelId="{2103FB4C-CC5B-464A-9FDB-9C0D00B71D55}" type="presOf" srcId="{EA72FB53-D03F-435A-AA9D-A69AEFC3EA14}" destId="{C1875AAA-4F5F-425A-8CB9-885DD41BE9B2}" srcOrd="0" destOrd="0" presId="urn:microsoft.com/office/officeart/2005/8/layout/orgChart1"/>
    <dgm:cxn modelId="{94B48B6D-BE46-42A5-BB7D-3746D8170603}" srcId="{54F824BF-CCC2-4B48-97BE-AC30840A7A35}" destId="{D1D7CF9E-CFB5-4559-89B0-118F8E00ECDF}" srcOrd="0" destOrd="0" parTransId="{400706B7-D23B-4B9E-95DE-7BB6B6168A22}" sibTransId="{B962D776-910D-41CD-8AE2-674790AB2C41}"/>
    <dgm:cxn modelId="{2E94CC6E-C20E-4D75-A67C-89C0010F7E9E}" type="presOf" srcId="{9A93AD42-1FED-477E-87C8-93A22A54A302}" destId="{32902983-BBC7-49F6-8BD7-5F3D8B510AAE}" srcOrd="0" destOrd="0" presId="urn:microsoft.com/office/officeart/2005/8/layout/orgChart1"/>
    <dgm:cxn modelId="{75D64D52-C7F8-48E5-ABC3-DD538379DDCD}" srcId="{D1D7CF9E-CFB5-4559-89B0-118F8E00ECDF}" destId="{4CDE1430-13F5-4C35-B534-49AAA082B075}" srcOrd="0" destOrd="0" parTransId="{4AE34980-44EA-4F2B-AA1D-81A9C56ED2BD}" sibTransId="{A786ED76-C5AB-4EF2-806D-2E71FDA92709}"/>
    <dgm:cxn modelId="{22AE0354-6F30-4191-A358-5D840EF192A6}" srcId="{4CDE1430-13F5-4C35-B534-49AAA082B075}" destId="{D43B7072-6DF6-4843-838C-0B94A63C49BB}" srcOrd="1" destOrd="0" parTransId="{A82FF599-6B69-46E4-8EB1-015430A5E10C}" sibTransId="{677E5BCF-5DC2-44C8-96B7-DB82D07B1782}"/>
    <dgm:cxn modelId="{6DA7BD90-3700-465D-B207-5C2A4C895585}" srcId="{16574EEF-86BF-4C1F-91AE-B8C50C0310E2}" destId="{A0949D6E-14F4-4DAA-8545-9876AA28A233}" srcOrd="1" destOrd="0" parTransId="{BC03495D-2EFC-4D89-AAE2-FBD0000436EB}" sibTransId="{A76AF400-88EA-453D-9B21-F085D5B51C3B}"/>
    <dgm:cxn modelId="{FAF1229C-96FB-413B-B733-491766E3C59E}" type="presOf" srcId="{D1D7CF9E-CFB5-4559-89B0-118F8E00ECDF}" destId="{B90EE6F3-4A0C-4918-AA94-C1141B517236}" srcOrd="0" destOrd="0" presId="urn:microsoft.com/office/officeart/2005/8/layout/orgChart1"/>
    <dgm:cxn modelId="{1EC1E1A4-22FD-4A52-9350-EE1D458D107F}" type="presOf" srcId="{BC03495D-2EFC-4D89-AAE2-FBD0000436EB}" destId="{86C3D2AD-5D2C-4E33-A7C6-1AC1E1B4EA3C}" srcOrd="0" destOrd="0" presId="urn:microsoft.com/office/officeart/2005/8/layout/orgChart1"/>
    <dgm:cxn modelId="{F1FB6FAB-B05F-44ED-921C-2220209F0310}" type="presOf" srcId="{A82FF599-6B69-46E4-8EB1-015430A5E10C}" destId="{D2274D56-3DE1-4770-BAFC-E99CD4AF83E3}" srcOrd="0" destOrd="0" presId="urn:microsoft.com/office/officeart/2005/8/layout/orgChart1"/>
    <dgm:cxn modelId="{071AFAAE-1E66-40E7-BABB-B1B51FAFB9F5}" type="presOf" srcId="{7852DCDD-C5F2-4C59-B577-DAA56E781D28}" destId="{F8D4E216-2179-4776-B656-40875C791917}" srcOrd="0" destOrd="0" presId="urn:microsoft.com/office/officeart/2005/8/layout/orgChart1"/>
    <dgm:cxn modelId="{75116EB1-CF0B-4679-8D46-9A91A65F0252}" type="presOf" srcId="{4A3A1B82-446A-4FC9-AF5C-C13A3FF8D0DE}" destId="{0CCDDB8C-EE2B-419F-B047-49FC8D825BA3}" srcOrd="1" destOrd="0" presId="urn:microsoft.com/office/officeart/2005/8/layout/orgChart1"/>
    <dgm:cxn modelId="{ECC829B7-9C0B-4A36-8E00-7E172C062D0A}" type="presOf" srcId="{6E4D94AB-7FD0-4D9F-BD61-B8B34A193058}" destId="{94867763-B2EE-4416-9AC0-E32DD9BF7818}" srcOrd="0" destOrd="0" presId="urn:microsoft.com/office/officeart/2005/8/layout/orgChart1"/>
    <dgm:cxn modelId="{C5342FBF-F551-450E-9F84-B2E02D57509F}" type="presOf" srcId="{192B15A3-7E8B-43F1-90B7-CC2C453BDF11}" destId="{D193B142-ACC3-4B69-BAAC-DA31760DA371}" srcOrd="0" destOrd="0" presId="urn:microsoft.com/office/officeart/2005/8/layout/orgChart1"/>
    <dgm:cxn modelId="{2A3C49C1-BA2F-442C-AC51-2EE6F17C24CE}" type="presOf" srcId="{54F824BF-CCC2-4B48-97BE-AC30840A7A35}" destId="{DD75043E-379F-43DA-ABEA-A5948167850F}" srcOrd="0" destOrd="0" presId="urn:microsoft.com/office/officeart/2005/8/layout/orgChart1"/>
    <dgm:cxn modelId="{72C700C2-2A52-4083-9AF2-CD9167DACBD0}" srcId="{16574EEF-86BF-4C1F-91AE-B8C50C0310E2}" destId="{4A3A1B82-446A-4FC9-AF5C-C13A3FF8D0DE}" srcOrd="0" destOrd="0" parTransId="{6E4D94AB-7FD0-4D9F-BD61-B8B34A193058}" sibTransId="{8BA1E5C3-319A-4EA9-A42D-48FD0128B186}"/>
    <dgm:cxn modelId="{10448BC4-7A47-4B6F-8B29-85ABBF6CE0F4}" type="presOf" srcId="{4CDE1430-13F5-4C35-B534-49AAA082B075}" destId="{2C2B8BE4-8D24-4252-BA00-32B6B58865D0}" srcOrd="1" destOrd="0" presId="urn:microsoft.com/office/officeart/2005/8/layout/orgChart1"/>
    <dgm:cxn modelId="{F8124FDB-3767-412F-B428-B499EE228CE9}" type="presOf" srcId="{4AE34980-44EA-4F2B-AA1D-81A9C56ED2BD}" destId="{0B5413BB-B626-4721-B0E8-46C3267D086D}" srcOrd="0" destOrd="0" presId="urn:microsoft.com/office/officeart/2005/8/layout/orgChart1"/>
    <dgm:cxn modelId="{316D5DE1-4435-4EFA-A705-F6B7550EC883}" type="presOf" srcId="{C0C0AF9A-9E47-46C1-A00A-36ED741E37E6}" destId="{C6570656-EDFB-433D-9216-4CA337FE7D9F}" srcOrd="0" destOrd="0" presId="urn:microsoft.com/office/officeart/2005/8/layout/orgChart1"/>
    <dgm:cxn modelId="{0B0F41F0-4835-458B-82A9-BCF5649AE666}" type="presOf" srcId="{D43B7072-6DF6-4843-838C-0B94A63C49BB}" destId="{3642F66B-EE58-40AF-B5BD-02C43CA39F18}" srcOrd="0" destOrd="0" presId="urn:microsoft.com/office/officeart/2005/8/layout/orgChart1"/>
    <dgm:cxn modelId="{C2EDE6F1-F4B0-47A3-BE76-13D4459E3663}" srcId="{A0949D6E-14F4-4DAA-8545-9876AA28A233}" destId="{EA72FB53-D03F-435A-AA9D-A69AEFC3EA14}" srcOrd="0" destOrd="0" parTransId="{C0C0AF9A-9E47-46C1-A00A-36ED741E37E6}" sibTransId="{D3602BAF-9797-4E4C-B344-CC001A16D7DB}"/>
    <dgm:cxn modelId="{F26536F6-7668-4199-B5E9-A08238138F0C}" type="presOf" srcId="{4CDE1430-13F5-4C35-B534-49AAA082B075}" destId="{5593C6DC-A062-4558-B6C4-213583E0867F}" srcOrd="0" destOrd="0" presId="urn:microsoft.com/office/officeart/2005/8/layout/orgChart1"/>
    <dgm:cxn modelId="{FBE789B2-3C63-4D64-A129-B43E1B394387}" type="presParOf" srcId="{DD75043E-379F-43DA-ABEA-A5948167850F}" destId="{40473767-1813-4B92-9FA0-B8532A29F689}" srcOrd="0" destOrd="0" presId="urn:microsoft.com/office/officeart/2005/8/layout/orgChart1"/>
    <dgm:cxn modelId="{9A3176F7-6EC2-427B-8D43-49F980145066}" type="presParOf" srcId="{40473767-1813-4B92-9FA0-B8532A29F689}" destId="{754C8D44-2499-42A8-8B2E-847281F92E88}" srcOrd="0" destOrd="0" presId="urn:microsoft.com/office/officeart/2005/8/layout/orgChart1"/>
    <dgm:cxn modelId="{1D99878A-C3EA-4455-9FC1-AC095581A935}" type="presParOf" srcId="{754C8D44-2499-42A8-8B2E-847281F92E88}" destId="{B90EE6F3-4A0C-4918-AA94-C1141B517236}" srcOrd="0" destOrd="0" presId="urn:microsoft.com/office/officeart/2005/8/layout/orgChart1"/>
    <dgm:cxn modelId="{9FDB7082-A8DF-4735-867B-5BF9F003044E}" type="presParOf" srcId="{754C8D44-2499-42A8-8B2E-847281F92E88}" destId="{BE7BB075-B027-4C3A-B7FA-A165E41386F5}" srcOrd="1" destOrd="0" presId="urn:microsoft.com/office/officeart/2005/8/layout/orgChart1"/>
    <dgm:cxn modelId="{16F6CCF5-E26C-4A9C-9476-ACC300441C24}" type="presParOf" srcId="{40473767-1813-4B92-9FA0-B8532A29F689}" destId="{72509C66-806B-4807-925B-6C4752D5B75A}" srcOrd="1" destOrd="0" presId="urn:microsoft.com/office/officeart/2005/8/layout/orgChart1"/>
    <dgm:cxn modelId="{6E114212-1771-49C2-8A90-7DD1612C58D0}" type="presParOf" srcId="{72509C66-806B-4807-925B-6C4752D5B75A}" destId="{0B5413BB-B626-4721-B0E8-46C3267D086D}" srcOrd="0" destOrd="0" presId="urn:microsoft.com/office/officeart/2005/8/layout/orgChart1"/>
    <dgm:cxn modelId="{DB5746F5-F033-44A7-8DCA-E47DD377FEB5}" type="presParOf" srcId="{72509C66-806B-4807-925B-6C4752D5B75A}" destId="{22BDA3E0-86D6-479D-B2A1-C0D24AE9C304}" srcOrd="1" destOrd="0" presId="urn:microsoft.com/office/officeart/2005/8/layout/orgChart1"/>
    <dgm:cxn modelId="{E6EA6B00-A711-4B53-9A85-97C3A9CE1E29}" type="presParOf" srcId="{22BDA3E0-86D6-479D-B2A1-C0D24AE9C304}" destId="{C038CF9C-D484-4924-83D6-27844DE1BD92}" srcOrd="0" destOrd="0" presId="urn:microsoft.com/office/officeart/2005/8/layout/orgChart1"/>
    <dgm:cxn modelId="{65DC4150-28AF-432B-833C-601F2A515E4E}" type="presParOf" srcId="{C038CF9C-D484-4924-83D6-27844DE1BD92}" destId="{5593C6DC-A062-4558-B6C4-213583E0867F}" srcOrd="0" destOrd="0" presId="urn:microsoft.com/office/officeart/2005/8/layout/orgChart1"/>
    <dgm:cxn modelId="{AE94A72F-A44C-453D-B983-F3CD71ADC154}" type="presParOf" srcId="{C038CF9C-D484-4924-83D6-27844DE1BD92}" destId="{2C2B8BE4-8D24-4252-BA00-32B6B58865D0}" srcOrd="1" destOrd="0" presId="urn:microsoft.com/office/officeart/2005/8/layout/orgChart1"/>
    <dgm:cxn modelId="{B79FEC77-7DAA-4ECF-A292-82092860A8F5}" type="presParOf" srcId="{22BDA3E0-86D6-479D-B2A1-C0D24AE9C304}" destId="{7ACB6F5A-0094-4E97-B8B5-8E2DAE275DD5}" srcOrd="1" destOrd="0" presId="urn:microsoft.com/office/officeart/2005/8/layout/orgChart1"/>
    <dgm:cxn modelId="{99B8AC06-158B-4A5C-B315-53DF1E881D30}" type="presParOf" srcId="{7ACB6F5A-0094-4E97-B8B5-8E2DAE275DD5}" destId="{F8D4E216-2179-4776-B656-40875C791917}" srcOrd="0" destOrd="0" presId="urn:microsoft.com/office/officeart/2005/8/layout/orgChart1"/>
    <dgm:cxn modelId="{D906C6CB-0CFB-4A83-A8BA-A97A88FDB365}" type="presParOf" srcId="{7ACB6F5A-0094-4E97-B8B5-8E2DAE275DD5}" destId="{A6876314-621C-4D9E-BBC6-CB5C7C7F119A}" srcOrd="1" destOrd="0" presId="urn:microsoft.com/office/officeart/2005/8/layout/orgChart1"/>
    <dgm:cxn modelId="{9102880F-B340-4013-B441-369821DCC5D1}" type="presParOf" srcId="{A6876314-621C-4D9E-BBC6-CB5C7C7F119A}" destId="{77B537BD-D22F-42C2-9F2A-BCAC7C4F0759}" srcOrd="0" destOrd="0" presId="urn:microsoft.com/office/officeart/2005/8/layout/orgChart1"/>
    <dgm:cxn modelId="{00C09164-067C-4FD8-9D61-8AA16732A22C}" type="presParOf" srcId="{77B537BD-D22F-42C2-9F2A-BCAC7C4F0759}" destId="{D193B142-ACC3-4B69-BAAC-DA31760DA371}" srcOrd="0" destOrd="0" presId="urn:microsoft.com/office/officeart/2005/8/layout/orgChart1"/>
    <dgm:cxn modelId="{51BD759C-80B4-441D-B15F-39C9F69C3B8F}" type="presParOf" srcId="{77B537BD-D22F-42C2-9F2A-BCAC7C4F0759}" destId="{539C1968-A5E0-416C-A07B-6120843C2686}" srcOrd="1" destOrd="0" presId="urn:microsoft.com/office/officeart/2005/8/layout/orgChart1"/>
    <dgm:cxn modelId="{D724864D-59F2-434F-AD0A-A0E4CCDF8789}" type="presParOf" srcId="{A6876314-621C-4D9E-BBC6-CB5C7C7F119A}" destId="{9C530CCB-F5DD-4BAD-867F-215D18700753}" srcOrd="1" destOrd="0" presId="urn:microsoft.com/office/officeart/2005/8/layout/orgChart1"/>
    <dgm:cxn modelId="{B3433018-2C76-4809-BB12-4651D2A0BFBA}" type="presParOf" srcId="{A6876314-621C-4D9E-BBC6-CB5C7C7F119A}" destId="{0030069A-BE3E-4134-9AAE-73F9054320D6}" srcOrd="2" destOrd="0" presId="urn:microsoft.com/office/officeart/2005/8/layout/orgChart1"/>
    <dgm:cxn modelId="{7118C240-7FBA-4775-9857-ADE093AAC280}" type="presParOf" srcId="{7ACB6F5A-0094-4E97-B8B5-8E2DAE275DD5}" destId="{D2274D56-3DE1-4770-BAFC-E99CD4AF83E3}" srcOrd="2" destOrd="0" presId="urn:microsoft.com/office/officeart/2005/8/layout/orgChart1"/>
    <dgm:cxn modelId="{FEEF4490-127A-458A-BB9B-13503F15CDCE}" type="presParOf" srcId="{7ACB6F5A-0094-4E97-B8B5-8E2DAE275DD5}" destId="{CA259A5C-E534-4A9A-AA6B-F8A18F83429A}" srcOrd="3" destOrd="0" presId="urn:microsoft.com/office/officeart/2005/8/layout/orgChart1"/>
    <dgm:cxn modelId="{AEB529BA-F21D-4550-A5F5-B442CDC48321}" type="presParOf" srcId="{CA259A5C-E534-4A9A-AA6B-F8A18F83429A}" destId="{C6C0B566-2AD5-46A9-B81B-BD8D319994A9}" srcOrd="0" destOrd="0" presId="urn:microsoft.com/office/officeart/2005/8/layout/orgChart1"/>
    <dgm:cxn modelId="{40793CE3-3E8E-4AC2-8507-733EAAA8DE32}" type="presParOf" srcId="{C6C0B566-2AD5-46A9-B81B-BD8D319994A9}" destId="{3642F66B-EE58-40AF-B5BD-02C43CA39F18}" srcOrd="0" destOrd="0" presId="urn:microsoft.com/office/officeart/2005/8/layout/orgChart1"/>
    <dgm:cxn modelId="{5FC04ACF-71C9-4815-ABE0-3948948670D2}" type="presParOf" srcId="{C6C0B566-2AD5-46A9-B81B-BD8D319994A9}" destId="{FE25F40D-6700-46E7-90AA-D6AA16F5B908}" srcOrd="1" destOrd="0" presId="urn:microsoft.com/office/officeart/2005/8/layout/orgChart1"/>
    <dgm:cxn modelId="{F99344F4-05A3-4890-958E-F9797E562C3B}" type="presParOf" srcId="{CA259A5C-E534-4A9A-AA6B-F8A18F83429A}" destId="{7667CD05-AD8E-483E-A6B7-202D9B4DD444}" srcOrd="1" destOrd="0" presId="urn:microsoft.com/office/officeart/2005/8/layout/orgChart1"/>
    <dgm:cxn modelId="{3862C111-11A2-41BC-A197-C6620E794B11}" type="presParOf" srcId="{CA259A5C-E534-4A9A-AA6B-F8A18F83429A}" destId="{9644EA29-A579-40F9-A7C4-D519DB0756F1}" srcOrd="2" destOrd="0" presId="urn:microsoft.com/office/officeart/2005/8/layout/orgChart1"/>
    <dgm:cxn modelId="{621FBE68-C3E6-4456-A9B8-CE3189528747}" type="presParOf" srcId="{22BDA3E0-86D6-479D-B2A1-C0D24AE9C304}" destId="{7146DEFD-18C0-4353-81AC-7FE632198894}" srcOrd="2" destOrd="0" presId="urn:microsoft.com/office/officeart/2005/8/layout/orgChart1"/>
    <dgm:cxn modelId="{1AF3FEA5-4015-4A41-8869-FC167D8FD877}" type="presParOf" srcId="{72509C66-806B-4807-925B-6C4752D5B75A}" destId="{32902983-BBC7-49F6-8BD7-5F3D8B510AAE}" srcOrd="2" destOrd="0" presId="urn:microsoft.com/office/officeart/2005/8/layout/orgChart1"/>
    <dgm:cxn modelId="{25CD07B9-4CFE-482D-8236-61AAF3EC4860}" type="presParOf" srcId="{72509C66-806B-4807-925B-6C4752D5B75A}" destId="{DDEF70AC-25C5-4B86-A8A2-4697FDE99676}" srcOrd="3" destOrd="0" presId="urn:microsoft.com/office/officeart/2005/8/layout/orgChart1"/>
    <dgm:cxn modelId="{6EB35227-B2FE-4F02-BEDA-53B49CD0D996}" type="presParOf" srcId="{DDEF70AC-25C5-4B86-A8A2-4697FDE99676}" destId="{12A3A6C7-3603-449C-B3A6-2D757B35F88B}" srcOrd="0" destOrd="0" presId="urn:microsoft.com/office/officeart/2005/8/layout/orgChart1"/>
    <dgm:cxn modelId="{895DCECE-4DC6-4173-948C-86A565DDB573}" type="presParOf" srcId="{12A3A6C7-3603-449C-B3A6-2D757B35F88B}" destId="{B8767261-F523-4C79-8F0D-BF28D193F193}" srcOrd="0" destOrd="0" presId="urn:microsoft.com/office/officeart/2005/8/layout/orgChart1"/>
    <dgm:cxn modelId="{4E2A24CB-A186-4332-9E8C-36D71368B11B}" type="presParOf" srcId="{12A3A6C7-3603-449C-B3A6-2D757B35F88B}" destId="{AC84AF40-51C7-496E-A6D0-39981EDE64C2}" srcOrd="1" destOrd="0" presId="urn:microsoft.com/office/officeart/2005/8/layout/orgChart1"/>
    <dgm:cxn modelId="{D8E9D823-DDFF-48C4-99A4-523FE5C3D2A6}" type="presParOf" srcId="{DDEF70AC-25C5-4B86-A8A2-4697FDE99676}" destId="{1C46075B-DD18-4899-99A4-EA7C9AD91B2E}" srcOrd="1" destOrd="0" presId="urn:microsoft.com/office/officeart/2005/8/layout/orgChart1"/>
    <dgm:cxn modelId="{FB63A1EA-791B-4D20-B85E-C94CFFEDFE4E}" type="presParOf" srcId="{1C46075B-DD18-4899-99A4-EA7C9AD91B2E}" destId="{94867763-B2EE-4416-9AC0-E32DD9BF7818}" srcOrd="0" destOrd="0" presId="urn:microsoft.com/office/officeart/2005/8/layout/orgChart1"/>
    <dgm:cxn modelId="{0A1BCE84-88C9-432F-83F0-0DC8C3CB2B88}" type="presParOf" srcId="{1C46075B-DD18-4899-99A4-EA7C9AD91B2E}" destId="{4440C8C5-BEE7-4196-8612-5AA0A029FED2}" srcOrd="1" destOrd="0" presId="urn:microsoft.com/office/officeart/2005/8/layout/orgChart1"/>
    <dgm:cxn modelId="{428E5615-0CED-46AB-8B2B-BBD12DB8748C}" type="presParOf" srcId="{4440C8C5-BEE7-4196-8612-5AA0A029FED2}" destId="{24ABA660-FC26-42FF-BC52-E5C3A839398F}" srcOrd="0" destOrd="0" presId="urn:microsoft.com/office/officeart/2005/8/layout/orgChart1"/>
    <dgm:cxn modelId="{A9A5428B-F86C-439E-8EF2-B958FD586A21}" type="presParOf" srcId="{24ABA660-FC26-42FF-BC52-E5C3A839398F}" destId="{2B7574B1-8797-4594-994B-631339053B58}" srcOrd="0" destOrd="0" presId="urn:microsoft.com/office/officeart/2005/8/layout/orgChart1"/>
    <dgm:cxn modelId="{4FC77354-9639-4366-9D01-7DA0CC823C27}" type="presParOf" srcId="{24ABA660-FC26-42FF-BC52-E5C3A839398F}" destId="{0CCDDB8C-EE2B-419F-B047-49FC8D825BA3}" srcOrd="1" destOrd="0" presId="urn:microsoft.com/office/officeart/2005/8/layout/orgChart1"/>
    <dgm:cxn modelId="{1E745D46-A49D-47DF-A6DC-56317FCDEBC4}" type="presParOf" srcId="{4440C8C5-BEE7-4196-8612-5AA0A029FED2}" destId="{A68B5A77-12BF-4E85-9D2F-0B0FE2AE5D5A}" srcOrd="1" destOrd="0" presId="urn:microsoft.com/office/officeart/2005/8/layout/orgChart1"/>
    <dgm:cxn modelId="{8BBEB0B2-4E37-404D-94D4-E468E015DC6E}" type="presParOf" srcId="{4440C8C5-BEE7-4196-8612-5AA0A029FED2}" destId="{0B69727F-453A-4606-BE73-DC201E789CF6}" srcOrd="2" destOrd="0" presId="urn:microsoft.com/office/officeart/2005/8/layout/orgChart1"/>
    <dgm:cxn modelId="{5E05B21A-EB43-4267-ADEB-5D7FF8380D2F}" type="presParOf" srcId="{1C46075B-DD18-4899-99A4-EA7C9AD91B2E}" destId="{86C3D2AD-5D2C-4E33-A7C6-1AC1E1B4EA3C}" srcOrd="2" destOrd="0" presId="urn:microsoft.com/office/officeart/2005/8/layout/orgChart1"/>
    <dgm:cxn modelId="{A7D27B63-E3F1-45C9-A7A5-F7F523A3FF9C}" type="presParOf" srcId="{1C46075B-DD18-4899-99A4-EA7C9AD91B2E}" destId="{C020EBD6-01CC-4057-9528-B880F5FD8166}" srcOrd="3" destOrd="0" presId="urn:microsoft.com/office/officeart/2005/8/layout/orgChart1"/>
    <dgm:cxn modelId="{86925477-8B1D-46A5-9578-F0E70749AA42}" type="presParOf" srcId="{C020EBD6-01CC-4057-9528-B880F5FD8166}" destId="{22820CCD-532C-4896-AD11-4E8AA58D27CC}" srcOrd="0" destOrd="0" presId="urn:microsoft.com/office/officeart/2005/8/layout/orgChart1"/>
    <dgm:cxn modelId="{88F6612C-9D0E-451B-BBE9-CA497A2E96D9}" type="presParOf" srcId="{22820CCD-532C-4896-AD11-4E8AA58D27CC}" destId="{10A38588-95BA-4A6C-A1D7-4B1361898EEC}" srcOrd="0" destOrd="0" presId="urn:microsoft.com/office/officeart/2005/8/layout/orgChart1"/>
    <dgm:cxn modelId="{2ECF509A-4EA2-45E7-84A5-7421EFEDF8B4}" type="presParOf" srcId="{22820CCD-532C-4896-AD11-4E8AA58D27CC}" destId="{734E0B40-9DCF-4C36-ADBE-FB4166033C37}" srcOrd="1" destOrd="0" presId="urn:microsoft.com/office/officeart/2005/8/layout/orgChart1"/>
    <dgm:cxn modelId="{0A6C9B20-5496-4EAB-9488-28B1C9F0FC1E}" type="presParOf" srcId="{C020EBD6-01CC-4057-9528-B880F5FD8166}" destId="{AB0509C6-F557-470F-A840-0646F57AC96C}" srcOrd="1" destOrd="0" presId="urn:microsoft.com/office/officeart/2005/8/layout/orgChart1"/>
    <dgm:cxn modelId="{44C44C20-97FB-4851-BF9A-68C2EF275E04}" type="presParOf" srcId="{AB0509C6-F557-470F-A840-0646F57AC96C}" destId="{C6570656-EDFB-433D-9216-4CA337FE7D9F}" srcOrd="0" destOrd="0" presId="urn:microsoft.com/office/officeart/2005/8/layout/orgChart1"/>
    <dgm:cxn modelId="{99D4D597-E783-4DE9-B81B-AA11BAA2FE00}" type="presParOf" srcId="{AB0509C6-F557-470F-A840-0646F57AC96C}" destId="{BA856A18-7948-4CFC-8009-771F7B379B11}" srcOrd="1" destOrd="0" presId="urn:microsoft.com/office/officeart/2005/8/layout/orgChart1"/>
    <dgm:cxn modelId="{75F168EF-FEBE-4A5E-B8DF-AF5397037D4E}" type="presParOf" srcId="{BA856A18-7948-4CFC-8009-771F7B379B11}" destId="{117FBC87-8CAE-4670-A7DE-3CBFE49A29DE}" srcOrd="0" destOrd="0" presId="urn:microsoft.com/office/officeart/2005/8/layout/orgChart1"/>
    <dgm:cxn modelId="{EF29EA4D-905E-4127-A33F-C5F38921B3B1}" type="presParOf" srcId="{117FBC87-8CAE-4670-A7DE-3CBFE49A29DE}" destId="{C1875AAA-4F5F-425A-8CB9-885DD41BE9B2}" srcOrd="0" destOrd="0" presId="urn:microsoft.com/office/officeart/2005/8/layout/orgChart1"/>
    <dgm:cxn modelId="{607F8ABB-E90C-4EE6-AA52-D29CED26954C}" type="presParOf" srcId="{117FBC87-8CAE-4670-A7DE-3CBFE49A29DE}" destId="{64B53B71-8709-4180-B680-B0676A680540}" srcOrd="1" destOrd="0" presId="urn:microsoft.com/office/officeart/2005/8/layout/orgChart1"/>
    <dgm:cxn modelId="{EBAD6FA8-2C05-444C-B376-105F99E1AB7A}" type="presParOf" srcId="{BA856A18-7948-4CFC-8009-771F7B379B11}" destId="{1544172A-1456-47F2-8E0C-04FE56794261}" srcOrd="1" destOrd="0" presId="urn:microsoft.com/office/officeart/2005/8/layout/orgChart1"/>
    <dgm:cxn modelId="{3123E0B1-B88D-4C69-B21B-F5917D1E39E0}" type="presParOf" srcId="{BA856A18-7948-4CFC-8009-771F7B379B11}" destId="{A4974BF2-E0ED-409A-9E85-F80EAA0D0A52}" srcOrd="2" destOrd="0" presId="urn:microsoft.com/office/officeart/2005/8/layout/orgChart1"/>
    <dgm:cxn modelId="{5E150F69-2E3E-4B7E-BCDF-51FBAEE1F866}" type="presParOf" srcId="{C020EBD6-01CC-4057-9528-B880F5FD8166}" destId="{ED6B5A33-3877-4DC4-910B-E57DC65C005A}" srcOrd="2" destOrd="0" presId="urn:microsoft.com/office/officeart/2005/8/layout/orgChart1"/>
    <dgm:cxn modelId="{E51C2CAF-F95C-43B9-982D-8BC24B2048D7}" type="presParOf" srcId="{DDEF70AC-25C5-4B86-A8A2-4697FDE99676}" destId="{092FD0B5-0ED9-4049-AFC8-5BC85BA8832B}" srcOrd="2" destOrd="0" presId="urn:microsoft.com/office/officeart/2005/8/layout/orgChart1"/>
    <dgm:cxn modelId="{B690E5EC-2F4E-4169-987C-686FC0434EF2}" type="presParOf" srcId="{40473767-1813-4B92-9FA0-B8532A29F689}" destId="{491EC60F-33C6-4A37-B27E-CD63A789368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70656-EDFB-433D-9216-4CA337FE7D9F}">
      <dsp:nvSpPr>
        <dsp:cNvPr id="0" name=""/>
        <dsp:cNvSpPr/>
      </dsp:nvSpPr>
      <dsp:spPr>
        <a:xfrm>
          <a:off x="3617962" y="2345703"/>
          <a:ext cx="418772" cy="390948"/>
        </a:xfrm>
        <a:custGeom>
          <a:avLst/>
          <a:gdLst/>
          <a:ahLst/>
          <a:cxnLst/>
          <a:rect l="0" t="0" r="0" b="0"/>
          <a:pathLst>
            <a:path>
              <a:moveTo>
                <a:pt x="0" y="0"/>
              </a:moveTo>
              <a:lnTo>
                <a:pt x="0" y="390948"/>
              </a:lnTo>
              <a:lnTo>
                <a:pt x="418772" y="39094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C3D2AD-5D2C-4E33-A7C6-1AC1E1B4EA3C}">
      <dsp:nvSpPr>
        <dsp:cNvPr id="0" name=""/>
        <dsp:cNvSpPr/>
      </dsp:nvSpPr>
      <dsp:spPr>
        <a:xfrm>
          <a:off x="3367644" y="1478747"/>
          <a:ext cx="738744" cy="256423"/>
        </a:xfrm>
        <a:custGeom>
          <a:avLst/>
          <a:gdLst/>
          <a:ahLst/>
          <a:cxnLst/>
          <a:rect l="0" t="0" r="0" b="0"/>
          <a:pathLst>
            <a:path>
              <a:moveTo>
                <a:pt x="0" y="0"/>
              </a:moveTo>
              <a:lnTo>
                <a:pt x="0" y="128211"/>
              </a:lnTo>
              <a:lnTo>
                <a:pt x="738744" y="128211"/>
              </a:lnTo>
              <a:lnTo>
                <a:pt x="738744" y="25642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867763-B2EE-4416-9AC0-E32DD9BF7818}">
      <dsp:nvSpPr>
        <dsp:cNvPr id="0" name=""/>
        <dsp:cNvSpPr/>
      </dsp:nvSpPr>
      <dsp:spPr>
        <a:xfrm>
          <a:off x="2628900" y="1478747"/>
          <a:ext cx="738744" cy="256423"/>
        </a:xfrm>
        <a:custGeom>
          <a:avLst/>
          <a:gdLst/>
          <a:ahLst/>
          <a:cxnLst/>
          <a:rect l="0" t="0" r="0" b="0"/>
          <a:pathLst>
            <a:path>
              <a:moveTo>
                <a:pt x="738744" y="0"/>
              </a:moveTo>
              <a:lnTo>
                <a:pt x="738744" y="128211"/>
              </a:lnTo>
              <a:lnTo>
                <a:pt x="0" y="128211"/>
              </a:lnTo>
              <a:lnTo>
                <a:pt x="0" y="25642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902983-BBC7-49F6-8BD7-5F3D8B510AAE}">
      <dsp:nvSpPr>
        <dsp:cNvPr id="0" name=""/>
        <dsp:cNvSpPr/>
      </dsp:nvSpPr>
      <dsp:spPr>
        <a:xfrm>
          <a:off x="2106894" y="611791"/>
          <a:ext cx="1260749" cy="256423"/>
        </a:xfrm>
        <a:custGeom>
          <a:avLst/>
          <a:gdLst/>
          <a:ahLst/>
          <a:cxnLst/>
          <a:rect l="0" t="0" r="0" b="0"/>
          <a:pathLst>
            <a:path>
              <a:moveTo>
                <a:pt x="0" y="0"/>
              </a:moveTo>
              <a:lnTo>
                <a:pt x="0" y="128211"/>
              </a:lnTo>
              <a:lnTo>
                <a:pt x="1260749" y="128211"/>
              </a:lnTo>
              <a:lnTo>
                <a:pt x="1260749" y="25642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274D56-3DE1-4770-BAFC-E99CD4AF83E3}">
      <dsp:nvSpPr>
        <dsp:cNvPr id="0" name=""/>
        <dsp:cNvSpPr/>
      </dsp:nvSpPr>
      <dsp:spPr>
        <a:xfrm>
          <a:off x="357719" y="1478747"/>
          <a:ext cx="183159" cy="1428646"/>
        </a:xfrm>
        <a:custGeom>
          <a:avLst/>
          <a:gdLst/>
          <a:ahLst/>
          <a:cxnLst/>
          <a:rect l="0" t="0" r="0" b="0"/>
          <a:pathLst>
            <a:path>
              <a:moveTo>
                <a:pt x="0" y="0"/>
              </a:moveTo>
              <a:lnTo>
                <a:pt x="0" y="1428646"/>
              </a:lnTo>
              <a:lnTo>
                <a:pt x="183159" y="142864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D4E216-2179-4776-B656-40875C791917}">
      <dsp:nvSpPr>
        <dsp:cNvPr id="0" name=""/>
        <dsp:cNvSpPr/>
      </dsp:nvSpPr>
      <dsp:spPr>
        <a:xfrm>
          <a:off x="357719" y="1478747"/>
          <a:ext cx="183159" cy="561689"/>
        </a:xfrm>
        <a:custGeom>
          <a:avLst/>
          <a:gdLst/>
          <a:ahLst/>
          <a:cxnLst/>
          <a:rect l="0" t="0" r="0" b="0"/>
          <a:pathLst>
            <a:path>
              <a:moveTo>
                <a:pt x="0" y="0"/>
              </a:moveTo>
              <a:lnTo>
                <a:pt x="0" y="561689"/>
              </a:lnTo>
              <a:lnTo>
                <a:pt x="183159" y="56168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5413BB-B626-4721-B0E8-46C3267D086D}">
      <dsp:nvSpPr>
        <dsp:cNvPr id="0" name=""/>
        <dsp:cNvSpPr/>
      </dsp:nvSpPr>
      <dsp:spPr>
        <a:xfrm>
          <a:off x="846145" y="611791"/>
          <a:ext cx="1260749" cy="256423"/>
        </a:xfrm>
        <a:custGeom>
          <a:avLst/>
          <a:gdLst/>
          <a:ahLst/>
          <a:cxnLst/>
          <a:rect l="0" t="0" r="0" b="0"/>
          <a:pathLst>
            <a:path>
              <a:moveTo>
                <a:pt x="1260749" y="0"/>
              </a:moveTo>
              <a:lnTo>
                <a:pt x="1260749" y="128211"/>
              </a:lnTo>
              <a:lnTo>
                <a:pt x="0" y="128211"/>
              </a:lnTo>
              <a:lnTo>
                <a:pt x="0" y="25642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0EE6F3-4A0C-4918-AA94-C1141B517236}">
      <dsp:nvSpPr>
        <dsp:cNvPr id="0" name=""/>
        <dsp:cNvSpPr/>
      </dsp:nvSpPr>
      <dsp:spPr>
        <a:xfrm>
          <a:off x="1496362" y="1258"/>
          <a:ext cx="1221065" cy="6105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&lt;html&gt;</a:t>
          </a:r>
          <a:endParaRPr lang="en-IN" sz="2000" kern="1200" dirty="0"/>
        </a:p>
      </dsp:txBody>
      <dsp:txXfrm>
        <a:off x="1496362" y="1258"/>
        <a:ext cx="1221065" cy="610532"/>
      </dsp:txXfrm>
    </dsp:sp>
    <dsp:sp modelId="{5593C6DC-A062-4558-B6C4-213583E0867F}">
      <dsp:nvSpPr>
        <dsp:cNvPr id="0" name=""/>
        <dsp:cNvSpPr/>
      </dsp:nvSpPr>
      <dsp:spPr>
        <a:xfrm>
          <a:off x="235612" y="868214"/>
          <a:ext cx="1221065" cy="61053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&lt;head&gt;</a:t>
          </a:r>
          <a:endParaRPr lang="en-IN" sz="2000" kern="1200" dirty="0"/>
        </a:p>
      </dsp:txBody>
      <dsp:txXfrm>
        <a:off x="235612" y="868214"/>
        <a:ext cx="1221065" cy="610532"/>
      </dsp:txXfrm>
    </dsp:sp>
    <dsp:sp modelId="{D193B142-ACC3-4B69-BAAC-DA31760DA371}">
      <dsp:nvSpPr>
        <dsp:cNvPr id="0" name=""/>
        <dsp:cNvSpPr/>
      </dsp:nvSpPr>
      <dsp:spPr>
        <a:xfrm>
          <a:off x="540878" y="1735170"/>
          <a:ext cx="1221065" cy="61053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&lt;title&gt;</a:t>
          </a:r>
          <a:endParaRPr lang="en-IN" sz="2000" kern="1200" dirty="0"/>
        </a:p>
      </dsp:txBody>
      <dsp:txXfrm>
        <a:off x="540878" y="1735170"/>
        <a:ext cx="1221065" cy="610532"/>
      </dsp:txXfrm>
    </dsp:sp>
    <dsp:sp modelId="{3642F66B-EE58-40AF-B5BD-02C43CA39F18}">
      <dsp:nvSpPr>
        <dsp:cNvPr id="0" name=""/>
        <dsp:cNvSpPr/>
      </dsp:nvSpPr>
      <dsp:spPr>
        <a:xfrm>
          <a:off x="540878" y="2602126"/>
          <a:ext cx="1221065" cy="61053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&lt;meta&gt;</a:t>
          </a:r>
          <a:endParaRPr lang="en-IN" sz="2000" kern="1200" dirty="0"/>
        </a:p>
      </dsp:txBody>
      <dsp:txXfrm>
        <a:off x="540878" y="2602126"/>
        <a:ext cx="1221065" cy="610532"/>
      </dsp:txXfrm>
    </dsp:sp>
    <dsp:sp modelId="{B8767261-F523-4C79-8F0D-BF28D193F193}">
      <dsp:nvSpPr>
        <dsp:cNvPr id="0" name=""/>
        <dsp:cNvSpPr/>
      </dsp:nvSpPr>
      <dsp:spPr>
        <a:xfrm>
          <a:off x="2757111" y="868214"/>
          <a:ext cx="1221065" cy="61053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&lt;body&gt;</a:t>
          </a:r>
          <a:endParaRPr lang="en-IN" sz="2000" kern="1200" dirty="0"/>
        </a:p>
      </dsp:txBody>
      <dsp:txXfrm>
        <a:off x="2757111" y="868214"/>
        <a:ext cx="1221065" cy="610532"/>
      </dsp:txXfrm>
    </dsp:sp>
    <dsp:sp modelId="{2B7574B1-8797-4594-994B-631339053B58}">
      <dsp:nvSpPr>
        <dsp:cNvPr id="0" name=""/>
        <dsp:cNvSpPr/>
      </dsp:nvSpPr>
      <dsp:spPr>
        <a:xfrm>
          <a:off x="2018367" y="1735170"/>
          <a:ext cx="1221065" cy="61053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&lt;h1&gt;</a:t>
          </a:r>
          <a:endParaRPr lang="en-IN" sz="2000" kern="1200" dirty="0"/>
        </a:p>
      </dsp:txBody>
      <dsp:txXfrm>
        <a:off x="2018367" y="1735170"/>
        <a:ext cx="1221065" cy="610532"/>
      </dsp:txXfrm>
    </dsp:sp>
    <dsp:sp modelId="{10A38588-95BA-4A6C-A1D7-4B1361898EEC}">
      <dsp:nvSpPr>
        <dsp:cNvPr id="0" name=""/>
        <dsp:cNvSpPr/>
      </dsp:nvSpPr>
      <dsp:spPr>
        <a:xfrm>
          <a:off x="3495856" y="1735170"/>
          <a:ext cx="1221065" cy="61053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&lt;p&gt;</a:t>
          </a:r>
          <a:endParaRPr lang="en-IN" sz="2000" kern="1200" dirty="0"/>
        </a:p>
      </dsp:txBody>
      <dsp:txXfrm>
        <a:off x="3495856" y="1735170"/>
        <a:ext cx="1221065" cy="610532"/>
      </dsp:txXfrm>
    </dsp:sp>
    <dsp:sp modelId="{C1875AAA-4F5F-425A-8CB9-885DD41BE9B2}">
      <dsp:nvSpPr>
        <dsp:cNvPr id="0" name=""/>
        <dsp:cNvSpPr/>
      </dsp:nvSpPr>
      <dsp:spPr>
        <a:xfrm>
          <a:off x="4036734" y="2431385"/>
          <a:ext cx="1221065" cy="61053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Attribute “id”</a:t>
          </a:r>
          <a:endParaRPr lang="en-IN" sz="2000" kern="1200" dirty="0"/>
        </a:p>
      </dsp:txBody>
      <dsp:txXfrm>
        <a:off x="4036734" y="2431385"/>
        <a:ext cx="1221065" cy="61053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EE53E-FEBC-4CD6-9AE1-21524FF20962}" type="datetimeFigureOut">
              <a:rPr lang="en-IN" smtClean="0"/>
              <a:t>12-08-2020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14D010-3036-463F-91BA-812939C98E1E}" type="slidenum">
              <a:rPr lang="en-IN" smtClean="0"/>
              <a:t>‹#›</a:t>
            </a:fld>
            <a:endParaRPr lang="en-IN"/>
          </a:p>
        </p:txBody>
      </p:sp>
    </p:spTree>
    <p:extLst>
      <p:ext uri="{BB962C8B-B14F-4D97-AF65-F5344CB8AC3E}">
        <p14:creationId xmlns:p14="http://schemas.microsoft.com/office/powerpoint/2010/main" val="3227710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pi.jquery.com/category/traversin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api.jquery.com/is/" TargetMode="External"/><Relationship Id="rId13" Type="http://schemas.openxmlformats.org/officeDocument/2006/relationships/hyperlink" Target="https://api.jquery.com/category/traversing/filtering/" TargetMode="External"/><Relationship Id="rId3" Type="http://schemas.openxmlformats.org/officeDocument/2006/relationships/hyperlink" Target="https://api.jquery.com/eq/" TargetMode="External"/><Relationship Id="rId7" Type="http://schemas.openxmlformats.org/officeDocument/2006/relationships/hyperlink" Target="https://api.jquery.com/has/" TargetMode="External"/><Relationship Id="rId12" Type="http://schemas.openxmlformats.org/officeDocument/2006/relationships/hyperlink" Target="https://api.jquery.com/filter/#filter-function"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api.jquery.com/first/" TargetMode="External"/><Relationship Id="rId11" Type="http://schemas.openxmlformats.org/officeDocument/2006/relationships/hyperlink" Target="https://api.jquery.com/odd/" TargetMode="External"/><Relationship Id="rId5" Type="http://schemas.openxmlformats.org/officeDocument/2006/relationships/hyperlink" Target="https://api.jquery.com/filter/" TargetMode="External"/><Relationship Id="rId10" Type="http://schemas.openxmlformats.org/officeDocument/2006/relationships/hyperlink" Target="https://api.jquery.com/not/" TargetMode="External"/><Relationship Id="rId4" Type="http://schemas.openxmlformats.org/officeDocument/2006/relationships/hyperlink" Target="https://api.jquery.com/even/" TargetMode="External"/><Relationship Id="rId9" Type="http://schemas.openxmlformats.org/officeDocument/2006/relationships/hyperlink" Target="https://api.jquery.com/last/"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pi.jquery.com/category/form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api.jquery.com/category/dimension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api.jquery.com/category/effect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pi.jquery.com/category/selector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pi.jquery.com/category/selector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pi.jquery.com/category/events/"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api.jquery.com/category/events/event-object/" TargetMode="External"/><Relationship Id="rId4" Type="http://schemas.openxmlformats.org/officeDocument/2006/relationships/hyperlink" Target="https://api.jquery.com/category/events/event-handler-attachment/"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Library- bunch of code written by someone else to incorporate in our project </a:t>
            </a:r>
            <a:r>
              <a:rPr lang="en-US" dirty="0" err="1"/>
              <a:t>eg</a:t>
            </a:r>
            <a:r>
              <a:rPr lang="en-US" dirty="0"/>
              <a:t> bootstrap.</a:t>
            </a:r>
          </a:p>
          <a:p>
            <a:r>
              <a:rPr lang="en-US" dirty="0" err="1"/>
              <a:t>Jquery</a:t>
            </a:r>
            <a:r>
              <a:rPr lang="en-US" dirty="0"/>
              <a:t> is basically a set of functions written in JS to implement most common task</a:t>
            </a:r>
            <a:endParaRPr lang="en-US" b="0" i="0" dirty="0">
              <a:solidFill>
                <a:srgbClr val="000000"/>
              </a:solidFill>
              <a:effectLst/>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erdana" panose="020B0604030504040204" pitchFamily="34" charset="0"/>
              </a:rPr>
              <a:t>jQuery takes a lot of common tasks that require many lines of JavaScript code to accomplish, and wraps them into methods that you can call with a single line of code.</a:t>
            </a:r>
            <a:endParaRPr lang="en-US" dirty="0">
              <a:solidFill>
                <a:srgbClr val="000000"/>
              </a:solidFill>
              <a:latin typeface="Verdana" panose="020B0604030504040204" pitchFamily="34" charset="0"/>
            </a:endParaRPr>
          </a:p>
          <a:p>
            <a:endParaRPr lang="en-IN" dirty="0"/>
          </a:p>
        </p:txBody>
      </p:sp>
      <p:sp>
        <p:nvSpPr>
          <p:cNvPr id="4" name="Slide Number Placeholder 3"/>
          <p:cNvSpPr>
            <a:spLocks noGrp="1"/>
          </p:cNvSpPr>
          <p:nvPr>
            <p:ph type="sldNum" sz="quarter" idx="5"/>
          </p:nvPr>
        </p:nvSpPr>
        <p:spPr/>
        <p:txBody>
          <a:bodyPr/>
          <a:lstStyle/>
          <a:p>
            <a:fld id="{2A14D010-3036-463F-91BA-812939C98E1E}" type="slidenum">
              <a:rPr lang="en-IN" smtClean="0"/>
              <a:t>3</a:t>
            </a:fld>
            <a:endParaRPr lang="en-IN"/>
          </a:p>
        </p:txBody>
      </p:sp>
    </p:spTree>
    <p:extLst>
      <p:ext uri="{BB962C8B-B14F-4D97-AF65-F5344CB8AC3E}">
        <p14:creationId xmlns:p14="http://schemas.microsoft.com/office/powerpoint/2010/main" val="1249642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rgbClr val="DC143C"/>
                </a:solidFill>
                <a:effectLst/>
                <a:latin typeface="Consolas" panose="020B0609020204030204" pitchFamily="49" charset="0"/>
              </a:rPr>
              <a:t>addClass</a:t>
            </a:r>
            <a:r>
              <a:rPr kumimoji="0" lang="en-US" altLang="en-US" sz="1200" b="0" i="0" u="none" strike="noStrike" cap="none" normalizeH="0" baseline="0" dirty="0">
                <a:ln>
                  <a:noFill/>
                </a:ln>
                <a:solidFill>
                  <a:srgbClr val="DC143C"/>
                </a:solidFill>
                <a:effectLst/>
                <a:latin typeface="Consolas" panose="020B0609020204030204" pitchFamily="49" charset="0"/>
              </a:rPr>
              <a:t>()</a:t>
            </a:r>
            <a:r>
              <a:rPr kumimoji="0" lang="en-US" altLang="en-US" sz="1200" b="0" i="0" u="none" strike="noStrike" cap="none" normalizeH="0" baseline="0" dirty="0">
                <a:ln>
                  <a:noFill/>
                </a:ln>
                <a:solidFill>
                  <a:srgbClr val="000000"/>
                </a:solidFill>
                <a:effectLst/>
                <a:latin typeface="Verdana" panose="020B0604030504040204" pitchFamily="34" charset="0"/>
              </a:rPr>
              <a:t> - Adds one or more classes to the selected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rgbClr val="DC143C"/>
                </a:solidFill>
                <a:effectLst/>
                <a:latin typeface="Consolas" panose="020B0609020204030204" pitchFamily="49" charset="0"/>
              </a:rPr>
              <a:t>removeClass</a:t>
            </a:r>
            <a:r>
              <a:rPr kumimoji="0" lang="en-US" altLang="en-US" sz="1200" b="0" i="0" u="none" strike="noStrike" cap="none" normalizeH="0" baseline="0" dirty="0">
                <a:ln>
                  <a:noFill/>
                </a:ln>
                <a:solidFill>
                  <a:srgbClr val="DC143C"/>
                </a:solidFill>
                <a:effectLst/>
                <a:latin typeface="Consolas" panose="020B0609020204030204" pitchFamily="49" charset="0"/>
              </a:rPr>
              <a:t>()</a:t>
            </a:r>
            <a:r>
              <a:rPr kumimoji="0" lang="en-US" altLang="en-US" sz="1200" b="0" i="0" u="none" strike="noStrike" cap="none" normalizeH="0" baseline="0" dirty="0">
                <a:ln>
                  <a:noFill/>
                </a:ln>
                <a:solidFill>
                  <a:srgbClr val="000000"/>
                </a:solidFill>
                <a:effectLst/>
                <a:latin typeface="Verdana" panose="020B0604030504040204" pitchFamily="34" charset="0"/>
              </a:rPr>
              <a:t> - Removes one or more classes from the selected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rgbClr val="DC143C"/>
                </a:solidFill>
                <a:effectLst/>
                <a:latin typeface="Consolas" panose="020B0609020204030204" pitchFamily="49" charset="0"/>
              </a:rPr>
              <a:t>toggleClass</a:t>
            </a:r>
            <a:r>
              <a:rPr kumimoji="0" lang="en-US" altLang="en-US" sz="1200" b="0" i="0" u="none" strike="noStrike" cap="none" normalizeH="0" baseline="0" dirty="0">
                <a:ln>
                  <a:noFill/>
                </a:ln>
                <a:solidFill>
                  <a:srgbClr val="DC143C"/>
                </a:solidFill>
                <a:effectLst/>
                <a:latin typeface="Consolas" panose="020B0609020204030204" pitchFamily="49" charset="0"/>
              </a:rPr>
              <a:t>()</a:t>
            </a:r>
            <a:r>
              <a:rPr kumimoji="0" lang="en-US" altLang="en-US" sz="1200" b="0" i="0" u="none" strike="noStrike" cap="none" normalizeH="0" baseline="0" dirty="0">
                <a:ln>
                  <a:noFill/>
                </a:ln>
                <a:solidFill>
                  <a:srgbClr val="000000"/>
                </a:solidFill>
                <a:effectLst/>
                <a:latin typeface="Verdana" panose="020B0604030504040204" pitchFamily="34" charset="0"/>
              </a:rPr>
              <a:t> - Toggles between adding/removing classes from the selected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rgbClr val="DC143C"/>
                </a:solidFill>
                <a:effectLst/>
                <a:latin typeface="Consolas" panose="020B0609020204030204" pitchFamily="49" charset="0"/>
              </a:rPr>
              <a:t>css</a:t>
            </a:r>
            <a:r>
              <a:rPr kumimoji="0" lang="en-US" altLang="en-US" sz="1200" b="0" i="0" u="none" strike="noStrike" cap="none" normalizeH="0" baseline="0" dirty="0">
                <a:ln>
                  <a:noFill/>
                </a:ln>
                <a:solidFill>
                  <a:srgbClr val="DC143C"/>
                </a:solidFill>
                <a:effectLst/>
                <a:latin typeface="Consolas" panose="020B0609020204030204" pitchFamily="49" charset="0"/>
              </a:rPr>
              <a:t>()</a:t>
            </a:r>
            <a:r>
              <a:rPr kumimoji="0" lang="en-US" altLang="en-US" sz="1200" b="0" i="0" u="none" strike="noStrike" cap="none" normalizeH="0" baseline="0" dirty="0">
                <a:ln>
                  <a:noFill/>
                </a:ln>
                <a:solidFill>
                  <a:srgbClr val="000000"/>
                </a:solidFill>
                <a:effectLst/>
                <a:latin typeface="Verdana" panose="020B0604030504040204" pitchFamily="34" charset="0"/>
              </a:rPr>
              <a:t> - Sets or returns the style attribute</a:t>
            </a:r>
          </a:p>
          <a:p>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"button"</a:t>
            </a:r>
            <a:r>
              <a:rPr lang="en-US" b="0" i="0" dirty="0">
                <a:solidFill>
                  <a:srgbClr val="000000"/>
                </a:solidFill>
                <a:effectLst/>
                <a:latin typeface="Consolas" panose="020B0609020204030204" pitchFamily="49" charset="0"/>
              </a:rPr>
              <a:t>).click(</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"#div1"</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addClass</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"important blue"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p>
          <a:p>
            <a:endParaRPr lang="en-US" b="0" i="0" dirty="0">
              <a:solidFill>
                <a:srgbClr val="000000"/>
              </a:solidFill>
              <a:effectLst/>
              <a:latin typeface="Consolas" panose="020B0609020204030204" pitchFamily="49" charset="0"/>
            </a:endParaRPr>
          </a:p>
          <a:p>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"button"</a:t>
            </a:r>
            <a:r>
              <a:rPr lang="en-US" b="0" i="0" dirty="0">
                <a:solidFill>
                  <a:srgbClr val="000000"/>
                </a:solidFill>
                <a:effectLst/>
                <a:latin typeface="Consolas" panose="020B0609020204030204" pitchFamily="49" charset="0"/>
              </a:rPr>
              <a:t>).click(</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"h1, h2, p"</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toggleClass</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"blue"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p>
          <a:p>
            <a:endParaRPr lang="en-US" b="0" i="0" dirty="0">
              <a:solidFill>
                <a:srgbClr val="000000"/>
              </a:solidFill>
              <a:effectLst/>
              <a:latin typeface="Consolas" panose="020B0609020204030204" pitchFamily="49" charset="0"/>
            </a:endParaRPr>
          </a:p>
          <a:p>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"p"</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css</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"background-</a:t>
            </a:r>
            <a:r>
              <a:rPr lang="en-IN" b="0" i="0" dirty="0" err="1">
                <a:solidFill>
                  <a:srgbClr val="A52A2A"/>
                </a:solidFill>
                <a:effectLst/>
                <a:latin typeface="Consolas" panose="020B0609020204030204" pitchFamily="49" charset="0"/>
              </a:rPr>
              <a:t>color</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a:t>
            </a:r>
            <a:endParaRPr lang="en-US" b="0" i="0" dirty="0">
              <a:solidFill>
                <a:srgbClr val="000000"/>
              </a:solidFill>
              <a:effectLst/>
              <a:latin typeface="Consolas" panose="020B0609020204030204" pitchFamily="49" charset="0"/>
            </a:endParaRPr>
          </a:p>
          <a:p>
            <a:r>
              <a:rPr lang="en-IN" b="0" i="0" dirty="0" err="1">
                <a:solidFill>
                  <a:srgbClr val="000000"/>
                </a:solidFill>
                <a:effectLst/>
                <a:latin typeface="Consolas" panose="020B0609020204030204" pitchFamily="49" charset="0"/>
              </a:rPr>
              <a:t>css</a:t>
            </a:r>
            <a:r>
              <a:rPr lang="en-IN" b="0" i="0" dirty="0">
                <a:solidFill>
                  <a:srgbClr val="000000"/>
                </a:solidFill>
                <a:effectLst/>
                <a:latin typeface="Consolas" panose="020B0609020204030204" pitchFamily="49" charset="0"/>
              </a:rPr>
              <a:t>("</a:t>
            </a:r>
            <a:r>
              <a:rPr lang="en-IN" b="0" i="1" dirty="0" err="1">
                <a:solidFill>
                  <a:srgbClr val="000000"/>
                </a:solidFill>
                <a:effectLst/>
                <a:latin typeface="Consolas" panose="020B0609020204030204" pitchFamily="49" charset="0"/>
              </a:rPr>
              <a:t>propertyname</a:t>
            </a:r>
            <a:r>
              <a:rPr lang="en-IN" b="0" i="0" dirty="0">
                <a:solidFill>
                  <a:srgbClr val="000000"/>
                </a:solidFill>
                <a:effectLst/>
                <a:latin typeface="Consolas" panose="020B0609020204030204" pitchFamily="49" charset="0"/>
              </a:rPr>
              <a:t>","</a:t>
            </a:r>
            <a:r>
              <a:rPr lang="en-IN" b="0" i="1" dirty="0">
                <a:solidFill>
                  <a:srgbClr val="000000"/>
                </a:solidFill>
                <a:effectLst/>
                <a:latin typeface="Consolas" panose="020B0609020204030204" pitchFamily="49" charset="0"/>
              </a:rPr>
              <a:t>value</a:t>
            </a:r>
            <a:r>
              <a:rPr lang="en-IN" b="0" i="0" dirty="0">
                <a:solidFill>
                  <a:srgbClr val="000000"/>
                </a:solidFill>
                <a:effectLst/>
                <a:latin typeface="Consolas" panose="020B0609020204030204" pitchFamily="49" charset="0"/>
              </a:rPr>
              <a:t>");</a:t>
            </a:r>
          </a:p>
          <a:p>
            <a:endParaRPr lang="en-IN" b="0" i="0" dirty="0">
              <a:solidFill>
                <a:srgbClr val="000000"/>
              </a:solidFill>
              <a:effectLst/>
              <a:latin typeface="Consolas" panose="020B0609020204030204" pitchFamily="49" charset="0"/>
            </a:endParaRPr>
          </a:p>
          <a:p>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"p"</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css</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"background-color"</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"yellow"</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"font-size"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"200%"</a:t>
            </a:r>
            <a:r>
              <a:rPr lang="en-US" b="0" i="0" dirty="0">
                <a:solidFill>
                  <a:srgbClr val="000000"/>
                </a:solidFill>
                <a:effectLst/>
                <a:latin typeface="Consolas" panose="020B0609020204030204" pitchFamily="49" charset="0"/>
              </a:rPr>
              <a:t>});</a:t>
            </a:r>
            <a:endParaRPr lang="en-IN" dirty="0"/>
          </a:p>
        </p:txBody>
      </p:sp>
      <p:sp>
        <p:nvSpPr>
          <p:cNvPr id="4" name="Slide Number Placeholder 3"/>
          <p:cNvSpPr>
            <a:spLocks noGrp="1"/>
          </p:cNvSpPr>
          <p:nvPr>
            <p:ph type="sldNum" sz="quarter" idx="5"/>
          </p:nvPr>
        </p:nvSpPr>
        <p:spPr/>
        <p:txBody>
          <a:bodyPr/>
          <a:lstStyle/>
          <a:p>
            <a:fld id="{2A14D010-3036-463F-91BA-812939C98E1E}" type="slidenum">
              <a:rPr lang="en-IN" smtClean="0"/>
              <a:t>14</a:t>
            </a:fld>
            <a:endParaRPr lang="en-IN"/>
          </a:p>
        </p:txBody>
      </p:sp>
    </p:spTree>
    <p:extLst>
      <p:ext uri="{BB962C8B-B14F-4D97-AF65-F5344CB8AC3E}">
        <p14:creationId xmlns:p14="http://schemas.microsoft.com/office/powerpoint/2010/main" val="3287396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i="0" dirty="0">
                <a:solidFill>
                  <a:srgbClr val="333333"/>
                </a:solidFill>
                <a:effectLst/>
                <a:latin typeface="klavika-web"/>
              </a:rPr>
              <a:t>.clone()</a:t>
            </a:r>
          </a:p>
          <a:p>
            <a:r>
              <a:rPr lang="en-IN" b="1" i="0" dirty="0">
                <a:solidFill>
                  <a:srgbClr val="333333"/>
                </a:solidFill>
                <a:effectLst/>
                <a:latin typeface="klavika-web"/>
              </a:rPr>
              <a:t>.detach()</a:t>
            </a:r>
          </a:p>
          <a:p>
            <a:r>
              <a:rPr lang="en-IN" b="1" i="0" dirty="0">
                <a:solidFill>
                  <a:srgbClr val="333333"/>
                </a:solidFill>
                <a:effectLst/>
                <a:latin typeface="klavika-web"/>
              </a:rPr>
              <a:t>.prop()</a:t>
            </a:r>
          </a:p>
          <a:p>
            <a:r>
              <a:rPr lang="en-IN" b="1" i="0" dirty="0">
                <a:solidFill>
                  <a:srgbClr val="333333"/>
                </a:solidFill>
                <a:effectLst/>
                <a:latin typeface="klavika-web"/>
              </a:rPr>
              <a:t>.wrap()</a:t>
            </a:r>
          </a:p>
          <a:p>
            <a:endParaRPr lang="en-IN" dirty="0"/>
          </a:p>
        </p:txBody>
      </p:sp>
      <p:sp>
        <p:nvSpPr>
          <p:cNvPr id="4" name="Slide Number Placeholder 3"/>
          <p:cNvSpPr>
            <a:spLocks noGrp="1"/>
          </p:cNvSpPr>
          <p:nvPr>
            <p:ph type="sldNum" sz="quarter" idx="5"/>
          </p:nvPr>
        </p:nvSpPr>
        <p:spPr/>
        <p:txBody>
          <a:bodyPr/>
          <a:lstStyle/>
          <a:p>
            <a:fld id="{2A14D010-3036-463F-91BA-812939C98E1E}" type="slidenum">
              <a:rPr lang="en-IN" smtClean="0"/>
              <a:t>15</a:t>
            </a:fld>
            <a:endParaRPr lang="en-IN"/>
          </a:p>
        </p:txBody>
      </p:sp>
    </p:spTree>
    <p:extLst>
      <p:ext uri="{BB962C8B-B14F-4D97-AF65-F5344CB8AC3E}">
        <p14:creationId xmlns:p14="http://schemas.microsoft.com/office/powerpoint/2010/main" val="2806804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https://api.jquery.com/category/traversing/</a:t>
            </a:r>
            <a:endParaRPr lang="en-IN" dirty="0"/>
          </a:p>
          <a:p>
            <a:r>
              <a:rPr lang="en-IN" dirty="0"/>
              <a:t>Parent, ancestor</a:t>
            </a:r>
          </a:p>
          <a:p>
            <a:r>
              <a:rPr lang="en-IN" dirty="0"/>
              <a:t>Child, descendant</a:t>
            </a:r>
          </a:p>
          <a:p>
            <a:r>
              <a:rPr lang="en-US" b="0" i="0" dirty="0">
                <a:solidFill>
                  <a:srgbClr val="000000"/>
                </a:solidFill>
                <a:effectLst/>
                <a:latin typeface="Verdana" panose="020B0604030504040204" pitchFamily="34" charset="0"/>
              </a:rPr>
              <a:t>An ancestor is a parent, grandparent, great-grandparent, and so on.</a:t>
            </a:r>
            <a:br>
              <a:rPr lang="en-US" dirty="0"/>
            </a:br>
            <a:r>
              <a:rPr lang="en-US" b="0" i="0" dirty="0">
                <a:solidFill>
                  <a:srgbClr val="000000"/>
                </a:solidFill>
                <a:effectLst/>
                <a:latin typeface="Verdana" panose="020B0604030504040204" pitchFamily="34" charset="0"/>
              </a:rPr>
              <a:t>A descendant is a child, grandchild, great-grandchild, and so on.</a:t>
            </a:r>
            <a:br>
              <a:rPr lang="en-US" dirty="0"/>
            </a:br>
            <a:r>
              <a:rPr lang="en-US" b="0" i="0" dirty="0">
                <a:solidFill>
                  <a:srgbClr val="000000"/>
                </a:solidFill>
                <a:effectLst/>
                <a:latin typeface="Verdana" panose="020B0604030504040204" pitchFamily="34" charset="0"/>
              </a:rPr>
              <a:t>Siblings share the same parent.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Poppins"/>
              </a:rPr>
              <a:t>parent()</a:t>
            </a:r>
            <a:r>
              <a:rPr kumimoji="0" lang="en-US" altLang="en-US" sz="1200" b="0" i="0" u="none" strike="noStrike" cap="none" normalizeH="0" baseline="0" dirty="0">
                <a:ln>
                  <a:noFill/>
                </a:ln>
                <a:solidFill>
                  <a:srgbClr val="222222"/>
                </a:solidFill>
                <a:effectLst/>
                <a:latin typeface="Poppins"/>
              </a:rPr>
              <a:t> method refers to top-level elements in given HTML objects, usually selected by jQuery selector. Parent method is used to manipulate changes to be done at the top level of a nested HTML object.</a:t>
            </a: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Poppins"/>
              </a:rPr>
              <a:t>Example</a:t>
            </a:r>
            <a:r>
              <a:rPr kumimoji="0" lang="en-US" altLang="en-US" sz="1200" b="0" i="0" u="none" strike="noStrike" cap="none" normalizeH="0" baseline="0" dirty="0">
                <a:ln>
                  <a:noFill/>
                </a:ln>
                <a:solidFill>
                  <a:srgbClr val="222222"/>
                </a:solidFill>
                <a:effectLst/>
                <a:latin typeface="Poppins"/>
              </a:rPr>
              <a:t>: A paragraph which contains a couple of list elements can be a parent. Usually, Parent is used if there is an action based on the child element or if there is any specific need for a parent to be treated differently.</a:t>
            </a:r>
            <a:endParaRPr kumimoji="0" lang="en-US" altLang="en-US" sz="1400" b="1" i="0" u="none" strike="noStrike" cap="none" normalizeH="0" baseline="0" dirty="0">
              <a:ln>
                <a:noFill/>
              </a:ln>
              <a:solidFill>
                <a:srgbClr val="222222"/>
              </a:solidFill>
              <a:effectLst/>
              <a:latin typeface="Poppi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222222"/>
                </a:solidFill>
                <a:effectLst/>
                <a:latin typeface="Poppins"/>
              </a:rPr>
              <a:t>Example</a:t>
            </a:r>
            <a:endParaRPr kumimoji="0" lang="en-US" altLang="en-US" sz="1400" b="1" i="0" u="none" strike="noStrike" cap="none" normalizeH="0" baseline="0" dirty="0">
              <a:ln>
                <a:noFill/>
              </a:ln>
              <a:solidFill>
                <a:srgbClr val="FF0000"/>
              </a:solidFill>
              <a:effectLst/>
              <a:latin typeface="Poppi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F0000"/>
                </a:solidFill>
                <a:effectLst/>
                <a:latin typeface="SFMono-Regular"/>
              </a:rPr>
              <a:t>$(document).ready(function(){</a:t>
            </a:r>
            <a:br>
              <a:rPr kumimoji="0" lang="en-US" altLang="en-US" sz="1000" b="0" i="0" u="none" strike="noStrike" cap="none" normalizeH="0" baseline="0" dirty="0">
                <a:ln>
                  <a:noFill/>
                </a:ln>
                <a:solidFill>
                  <a:srgbClr val="FF0000"/>
                </a:solidFill>
                <a:effectLst/>
                <a:latin typeface="SFMono-Regular"/>
              </a:rPr>
            </a:br>
            <a:r>
              <a:rPr kumimoji="0" lang="en-US" altLang="en-US" sz="1000" b="0" i="0" u="none" strike="noStrike" cap="none" normalizeH="0" baseline="0" dirty="0">
                <a:ln>
                  <a:noFill/>
                </a:ln>
                <a:solidFill>
                  <a:srgbClr val="FF0000"/>
                </a:solidFill>
                <a:effectLst/>
                <a:latin typeface="SFMono-Regular"/>
              </a:rPr>
              <a:t>    $("span").parent().</a:t>
            </a:r>
            <a:r>
              <a:rPr kumimoji="0" lang="en-US" altLang="en-US" sz="1000" b="0" i="0" u="none" strike="noStrike" cap="none" normalizeH="0" baseline="0" dirty="0" err="1">
                <a:ln>
                  <a:noFill/>
                </a:ln>
                <a:solidFill>
                  <a:srgbClr val="FF0000"/>
                </a:solidFill>
                <a:effectLst/>
                <a:latin typeface="SFMono-Regular"/>
              </a:rPr>
              <a:t>css</a:t>
            </a:r>
            <a:r>
              <a:rPr kumimoji="0" lang="en-US" altLang="en-US" sz="1000" b="0" i="0" u="none" strike="noStrike" cap="none" normalizeH="0" baseline="0" dirty="0">
                <a:ln>
                  <a:noFill/>
                </a:ln>
                <a:solidFill>
                  <a:srgbClr val="FF0000"/>
                </a:solidFill>
                <a:effectLst/>
                <a:latin typeface="SFMono-Regular"/>
              </a:rPr>
              <a:t>({"display": "block", "border": "1px solid red"});</a:t>
            </a:r>
            <a:br>
              <a:rPr kumimoji="0" lang="en-US" altLang="en-US" sz="1000" b="0" i="0" u="none" strike="noStrike" cap="none" normalizeH="0" baseline="0" dirty="0">
                <a:ln>
                  <a:noFill/>
                </a:ln>
                <a:solidFill>
                  <a:srgbClr val="FF0000"/>
                </a:solidFill>
                <a:effectLst/>
                <a:latin typeface="SFMono-Regular"/>
              </a:rPr>
            </a:br>
            <a:r>
              <a:rPr kumimoji="0" lang="en-US" altLang="en-US" sz="1000" b="0" i="0" u="none" strike="noStrike" cap="none" normalizeH="0" baseline="0" dirty="0">
                <a:ln>
                  <a:noFill/>
                </a:ln>
                <a:solidFill>
                  <a:srgbClr val="FF0000"/>
                </a:solidFill>
                <a:effectLst/>
                <a:latin typeface="SFMono-Regular"/>
              </a:rPr>
              <a:t>}); </a:t>
            </a:r>
            <a:endParaRPr kumimoji="0" lang="en-US" altLang="en-US" sz="1800" b="0" i="0" u="none" strike="noStrike" cap="none" normalizeH="0" baseline="0" dirty="0">
              <a:ln>
                <a:noFill/>
              </a:ln>
              <a:solidFill>
                <a:srgbClr val="FF0000"/>
              </a:solidFill>
              <a:effectLst/>
              <a:latin typeface="Arial" panose="020B0604020202020204" pitchFamily="34" charset="0"/>
            </a:endParaRPr>
          </a:p>
          <a:p>
            <a:pPr algn="l">
              <a:buFont typeface="Arial" panose="020B0604020202020204" pitchFamily="34" charset="0"/>
              <a:buChar char="•"/>
            </a:pPr>
            <a:r>
              <a:rPr lang="en-IN" b="0" i="0" dirty="0">
                <a:solidFill>
                  <a:srgbClr val="000000"/>
                </a:solidFill>
                <a:effectLst/>
                <a:latin typeface="Verdana" panose="020B0604030504040204" pitchFamily="34" charset="0"/>
              </a:rPr>
              <a:t>parents()</a:t>
            </a:r>
          </a:p>
          <a:p>
            <a:pPr algn="l">
              <a:buFont typeface="Arial" panose="020B0604020202020204" pitchFamily="34" charset="0"/>
              <a:buChar char="•"/>
            </a:pPr>
            <a:r>
              <a:rPr lang="en-IN" b="0" i="0" dirty="0" err="1">
                <a:solidFill>
                  <a:srgbClr val="000000"/>
                </a:solidFill>
                <a:effectLst/>
                <a:latin typeface="Verdana" panose="020B0604030504040204" pitchFamily="34" charset="0"/>
              </a:rPr>
              <a:t>parentsUntil</a:t>
            </a:r>
            <a:r>
              <a:rPr lang="en-IN" b="0" i="0" dirty="0">
                <a:solidFill>
                  <a:srgbClr val="000000"/>
                </a:solidFill>
                <a:effectLst/>
                <a:latin typeface="Verdana" panose="020B0604030504040204" pitchFamily="34" charset="0"/>
              </a:rPr>
              <a:t>()</a:t>
            </a:r>
          </a:p>
          <a:p>
            <a:r>
              <a:rPr lang="en-US" b="0" i="0" dirty="0">
                <a:solidFill>
                  <a:srgbClr val="000000"/>
                </a:solidFill>
                <a:effectLst/>
                <a:latin typeface="Verdana" panose="020B0604030504040204" pitchFamily="34" charset="0"/>
              </a:rPr>
              <a:t>The </a:t>
            </a:r>
            <a:r>
              <a:rPr lang="en-US" dirty="0"/>
              <a:t>parents()</a:t>
            </a:r>
            <a:r>
              <a:rPr lang="en-US" b="0" i="0" dirty="0">
                <a:solidFill>
                  <a:srgbClr val="000000"/>
                </a:solidFill>
                <a:effectLst/>
                <a:latin typeface="Verdana" panose="020B0604030504040204" pitchFamily="34" charset="0"/>
              </a:rPr>
              <a:t> method returns all ancestor elements of the selected element, all the way up to the document's root element (</a:t>
            </a:r>
            <a:r>
              <a:rPr lang="en-US" dirty="0"/>
              <a:t>&lt;html&gt;</a:t>
            </a:r>
            <a:r>
              <a:rPr lang="en-US" b="0" i="0" dirty="0">
                <a:solidFill>
                  <a:srgbClr val="000000"/>
                </a:solidFill>
                <a:effectLst/>
                <a:latin typeface="Verdana" panose="020B0604030504040204" pitchFamily="34" charset="0"/>
              </a:rPr>
              <a:t>).</a:t>
            </a:r>
          </a:p>
          <a:p>
            <a:r>
              <a:rPr lang="en-US" b="0" i="0" dirty="0">
                <a:solidFill>
                  <a:srgbClr val="000000"/>
                </a:solidFill>
                <a:effectLst/>
                <a:latin typeface="Verdana" panose="020B0604030504040204" pitchFamily="34" charset="0"/>
              </a:rPr>
              <a:t>You can also use an optional parameter to filter the search for ancestors.</a:t>
            </a:r>
          </a:p>
          <a:p>
            <a:r>
              <a:rPr lang="en-US" b="0" i="0" dirty="0">
                <a:solidFill>
                  <a:srgbClr val="000000"/>
                </a:solidFill>
                <a:effectLst/>
                <a:latin typeface="Consolas" panose="020B0609020204030204" pitchFamily="49" charset="0"/>
              </a:rPr>
              <a:t>$(document).ready(</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"span"</a:t>
            </a:r>
            <a:r>
              <a:rPr lang="en-US" b="0" i="0" dirty="0">
                <a:solidFill>
                  <a:srgbClr val="000000"/>
                </a:solidFill>
                <a:effectLst/>
                <a:latin typeface="Consolas" panose="020B0609020204030204" pitchFamily="49" charset="0"/>
              </a:rPr>
              <a:t>).parents(</a:t>
            </a:r>
            <a:r>
              <a:rPr lang="en-US" b="0" i="0" dirty="0">
                <a:solidFill>
                  <a:srgbClr val="A52A2A"/>
                </a:solidFill>
                <a:effectLst/>
                <a:latin typeface="Consolas" panose="020B0609020204030204" pitchFamily="49" charset="0"/>
              </a:rPr>
              <a:t>"ul"</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US" b="0" i="0" dirty="0">
              <a:solidFill>
                <a:srgbClr val="000000"/>
              </a:solidFill>
              <a:effectLst/>
              <a:latin typeface="Verdana" panose="020B0604030504040204" pitchFamily="34" charset="0"/>
            </a:endParaRPr>
          </a:p>
          <a:p>
            <a:endParaRPr lang="en-US" b="0" i="0" dirty="0">
              <a:solidFill>
                <a:srgbClr val="000000"/>
              </a:solidFill>
              <a:effectLst/>
              <a:latin typeface="Verdana" panose="020B0604030504040204" pitchFamily="34" charset="0"/>
            </a:endParaRPr>
          </a:p>
          <a:p>
            <a:r>
              <a:rPr lang="en-US" b="0" i="0" dirty="0">
                <a:solidFill>
                  <a:srgbClr val="000000"/>
                </a:solidFill>
                <a:effectLst/>
                <a:latin typeface="Verdana" panose="020B0604030504040204" pitchFamily="34" charset="0"/>
              </a:rPr>
              <a:t>The </a:t>
            </a:r>
            <a:r>
              <a:rPr lang="en-US" dirty="0" err="1"/>
              <a:t>parentsUntil</a:t>
            </a:r>
            <a:r>
              <a:rPr lang="en-US" dirty="0"/>
              <a:t>()</a:t>
            </a:r>
            <a:r>
              <a:rPr lang="en-US" b="0" i="0" dirty="0">
                <a:solidFill>
                  <a:srgbClr val="000000"/>
                </a:solidFill>
                <a:effectLst/>
                <a:latin typeface="Verdana" panose="020B0604030504040204" pitchFamily="34" charset="0"/>
              </a:rPr>
              <a:t> method returns all ancestor elements between two given arguments.</a:t>
            </a:r>
          </a:p>
          <a:p>
            <a:pPr algn="l"/>
            <a:r>
              <a:rPr lang="en-US" b="0" i="0" dirty="0">
                <a:solidFill>
                  <a:srgbClr val="000000"/>
                </a:solidFill>
                <a:effectLst/>
                <a:latin typeface="Consolas" panose="020B0609020204030204" pitchFamily="49" charset="0"/>
              </a:rPr>
              <a:t>$(document).ready(</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"span"</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parentsUntil</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"div"</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dirty="0"/>
            </a:br>
            <a:endParaRPr lang="en-IN"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DC143C"/>
                </a:solidFill>
                <a:effectLst/>
                <a:latin typeface="Consolas" panose="020B0609020204030204" pitchFamily="49" charset="0"/>
              </a:rPr>
              <a:t>children()</a:t>
            </a:r>
            <a:endParaRPr kumimoji="0" lang="en-US" altLang="en-US" sz="12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DC143C"/>
                </a:solidFill>
                <a:effectLst/>
                <a:latin typeface="Consolas" panose="020B0609020204030204" pitchFamily="49" charset="0"/>
              </a:rPr>
              <a:t>find()- for descendants</a:t>
            </a:r>
            <a:endParaRPr kumimoji="0" lang="en-US" altLang="en-US" sz="1200" b="0" i="0" u="none" strike="noStrike" cap="none" normalizeH="0" baseline="0" dirty="0">
              <a:ln>
                <a:noFill/>
              </a:ln>
              <a:solidFill>
                <a:srgbClr val="000000"/>
              </a:solidFill>
              <a:effectLst/>
              <a:latin typeface="Verdana" panose="020B0604030504040204" pitchFamily="34" charset="0"/>
            </a:endParaRPr>
          </a:p>
          <a:p>
            <a:r>
              <a:rPr lang="en-US" b="0" i="0" dirty="0">
                <a:solidFill>
                  <a:srgbClr val="000000"/>
                </a:solidFill>
                <a:effectLst/>
                <a:latin typeface="Verdana" panose="020B0604030504040204" pitchFamily="34" charset="0"/>
              </a:rPr>
              <a:t>The </a:t>
            </a:r>
            <a:r>
              <a:rPr lang="en-US" dirty="0"/>
              <a:t>children()</a:t>
            </a:r>
            <a:r>
              <a:rPr lang="en-US" b="0" i="0" dirty="0">
                <a:solidFill>
                  <a:srgbClr val="000000"/>
                </a:solidFill>
                <a:effectLst/>
                <a:latin typeface="Verdana" panose="020B0604030504040204" pitchFamily="34" charset="0"/>
              </a:rPr>
              <a:t> method returns all direct children of the selected element.</a:t>
            </a:r>
          </a:p>
          <a:p>
            <a:r>
              <a:rPr lang="en-US" b="0" i="0" dirty="0">
                <a:solidFill>
                  <a:srgbClr val="000000"/>
                </a:solidFill>
                <a:effectLst/>
                <a:latin typeface="Verdana" panose="020B0604030504040204" pitchFamily="34" charset="0"/>
              </a:rPr>
              <a:t>You can also use an optional parameter to filter the search for children.</a:t>
            </a:r>
          </a:p>
          <a:p>
            <a:r>
              <a:rPr lang="en-US" b="0" i="0" dirty="0">
                <a:solidFill>
                  <a:srgbClr val="000000"/>
                </a:solidFill>
                <a:effectLst/>
                <a:latin typeface="Consolas" panose="020B0609020204030204" pitchFamily="49" charset="0"/>
              </a:rPr>
              <a:t>$(document).ready(</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"div"</a:t>
            </a:r>
            <a:r>
              <a:rPr lang="en-US" b="0" i="0" dirty="0">
                <a:solidFill>
                  <a:srgbClr val="000000"/>
                </a:solidFill>
                <a:effectLst/>
                <a:latin typeface="Consolas" panose="020B0609020204030204" pitchFamily="49" charset="0"/>
              </a:rPr>
              <a:t>).children(</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p.first</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p>
          <a:p>
            <a:endParaRPr lang="en-US" b="0" i="0" dirty="0">
              <a:solidFill>
                <a:srgbClr val="000000"/>
              </a:solidFill>
              <a:effectLst/>
              <a:latin typeface="Consolas" panose="020B0609020204030204" pitchFamily="49" charset="0"/>
            </a:endParaRPr>
          </a:p>
          <a:p>
            <a:r>
              <a:rPr lang="en-US" b="0" i="0" dirty="0">
                <a:solidFill>
                  <a:srgbClr val="000000"/>
                </a:solidFill>
                <a:effectLst/>
                <a:latin typeface="Verdana" panose="020B0604030504040204" pitchFamily="34" charset="0"/>
              </a:rPr>
              <a:t>The </a:t>
            </a:r>
            <a:r>
              <a:rPr lang="en-US" dirty="0"/>
              <a:t>find()</a:t>
            </a:r>
            <a:r>
              <a:rPr lang="en-US" b="0" i="0" dirty="0">
                <a:solidFill>
                  <a:srgbClr val="000000"/>
                </a:solidFill>
                <a:effectLst/>
                <a:latin typeface="Verdana" panose="020B0604030504040204" pitchFamily="34" charset="0"/>
              </a:rPr>
              <a:t> method returns descendant elements of the selected element, all the way down to the last descendant.</a:t>
            </a:r>
            <a:endParaRPr lang="en-US" b="0" i="0" dirty="0">
              <a:solidFill>
                <a:srgbClr val="000000"/>
              </a:solidFill>
              <a:effectLst/>
              <a:latin typeface="Consolas" panose="020B0609020204030204" pitchFamily="49" charset="0"/>
            </a:endParaRPr>
          </a:p>
          <a:p>
            <a:r>
              <a:rPr lang="en-US" b="0" i="0" dirty="0">
                <a:solidFill>
                  <a:srgbClr val="000000"/>
                </a:solidFill>
                <a:effectLst/>
                <a:latin typeface="Consolas" panose="020B0609020204030204" pitchFamily="49" charset="0"/>
              </a:rPr>
              <a:t>$(document).ready(</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"div"</a:t>
            </a:r>
            <a:r>
              <a:rPr lang="en-US" b="0" i="0" dirty="0">
                <a:solidFill>
                  <a:srgbClr val="000000"/>
                </a:solidFill>
                <a:effectLst/>
                <a:latin typeface="Consolas" panose="020B0609020204030204" pitchFamily="49" charset="0"/>
              </a:rPr>
              <a:t>).find(</a:t>
            </a:r>
            <a:r>
              <a:rPr lang="en-US" b="0" i="0" dirty="0">
                <a:solidFill>
                  <a:srgbClr val="A52A2A"/>
                </a:solidFill>
                <a:effectLst/>
                <a:latin typeface="Consolas" panose="020B0609020204030204" pitchFamily="49" charset="0"/>
              </a:rPr>
              <a:t>"span"</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IN" dirty="0"/>
          </a:p>
          <a:p>
            <a:endParaRPr lang="en-IN"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DC143C"/>
                </a:solidFill>
                <a:effectLst/>
                <a:latin typeface="Consolas" panose="020B0609020204030204" pitchFamily="49" charset="0"/>
              </a:rPr>
              <a:t>siblings()</a:t>
            </a:r>
            <a:endParaRPr kumimoji="0" lang="en-US" altLang="en-US" sz="12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DC143C"/>
                </a:solidFill>
                <a:effectLst/>
                <a:latin typeface="Consolas" panose="020B0609020204030204" pitchFamily="49" charset="0"/>
              </a:rPr>
              <a:t>next()</a:t>
            </a:r>
            <a:endParaRPr kumimoji="0" lang="en-US" altLang="en-US" sz="12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rgbClr val="DC143C"/>
                </a:solidFill>
                <a:effectLst/>
                <a:latin typeface="Consolas" panose="020B0609020204030204" pitchFamily="49" charset="0"/>
              </a:rPr>
              <a:t>nextAll</a:t>
            </a:r>
            <a:r>
              <a:rPr kumimoji="0" lang="en-US" altLang="en-US" sz="1200" b="0" i="0" u="none" strike="noStrike" cap="none" normalizeH="0" baseline="0" dirty="0">
                <a:ln>
                  <a:noFill/>
                </a:ln>
                <a:solidFill>
                  <a:srgbClr val="DC143C"/>
                </a:solidFill>
                <a:effectLst/>
                <a:latin typeface="Consolas" panose="020B0609020204030204" pitchFamily="49" charset="0"/>
              </a:rPr>
              <a:t>()</a:t>
            </a:r>
            <a:endParaRPr kumimoji="0" lang="en-US" altLang="en-US" sz="12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rgbClr val="DC143C"/>
                </a:solidFill>
                <a:effectLst/>
                <a:latin typeface="Consolas" panose="020B0609020204030204" pitchFamily="49" charset="0"/>
              </a:rPr>
              <a:t>nextUntil</a:t>
            </a:r>
            <a:r>
              <a:rPr kumimoji="0" lang="en-US" altLang="en-US" sz="1200" b="0" i="0" u="none" strike="noStrike" cap="none" normalizeH="0" baseline="0" dirty="0">
                <a:ln>
                  <a:noFill/>
                </a:ln>
                <a:solidFill>
                  <a:srgbClr val="DC143C"/>
                </a:solidFill>
                <a:effectLst/>
                <a:latin typeface="Consolas" panose="020B0609020204030204" pitchFamily="49" charset="0"/>
              </a:rPr>
              <a:t>()</a:t>
            </a:r>
            <a:endParaRPr kumimoji="0" lang="en-US" altLang="en-US" sz="12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rgbClr val="DC143C"/>
                </a:solidFill>
                <a:effectLst/>
                <a:latin typeface="Consolas" panose="020B0609020204030204" pitchFamily="49" charset="0"/>
              </a:rPr>
              <a:t>prev</a:t>
            </a:r>
            <a:r>
              <a:rPr kumimoji="0" lang="en-US" altLang="en-US" sz="1200" b="0" i="0" u="none" strike="noStrike" cap="none" normalizeH="0" baseline="0" dirty="0">
                <a:ln>
                  <a:noFill/>
                </a:ln>
                <a:solidFill>
                  <a:srgbClr val="DC143C"/>
                </a:solidFill>
                <a:effectLst/>
                <a:latin typeface="Consolas" panose="020B0609020204030204" pitchFamily="49" charset="0"/>
              </a:rPr>
              <a:t>()</a:t>
            </a:r>
            <a:endParaRPr kumimoji="0" lang="en-US" altLang="en-US" sz="12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rgbClr val="DC143C"/>
                </a:solidFill>
                <a:effectLst/>
                <a:latin typeface="Consolas" panose="020B0609020204030204" pitchFamily="49" charset="0"/>
              </a:rPr>
              <a:t>prevAll</a:t>
            </a:r>
            <a:r>
              <a:rPr kumimoji="0" lang="en-US" altLang="en-US" sz="1200" b="0" i="0" u="none" strike="noStrike" cap="none" normalizeH="0" baseline="0" dirty="0">
                <a:ln>
                  <a:noFill/>
                </a:ln>
                <a:solidFill>
                  <a:srgbClr val="DC143C"/>
                </a:solidFill>
                <a:effectLst/>
                <a:latin typeface="Consolas" panose="020B0609020204030204" pitchFamily="49" charset="0"/>
              </a:rPr>
              <a:t>()</a:t>
            </a:r>
            <a:endParaRPr kumimoji="0" lang="en-US" altLang="en-US" sz="12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rgbClr val="DC143C"/>
                </a:solidFill>
                <a:effectLst/>
                <a:latin typeface="Consolas" panose="020B0609020204030204" pitchFamily="49" charset="0"/>
              </a:rPr>
              <a:t>prevUntil</a:t>
            </a:r>
            <a:r>
              <a:rPr kumimoji="0" lang="en-US" altLang="en-US" sz="1200" b="0" i="0" u="none" strike="noStrike" cap="none" normalizeH="0" baseline="0" dirty="0">
                <a:ln>
                  <a:noFill/>
                </a:ln>
                <a:solidFill>
                  <a:srgbClr val="DC143C"/>
                </a:solidFill>
                <a:effectLst/>
                <a:latin typeface="Consolas" panose="020B0609020204030204" pitchFamily="49" charset="0"/>
              </a:rPr>
              <a:t>()</a:t>
            </a:r>
            <a:endParaRPr kumimoji="0" lang="en-US" altLang="en-US" sz="1200" b="0" i="0" u="none" strike="noStrike" cap="none" normalizeH="0" baseline="0" dirty="0">
              <a:ln>
                <a:noFill/>
              </a:ln>
              <a:solidFill>
                <a:srgbClr val="000000"/>
              </a:solidFill>
              <a:effectLst/>
              <a:latin typeface="Verdana" panose="020B0604030504040204" pitchFamily="34" charset="0"/>
            </a:endParaRPr>
          </a:p>
        </p:txBody>
      </p:sp>
      <p:sp>
        <p:nvSpPr>
          <p:cNvPr id="4" name="Slide Number Placeholder 3"/>
          <p:cNvSpPr>
            <a:spLocks noGrp="1"/>
          </p:cNvSpPr>
          <p:nvPr>
            <p:ph type="sldNum" sz="quarter" idx="5"/>
          </p:nvPr>
        </p:nvSpPr>
        <p:spPr/>
        <p:txBody>
          <a:bodyPr/>
          <a:lstStyle/>
          <a:p>
            <a:fld id="{2A14D010-3036-463F-91BA-812939C98E1E}" type="slidenum">
              <a:rPr lang="en-IN" smtClean="0"/>
              <a:t>17</a:t>
            </a:fld>
            <a:endParaRPr lang="en-IN"/>
          </a:p>
        </p:txBody>
      </p:sp>
    </p:spTree>
    <p:extLst>
      <p:ext uri="{BB962C8B-B14F-4D97-AF65-F5344CB8AC3E}">
        <p14:creationId xmlns:p14="http://schemas.microsoft.com/office/powerpoint/2010/main" val="3230867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none" strike="noStrike" dirty="0">
                <a:solidFill>
                  <a:srgbClr val="0769AD"/>
                </a:solidFill>
                <a:effectLst/>
                <a:latin typeface="klavika-web"/>
                <a:hlinkClick r:id="rId3" tooltip="Permalink to .eq()"/>
              </a:rPr>
              <a:t>.eq()</a:t>
            </a:r>
            <a:endParaRPr lang="en-US" b="1" dirty="0">
              <a:effectLst/>
              <a:latin typeface="klavika-web"/>
            </a:endParaRPr>
          </a:p>
          <a:p>
            <a:r>
              <a:rPr lang="en-US" dirty="0">
                <a:effectLst/>
              </a:rPr>
              <a:t>Reduce the set of matched elements to the one at the specified index.</a:t>
            </a:r>
          </a:p>
          <a:p>
            <a:r>
              <a:rPr lang="en-US" b="1" u="none" strike="noStrike" dirty="0">
                <a:solidFill>
                  <a:srgbClr val="0769AD"/>
                </a:solidFill>
                <a:effectLst/>
                <a:latin typeface="klavika-web"/>
                <a:hlinkClick r:id="rId4" tooltip="Permalink to .even()"/>
              </a:rPr>
              <a:t>.even()</a:t>
            </a:r>
            <a:endParaRPr lang="en-US" b="1" dirty="0">
              <a:effectLst/>
              <a:latin typeface="klavika-web"/>
            </a:endParaRPr>
          </a:p>
          <a:p>
            <a:r>
              <a:rPr lang="en-US" dirty="0">
                <a:effectLst/>
              </a:rPr>
              <a:t>Reduce the set of matched elements to the even ones in the set, numbered from zero.</a:t>
            </a:r>
          </a:p>
          <a:p>
            <a:r>
              <a:rPr lang="en-US" b="1" u="none" strike="noStrike" dirty="0">
                <a:solidFill>
                  <a:srgbClr val="0769AD"/>
                </a:solidFill>
                <a:effectLst/>
                <a:latin typeface="klavika-web"/>
                <a:hlinkClick r:id="rId5" tooltip="Permalink to .filter()"/>
              </a:rPr>
              <a:t>.filter()</a:t>
            </a:r>
            <a:endParaRPr lang="en-US" b="1" dirty="0">
              <a:effectLst/>
              <a:latin typeface="klavika-web"/>
            </a:endParaRPr>
          </a:p>
          <a:p>
            <a:r>
              <a:rPr lang="en-US" dirty="0">
                <a:effectLst/>
              </a:rPr>
              <a:t>Reduce the set of matched elements to those that match the selector or pass the function’s test.</a:t>
            </a:r>
          </a:p>
          <a:p>
            <a:r>
              <a:rPr lang="en-US" b="1" u="none" strike="noStrike" dirty="0">
                <a:solidFill>
                  <a:srgbClr val="0769AD"/>
                </a:solidFill>
                <a:effectLst/>
                <a:latin typeface="klavika-web"/>
                <a:hlinkClick r:id="rId6" tooltip="Permalink to .first()"/>
              </a:rPr>
              <a:t>.first()</a:t>
            </a:r>
            <a:endParaRPr lang="en-US" b="1" dirty="0">
              <a:effectLst/>
              <a:latin typeface="klavika-web"/>
            </a:endParaRPr>
          </a:p>
          <a:p>
            <a:r>
              <a:rPr lang="en-US" dirty="0">
                <a:effectLst/>
              </a:rPr>
              <a:t>Reduce the set of matched elements to the first in the set.</a:t>
            </a:r>
          </a:p>
          <a:p>
            <a:r>
              <a:rPr lang="en-US" b="1" u="none" strike="noStrike" dirty="0">
                <a:solidFill>
                  <a:srgbClr val="0769AD"/>
                </a:solidFill>
                <a:effectLst/>
                <a:latin typeface="klavika-web"/>
                <a:hlinkClick r:id="rId7" tooltip="Permalink to .has()"/>
              </a:rPr>
              <a:t>.has()</a:t>
            </a:r>
            <a:endParaRPr lang="en-US" b="1" dirty="0">
              <a:effectLst/>
              <a:latin typeface="klavika-web"/>
            </a:endParaRPr>
          </a:p>
          <a:p>
            <a:r>
              <a:rPr lang="en-US" dirty="0">
                <a:effectLst/>
              </a:rPr>
              <a:t>Reduce the set of matched elements to those that have a descendant that matches the selector or DOM element.</a:t>
            </a:r>
          </a:p>
          <a:p>
            <a:r>
              <a:rPr lang="en-US" b="1" u="none" strike="noStrike" dirty="0">
                <a:solidFill>
                  <a:srgbClr val="0769AD"/>
                </a:solidFill>
                <a:effectLst/>
                <a:latin typeface="klavika-web"/>
                <a:hlinkClick r:id="rId8" tooltip="Permalink to .is()"/>
              </a:rPr>
              <a:t>.is()</a:t>
            </a:r>
            <a:endParaRPr lang="en-US" b="1" dirty="0">
              <a:effectLst/>
              <a:latin typeface="klavika-web"/>
            </a:endParaRPr>
          </a:p>
          <a:p>
            <a:r>
              <a:rPr lang="en-US" dirty="0">
                <a:effectLst/>
              </a:rPr>
              <a:t>Check the current matched set of elements against a selector, element, or jQuery object and return true if at least one of these elements matches the given arguments.</a:t>
            </a:r>
          </a:p>
          <a:p>
            <a:r>
              <a:rPr lang="en-US" b="1" u="none" strike="noStrike" dirty="0">
                <a:solidFill>
                  <a:srgbClr val="0769AD"/>
                </a:solidFill>
                <a:effectLst/>
                <a:latin typeface="klavika-web"/>
                <a:hlinkClick r:id="rId9" tooltip="Permalink to .last()"/>
              </a:rPr>
              <a:t>.last()</a:t>
            </a:r>
            <a:endParaRPr lang="en-US" b="1" dirty="0">
              <a:effectLst/>
              <a:latin typeface="klavika-web"/>
            </a:endParaRPr>
          </a:p>
          <a:p>
            <a:r>
              <a:rPr lang="en-US" dirty="0">
                <a:effectLst/>
              </a:rPr>
              <a:t>Reduce the set of matched elements to the final one in the set.</a:t>
            </a:r>
          </a:p>
          <a:p>
            <a:r>
              <a:rPr lang="en-US" b="1" u="none" strike="noStrike" dirty="0">
                <a:solidFill>
                  <a:srgbClr val="0769AD"/>
                </a:solidFill>
                <a:effectLst/>
                <a:latin typeface="klavika-web"/>
                <a:hlinkClick r:id="rId10" tooltip="Permalink to .not()"/>
              </a:rPr>
              <a:t>.not()</a:t>
            </a:r>
            <a:endParaRPr lang="en-US" b="1" dirty="0">
              <a:effectLst/>
              <a:latin typeface="klavika-web"/>
            </a:endParaRPr>
          </a:p>
          <a:p>
            <a:r>
              <a:rPr lang="en-US" dirty="0">
                <a:effectLst/>
              </a:rPr>
              <a:t>Remove elements from the set of matched elements.</a:t>
            </a:r>
          </a:p>
          <a:p>
            <a:r>
              <a:rPr lang="en-US" b="1" u="none" strike="noStrike" dirty="0">
                <a:solidFill>
                  <a:srgbClr val="0769AD"/>
                </a:solidFill>
                <a:effectLst/>
                <a:latin typeface="klavika-web"/>
                <a:hlinkClick r:id="rId11" tooltip="Permalink to .odd()"/>
              </a:rPr>
              <a:t>.odd()</a:t>
            </a:r>
            <a:endParaRPr lang="en-US" b="1" dirty="0">
              <a:effectLst/>
              <a:latin typeface="klavika-web"/>
            </a:endParaRPr>
          </a:p>
          <a:p>
            <a:r>
              <a:rPr lang="en-US" dirty="0">
                <a:effectLst/>
              </a:rPr>
              <a:t>Reduce the set of matched elements to the odd ones in the set, numbered from zero.</a:t>
            </a:r>
          </a:p>
          <a:p>
            <a:r>
              <a:rPr lang="en-IN" b="1" i="0" u="none" strike="noStrike" dirty="0">
                <a:solidFill>
                  <a:srgbClr val="FFFFFF"/>
                </a:solidFill>
                <a:effectLst/>
                <a:latin typeface="klavika-web"/>
                <a:hlinkClick r:id="rId12"/>
              </a:rPr>
              <a:t>.filter( function )</a:t>
            </a:r>
            <a:endParaRPr lang="en-IN" b="1" i="0" dirty="0">
              <a:solidFill>
                <a:srgbClr val="FFFFFF"/>
              </a:solidFill>
              <a:effectLst/>
              <a:latin typeface="klavika-web"/>
            </a:endParaRPr>
          </a:p>
          <a:p>
            <a:endParaRPr lang="en-IN" dirty="0">
              <a:hlinkClick r:id="rId13"/>
            </a:endParaRPr>
          </a:p>
          <a:p>
            <a:r>
              <a:rPr lang="en-IN" dirty="0">
                <a:hlinkClick r:id="rId13"/>
              </a:rPr>
              <a:t>https://api.jquery.com/category/traversing/filtering/</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hlinkClick r:id="rId5"/>
              </a:rPr>
              <a:t>https://api.jquery.com/filter/</a:t>
            </a:r>
            <a:endParaRPr lang="en-IN" dirty="0"/>
          </a:p>
          <a:p>
            <a:endParaRPr lang="en-IN" dirty="0"/>
          </a:p>
        </p:txBody>
      </p:sp>
      <p:sp>
        <p:nvSpPr>
          <p:cNvPr id="4" name="Slide Number Placeholder 3"/>
          <p:cNvSpPr>
            <a:spLocks noGrp="1"/>
          </p:cNvSpPr>
          <p:nvPr>
            <p:ph type="sldNum" sz="quarter" idx="5"/>
          </p:nvPr>
        </p:nvSpPr>
        <p:spPr/>
        <p:txBody>
          <a:bodyPr/>
          <a:lstStyle/>
          <a:p>
            <a:fld id="{2A14D010-3036-463F-91BA-812939C98E1E}" type="slidenum">
              <a:rPr lang="en-IN" smtClean="0"/>
              <a:t>18</a:t>
            </a:fld>
            <a:endParaRPr lang="en-IN"/>
          </a:p>
        </p:txBody>
      </p:sp>
    </p:spTree>
    <p:extLst>
      <p:ext uri="{BB962C8B-B14F-4D97-AF65-F5344CB8AC3E}">
        <p14:creationId xmlns:p14="http://schemas.microsoft.com/office/powerpoint/2010/main" val="1322122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https://api.jquery.com/category/forms/</a:t>
            </a:r>
            <a:endParaRPr lang="en-IN" dirty="0"/>
          </a:p>
          <a:p>
            <a:r>
              <a:rPr lang="en-IN" dirty="0"/>
              <a:t>Explain that ARIA </a:t>
            </a:r>
            <a:r>
              <a:rPr lang="en-IN" dirty="0" err="1"/>
              <a:t>eg</a:t>
            </a:r>
            <a:r>
              <a:rPr lang="en-IN" dirty="0"/>
              <a:t> of tooltip on focus and tab of keyboard</a:t>
            </a:r>
          </a:p>
        </p:txBody>
      </p:sp>
      <p:sp>
        <p:nvSpPr>
          <p:cNvPr id="4" name="Slide Number Placeholder 3"/>
          <p:cNvSpPr>
            <a:spLocks noGrp="1"/>
          </p:cNvSpPr>
          <p:nvPr>
            <p:ph type="sldNum" sz="quarter" idx="5"/>
          </p:nvPr>
        </p:nvSpPr>
        <p:spPr/>
        <p:txBody>
          <a:bodyPr/>
          <a:lstStyle/>
          <a:p>
            <a:fld id="{2A14D010-3036-463F-91BA-812939C98E1E}" type="slidenum">
              <a:rPr lang="en-IN" smtClean="0"/>
              <a:t>19</a:t>
            </a:fld>
            <a:endParaRPr lang="en-IN"/>
          </a:p>
        </p:txBody>
      </p:sp>
    </p:spTree>
    <p:extLst>
      <p:ext uri="{BB962C8B-B14F-4D97-AF65-F5344CB8AC3E}">
        <p14:creationId xmlns:p14="http://schemas.microsoft.com/office/powerpoint/2010/main" val="492951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https://api.jquery.com/category/dimensions/</a:t>
            </a:r>
            <a:endParaRPr lang="en-IN" dirty="0"/>
          </a:p>
          <a:p>
            <a:pPr algn="l">
              <a:buFont typeface="Arial" panose="020B0604020202020204" pitchFamily="34" charset="0"/>
              <a:buChar char="•"/>
            </a:pPr>
            <a:r>
              <a:rPr lang="en-US" b="0" i="0" dirty="0">
                <a:solidFill>
                  <a:srgbClr val="000000"/>
                </a:solidFill>
                <a:effectLst/>
                <a:latin typeface="Verdana" panose="020B0604030504040204" pitchFamily="34" charset="0"/>
              </a:rPr>
              <a:t>width()</a:t>
            </a:r>
          </a:p>
          <a:p>
            <a:pPr algn="l">
              <a:buFont typeface="Arial" panose="020B0604020202020204" pitchFamily="34" charset="0"/>
              <a:buChar char="•"/>
            </a:pPr>
            <a:r>
              <a:rPr lang="en-US" b="0" i="0" dirty="0">
                <a:solidFill>
                  <a:srgbClr val="000000"/>
                </a:solidFill>
                <a:effectLst/>
                <a:latin typeface="Verdana" panose="020B0604030504040204" pitchFamily="34" charset="0"/>
              </a:rPr>
              <a:t>height()</a:t>
            </a:r>
          </a:p>
          <a:p>
            <a:pPr algn="l">
              <a:buFont typeface="Arial" panose="020B0604020202020204" pitchFamily="34" charset="0"/>
              <a:buChar char="•"/>
            </a:pPr>
            <a:r>
              <a:rPr lang="en-US" b="0" i="0" dirty="0" err="1">
                <a:solidFill>
                  <a:srgbClr val="000000"/>
                </a:solidFill>
                <a:effectLst/>
                <a:latin typeface="Verdana" panose="020B0604030504040204" pitchFamily="34" charset="0"/>
              </a:rPr>
              <a:t>innerWidth</a:t>
            </a:r>
            <a:r>
              <a:rPr lang="en-US" b="0" i="0" dirty="0">
                <a:solidFill>
                  <a:srgbClr val="000000"/>
                </a:solidFill>
                <a:effectLst/>
                <a:latin typeface="Verdana" panose="020B0604030504040204" pitchFamily="34" charset="0"/>
              </a:rPr>
              <a:t>()</a:t>
            </a:r>
          </a:p>
          <a:p>
            <a:pPr algn="l">
              <a:buFont typeface="Arial" panose="020B0604020202020204" pitchFamily="34" charset="0"/>
              <a:buChar char="•"/>
            </a:pPr>
            <a:r>
              <a:rPr lang="en-US" b="0" i="0" dirty="0" err="1">
                <a:solidFill>
                  <a:srgbClr val="000000"/>
                </a:solidFill>
                <a:effectLst/>
                <a:latin typeface="Verdana" panose="020B0604030504040204" pitchFamily="34" charset="0"/>
              </a:rPr>
              <a:t>innerHeight</a:t>
            </a:r>
            <a:r>
              <a:rPr lang="en-US" b="0" i="0" dirty="0">
                <a:solidFill>
                  <a:srgbClr val="000000"/>
                </a:solidFill>
                <a:effectLst/>
                <a:latin typeface="Verdana" panose="020B0604030504040204" pitchFamily="34" charset="0"/>
              </a:rPr>
              <a:t>()</a:t>
            </a:r>
          </a:p>
          <a:p>
            <a:pPr algn="l">
              <a:buFont typeface="Arial" panose="020B0604020202020204" pitchFamily="34" charset="0"/>
              <a:buChar char="•"/>
            </a:pPr>
            <a:r>
              <a:rPr lang="en-US" b="0" i="0" dirty="0" err="1">
                <a:solidFill>
                  <a:srgbClr val="000000"/>
                </a:solidFill>
                <a:effectLst/>
                <a:latin typeface="Verdana" panose="020B0604030504040204" pitchFamily="34" charset="0"/>
              </a:rPr>
              <a:t>outerWidth</a:t>
            </a:r>
            <a:r>
              <a:rPr lang="en-US" b="0" i="0" dirty="0">
                <a:solidFill>
                  <a:srgbClr val="000000"/>
                </a:solidFill>
                <a:effectLst/>
                <a:latin typeface="Verdana" panose="020B0604030504040204" pitchFamily="34" charset="0"/>
              </a:rPr>
              <a:t>()</a:t>
            </a:r>
          </a:p>
          <a:p>
            <a:pPr algn="l">
              <a:buFont typeface="Arial" panose="020B0604020202020204" pitchFamily="34" charset="0"/>
              <a:buChar char="•"/>
            </a:pPr>
            <a:r>
              <a:rPr lang="en-US" b="0" i="0" dirty="0" err="1">
                <a:solidFill>
                  <a:srgbClr val="000000"/>
                </a:solidFill>
                <a:effectLst/>
                <a:latin typeface="Verdana" panose="020B0604030504040204" pitchFamily="34" charset="0"/>
              </a:rPr>
              <a:t>outerHeight</a:t>
            </a:r>
            <a:r>
              <a:rPr lang="en-US" b="0" i="0" dirty="0">
                <a:solidFill>
                  <a:srgbClr val="000000"/>
                </a:solidFill>
                <a:effectLst/>
                <a:latin typeface="Verdana" panose="020B0604030504040204" pitchFamily="34" charset="0"/>
              </a:rPr>
              <a:t>()</a:t>
            </a:r>
          </a:p>
          <a:p>
            <a:endParaRPr lang="en-IN" dirty="0"/>
          </a:p>
          <a:p>
            <a:endParaRPr lang="en-IN" dirty="0"/>
          </a:p>
        </p:txBody>
      </p:sp>
      <p:sp>
        <p:nvSpPr>
          <p:cNvPr id="4" name="Slide Number Placeholder 3"/>
          <p:cNvSpPr>
            <a:spLocks noGrp="1"/>
          </p:cNvSpPr>
          <p:nvPr>
            <p:ph type="sldNum" sz="quarter" idx="5"/>
          </p:nvPr>
        </p:nvSpPr>
        <p:spPr/>
        <p:txBody>
          <a:bodyPr/>
          <a:lstStyle/>
          <a:p>
            <a:fld id="{2A14D010-3036-463F-91BA-812939C98E1E}" type="slidenum">
              <a:rPr lang="en-IN" smtClean="0"/>
              <a:t>20</a:t>
            </a:fld>
            <a:endParaRPr lang="en-IN"/>
          </a:p>
        </p:txBody>
      </p:sp>
    </p:spTree>
    <p:extLst>
      <p:ext uri="{BB962C8B-B14F-4D97-AF65-F5344CB8AC3E}">
        <p14:creationId xmlns:p14="http://schemas.microsoft.com/office/powerpoint/2010/main" val="1292370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https://api.jquery.com/category/effects/</a:t>
            </a:r>
            <a:endParaRPr lang="en-IN" dirty="0"/>
          </a:p>
          <a:p>
            <a:endParaRPr lang="en-IN" dirty="0"/>
          </a:p>
          <a:p>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selector</a:t>
            </a:r>
            <a:r>
              <a:rPr lang="en-US" b="0" i="0" dirty="0">
                <a:solidFill>
                  <a:srgbClr val="000000"/>
                </a:solidFill>
                <a:effectLst/>
                <a:latin typeface="Consolas" panose="020B0609020204030204" pitchFamily="49" charset="0"/>
              </a:rPr>
              <a:t>).hide(</a:t>
            </a:r>
            <a:r>
              <a:rPr lang="en-US" b="0" i="1" dirty="0" err="1">
                <a:solidFill>
                  <a:srgbClr val="000000"/>
                </a:solidFill>
                <a:effectLst/>
                <a:latin typeface="Consolas" panose="020B0609020204030204" pitchFamily="49" charset="0"/>
              </a:rPr>
              <a:t>speed,callback</a:t>
            </a:r>
            <a:r>
              <a:rPr lang="en-US" b="0" i="0" dirty="0">
                <a:solidFill>
                  <a:srgbClr val="000000"/>
                </a:solidFill>
                <a:effectLst/>
                <a:latin typeface="Consolas" panose="020B0609020204030204" pitchFamily="49" charset="0"/>
              </a:rPr>
              <a:t>);</a:t>
            </a:r>
          </a:p>
          <a:p>
            <a:r>
              <a:rPr lang="en-US" dirty="0"/>
              <a:t>Fading-</a:t>
            </a:r>
          </a:p>
          <a:p>
            <a:pPr marL="0" marR="0" lvl="0" indent="0" algn="l" defTabSz="914400" rtl="0" eaLnBrk="0" fontAlgn="base" latinLnBrk="0" hangingPunct="0">
              <a:lnSpc>
                <a:spcPct val="100000"/>
              </a:lnSpc>
              <a:spcBef>
                <a:spcPct val="0"/>
              </a:spcBef>
              <a:spcAft>
                <a:spcPct val="0"/>
              </a:spcAft>
              <a:buClrTx/>
              <a:buSzTx/>
              <a:buFontTx/>
              <a:buNone/>
              <a:tabLst/>
            </a:pPr>
            <a:r>
              <a:rPr lang="en-IN" sz="1200" b="0" i="0" dirty="0">
                <a:solidFill>
                  <a:srgbClr val="000000"/>
                </a:solidFill>
                <a:effectLst/>
                <a:latin typeface="Consolas" panose="020B0609020204030204" pitchFamily="49" charset="0"/>
              </a:rPr>
              <a:t>$(</a:t>
            </a:r>
            <a:r>
              <a:rPr lang="en-IN" sz="1200" b="0" i="1" dirty="0">
                <a:solidFill>
                  <a:srgbClr val="000000"/>
                </a:solidFill>
                <a:effectLst/>
                <a:latin typeface="Consolas" panose="020B0609020204030204" pitchFamily="49" charset="0"/>
              </a:rPr>
              <a:t>selector</a:t>
            </a:r>
            <a:r>
              <a:rPr lang="en-IN" sz="1200" b="0" i="0" dirty="0">
                <a:solidFill>
                  <a:srgbClr val="000000"/>
                </a:solidFill>
                <a:effectLst/>
                <a:latin typeface="Consolas" panose="020B0609020204030204" pitchFamily="49" charset="0"/>
              </a:rPr>
              <a:t>).</a:t>
            </a:r>
            <a:r>
              <a:rPr lang="en-IN" sz="1200" b="0" i="0" dirty="0" err="1">
                <a:solidFill>
                  <a:srgbClr val="000000"/>
                </a:solidFill>
                <a:effectLst/>
                <a:latin typeface="Consolas" panose="020B0609020204030204" pitchFamily="49" charset="0"/>
              </a:rPr>
              <a:t>fadeIn</a:t>
            </a:r>
            <a:r>
              <a:rPr lang="en-IN" sz="1200" b="0" i="0" dirty="0">
                <a:solidFill>
                  <a:srgbClr val="000000"/>
                </a:solidFill>
                <a:effectLst/>
                <a:latin typeface="Consolas" panose="020B0609020204030204" pitchFamily="49" charset="0"/>
              </a:rPr>
              <a:t>(</a:t>
            </a:r>
            <a:r>
              <a:rPr lang="en-IN" sz="1200" b="0" i="1" dirty="0" err="1">
                <a:solidFill>
                  <a:schemeClr val="bg1">
                    <a:lumMod val="65000"/>
                  </a:schemeClr>
                </a:solidFill>
                <a:effectLst/>
                <a:latin typeface="Consolas" panose="020B0609020204030204" pitchFamily="49" charset="0"/>
              </a:rPr>
              <a:t>speed,callback</a:t>
            </a:r>
            <a:r>
              <a:rPr lang="en-IN" sz="1200" b="0" i="0" dirty="0">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rgbClr val="DC143C"/>
                </a:solidFill>
                <a:effectLst/>
                <a:latin typeface="Consolas" panose="020B0609020204030204" pitchFamily="49" charset="0"/>
              </a:rPr>
              <a:t>fadeIn</a:t>
            </a:r>
            <a:r>
              <a:rPr kumimoji="0" lang="en-US" altLang="en-US" sz="1200" b="0" i="0" u="none" strike="noStrike" cap="none" normalizeH="0" baseline="0" dirty="0">
                <a:ln>
                  <a:noFill/>
                </a:ln>
                <a:solidFill>
                  <a:srgbClr val="DC143C"/>
                </a:solidFill>
                <a:effectLst/>
                <a:latin typeface="Consolas" panose="020B0609020204030204" pitchFamily="49" charset="0"/>
              </a:rPr>
              <a:t>()</a:t>
            </a:r>
            <a:endParaRPr kumimoji="0" lang="en-US" altLang="en-US" sz="12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rgbClr val="DC143C"/>
                </a:solidFill>
                <a:effectLst/>
                <a:latin typeface="Consolas" panose="020B0609020204030204" pitchFamily="49" charset="0"/>
              </a:rPr>
              <a:t>fadeOut</a:t>
            </a:r>
            <a:r>
              <a:rPr kumimoji="0" lang="en-US" altLang="en-US" sz="1200" b="0" i="0" u="none" strike="noStrike" cap="none" normalizeH="0" baseline="0" dirty="0">
                <a:ln>
                  <a:noFill/>
                </a:ln>
                <a:solidFill>
                  <a:srgbClr val="DC143C"/>
                </a:solidFill>
                <a:effectLst/>
                <a:latin typeface="Consolas" panose="020B0609020204030204" pitchFamily="49" charset="0"/>
              </a:rPr>
              <a:t>()</a:t>
            </a:r>
            <a:endParaRPr kumimoji="0" lang="en-US" altLang="en-US" sz="12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rgbClr val="DC143C"/>
                </a:solidFill>
                <a:effectLst/>
                <a:latin typeface="Consolas" panose="020B0609020204030204" pitchFamily="49" charset="0"/>
              </a:rPr>
              <a:t>fadeToggle</a:t>
            </a:r>
            <a:r>
              <a:rPr kumimoji="0" lang="en-US" altLang="en-US" sz="1200" b="0" i="0" u="none" strike="noStrike" cap="none" normalizeH="0" baseline="0" dirty="0">
                <a:ln>
                  <a:noFill/>
                </a:ln>
                <a:solidFill>
                  <a:srgbClr val="DC143C"/>
                </a:solidFill>
                <a:effectLst/>
                <a:latin typeface="Consolas" panose="020B0609020204030204" pitchFamily="49" charset="0"/>
              </a:rPr>
              <a:t>()</a:t>
            </a:r>
            <a:endParaRPr kumimoji="0" lang="en-US" altLang="en-US" sz="12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selector</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fadeTo</a:t>
            </a:r>
            <a:r>
              <a:rPr lang="en-US" b="0" i="0" dirty="0">
                <a:solidFill>
                  <a:srgbClr val="000000"/>
                </a:solidFill>
                <a:effectLst/>
                <a:latin typeface="Consolas" panose="020B0609020204030204" pitchFamily="49" charset="0"/>
              </a:rPr>
              <a:t>(</a:t>
            </a:r>
            <a:r>
              <a:rPr lang="en-US" b="0" i="1" dirty="0" err="1">
                <a:solidFill>
                  <a:schemeClr val="bg1">
                    <a:lumMod val="65000"/>
                  </a:schemeClr>
                </a:solidFill>
                <a:effectLst/>
                <a:latin typeface="Consolas" panose="020B0609020204030204" pitchFamily="49" charset="0"/>
              </a:rPr>
              <a:t>speed</a:t>
            </a:r>
            <a:r>
              <a:rPr lang="en-US" b="0" i="1" dirty="0" err="1">
                <a:solidFill>
                  <a:srgbClr val="000000"/>
                </a:solidFill>
                <a:effectLst/>
                <a:latin typeface="Consolas" panose="020B0609020204030204" pitchFamily="49" charset="0"/>
              </a:rPr>
              <a:t>,opacity,</a:t>
            </a:r>
            <a:r>
              <a:rPr lang="en-US" b="0" i="1" dirty="0" err="1">
                <a:solidFill>
                  <a:schemeClr val="bg1">
                    <a:lumMod val="65000"/>
                  </a:schemeClr>
                </a:solidFill>
                <a:effectLst/>
                <a:latin typeface="Consolas" panose="020B0609020204030204" pitchFamily="49" charset="0"/>
              </a:rPr>
              <a:t>callback</a:t>
            </a:r>
            <a:r>
              <a:rPr lang="en-US" b="0" i="0" dirty="0">
                <a:solidFill>
                  <a:srgbClr val="000000"/>
                </a:solidFill>
                <a:effectLst/>
                <a:latin typeface="Consolas" panose="020B0609020204030204" pitchFamily="49" charset="0"/>
              </a:rPr>
              <a:t>);</a:t>
            </a:r>
            <a:endParaRPr lang="en-US" dirty="0"/>
          </a:p>
          <a:p>
            <a:br>
              <a:rPr lang="en-US" dirty="0"/>
            </a:br>
            <a:br>
              <a:rPr lang="en-US" dirty="0"/>
            </a:b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selector</a:t>
            </a:r>
            <a:r>
              <a:rPr lang="en-US" b="0" i="0" dirty="0">
                <a:solidFill>
                  <a:srgbClr val="000000"/>
                </a:solidFill>
                <a:effectLst/>
                <a:latin typeface="Consolas" panose="020B0609020204030204" pitchFamily="49" charset="0"/>
              </a:rPr>
              <a:t>).show(</a:t>
            </a:r>
            <a:r>
              <a:rPr lang="en-US" b="0" i="1" dirty="0" err="1">
                <a:solidFill>
                  <a:srgbClr val="000000"/>
                </a:solidFill>
                <a:effectLst/>
                <a:latin typeface="Consolas" panose="020B0609020204030204" pitchFamily="49" charset="0"/>
              </a:rPr>
              <a:t>speed,callback</a:t>
            </a:r>
            <a:r>
              <a:rPr lang="en-US" b="0" i="0" dirty="0">
                <a:solidFill>
                  <a:srgbClr val="000000"/>
                </a:solidFill>
                <a:effectLst/>
                <a:latin typeface="Consolas" panose="020B0609020204030204" pitchFamily="49" charset="0"/>
              </a:rPr>
              <a:t>);</a:t>
            </a:r>
          </a:p>
          <a:p>
            <a:r>
              <a:rPr lang="en-IN" b="0" i="0" dirty="0">
                <a:solidFill>
                  <a:srgbClr val="000000"/>
                </a:solidFill>
                <a:effectLst/>
                <a:latin typeface="Verdana" panose="020B0604030504040204" pitchFamily="34" charset="0"/>
              </a:rPr>
              <a:t> "slow", "fast", or milliseconds.</a:t>
            </a:r>
          </a:p>
          <a:p>
            <a:r>
              <a:rPr lang="en-IN" b="0" i="0" dirty="0">
                <a:solidFill>
                  <a:srgbClr val="000000"/>
                </a:solidFill>
                <a:effectLst/>
                <a:latin typeface="Consolas" panose="020B0609020204030204" pitchFamily="49" charset="0"/>
              </a:rPr>
              <a:t>$(</a:t>
            </a:r>
            <a:r>
              <a:rPr lang="en-IN" b="0" i="1" dirty="0">
                <a:solidFill>
                  <a:srgbClr val="000000"/>
                </a:solidFill>
                <a:effectLst/>
                <a:latin typeface="Consolas" panose="020B0609020204030204" pitchFamily="49" charset="0"/>
              </a:rPr>
              <a:t>selector</a:t>
            </a:r>
            <a:r>
              <a:rPr lang="en-IN" b="0" i="0" dirty="0">
                <a:solidFill>
                  <a:srgbClr val="000000"/>
                </a:solidFill>
                <a:effectLst/>
                <a:latin typeface="Consolas" panose="020B0609020204030204" pitchFamily="49" charset="0"/>
              </a:rPr>
              <a:t>).toggle(</a:t>
            </a:r>
            <a:r>
              <a:rPr lang="en-IN" b="0" i="1" dirty="0" err="1">
                <a:solidFill>
                  <a:srgbClr val="000000"/>
                </a:solidFill>
                <a:effectLst/>
                <a:latin typeface="Consolas" panose="020B0609020204030204" pitchFamily="49" charset="0"/>
              </a:rPr>
              <a:t>speed,callback</a:t>
            </a:r>
            <a:r>
              <a:rPr lang="en-IN" b="0" i="0" dirty="0">
                <a:solidFill>
                  <a:srgbClr val="000000"/>
                </a:solidFill>
                <a:effectLst/>
                <a:latin typeface="Consolas" panose="020B0609020204030204" pitchFamily="49" charset="0"/>
              </a:rPr>
              <a:t>);</a:t>
            </a:r>
          </a:p>
          <a:p>
            <a:r>
              <a:rPr lang="en-US" dirty="0"/>
              <a:t>Sliding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rgbClr val="DC143C"/>
                </a:solidFill>
                <a:effectLst/>
                <a:latin typeface="Consolas" panose="020B0609020204030204" pitchFamily="49" charset="0"/>
              </a:rPr>
              <a:t>slideDown</a:t>
            </a:r>
            <a:r>
              <a:rPr kumimoji="0" lang="en-US" altLang="en-US" sz="1200" b="0" i="0" u="none" strike="noStrike" cap="none" normalizeH="0" baseline="0" dirty="0">
                <a:ln>
                  <a:noFill/>
                </a:ln>
                <a:solidFill>
                  <a:srgbClr val="DC143C"/>
                </a:solidFill>
                <a:effectLst/>
                <a:latin typeface="Consolas" panose="020B0609020204030204" pitchFamily="49" charset="0"/>
              </a:rPr>
              <a:t>()</a:t>
            </a:r>
            <a:endParaRPr kumimoji="0" lang="en-US" altLang="en-US" sz="12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rgbClr val="DC143C"/>
                </a:solidFill>
                <a:effectLst/>
                <a:latin typeface="Consolas" panose="020B0609020204030204" pitchFamily="49" charset="0"/>
              </a:rPr>
              <a:t>slideUp</a:t>
            </a:r>
            <a:r>
              <a:rPr kumimoji="0" lang="en-US" altLang="en-US" sz="1200" b="0" i="0" u="none" strike="noStrike" cap="none" normalizeH="0" baseline="0" dirty="0">
                <a:ln>
                  <a:noFill/>
                </a:ln>
                <a:solidFill>
                  <a:srgbClr val="DC143C"/>
                </a:solidFill>
                <a:effectLst/>
                <a:latin typeface="Consolas" panose="020B0609020204030204" pitchFamily="49" charset="0"/>
              </a:rPr>
              <a:t>()</a:t>
            </a:r>
            <a:endParaRPr kumimoji="0" lang="en-US" altLang="en-US" sz="12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rgbClr val="DC143C"/>
                </a:solidFill>
                <a:effectLst/>
                <a:latin typeface="Consolas" panose="020B0609020204030204" pitchFamily="49" charset="0"/>
              </a:rPr>
              <a:t>slideToggle</a:t>
            </a:r>
            <a:r>
              <a:rPr kumimoji="0" lang="en-US" altLang="en-US" sz="1200" b="0" i="0" u="none" strike="noStrike" cap="none" normalizeH="0" baseline="0" dirty="0">
                <a:ln>
                  <a:noFill/>
                </a:ln>
                <a:solidFill>
                  <a:srgbClr val="DC143C"/>
                </a:solidFill>
                <a:effectLst/>
                <a:latin typeface="Consolas" panose="020B0609020204030204" pitchFamily="49" charset="0"/>
              </a:rPr>
              <a:t>()</a:t>
            </a:r>
            <a:endParaRPr kumimoji="0" lang="en-US" altLang="en-US" sz="1200" b="0" i="0" u="none" strike="noStrike" cap="none" normalizeH="0" baseline="0" dirty="0">
              <a:ln>
                <a:noFill/>
              </a:ln>
              <a:solidFill>
                <a:srgbClr val="000000"/>
              </a:solidFill>
              <a:effectLst/>
              <a:latin typeface="Verdana" panose="020B0604030504040204" pitchFamily="34" charset="0"/>
            </a:endParaRPr>
          </a:p>
          <a:p>
            <a:r>
              <a:rPr lang="en-IN" b="0" i="0" dirty="0">
                <a:solidFill>
                  <a:srgbClr val="000000"/>
                </a:solidFill>
                <a:effectLst/>
                <a:latin typeface="Consolas" panose="020B0609020204030204" pitchFamily="49" charset="0"/>
              </a:rPr>
              <a:t>$(</a:t>
            </a:r>
            <a:r>
              <a:rPr lang="en-IN" b="0" i="1" dirty="0">
                <a:solidFill>
                  <a:srgbClr val="000000"/>
                </a:solidFill>
                <a:effectLst/>
                <a:latin typeface="Consolas" panose="020B0609020204030204" pitchFamily="49" charset="0"/>
              </a:rPr>
              <a:t>selector</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slideToggle</a:t>
            </a:r>
            <a:r>
              <a:rPr lang="en-IN" b="0" i="0" dirty="0">
                <a:solidFill>
                  <a:srgbClr val="000000"/>
                </a:solidFill>
                <a:effectLst/>
                <a:latin typeface="Consolas" panose="020B0609020204030204" pitchFamily="49" charset="0"/>
              </a:rPr>
              <a:t>(</a:t>
            </a:r>
            <a:r>
              <a:rPr lang="en-IN" b="0" i="1" dirty="0" err="1">
                <a:solidFill>
                  <a:schemeClr val="bg1">
                    <a:lumMod val="65000"/>
                  </a:schemeClr>
                </a:solidFill>
                <a:effectLst/>
                <a:latin typeface="Consolas" panose="020B0609020204030204" pitchFamily="49" charset="0"/>
              </a:rPr>
              <a:t>speed,callback</a:t>
            </a:r>
            <a:r>
              <a:rPr lang="en-IN" b="0" i="0" dirty="0">
                <a:solidFill>
                  <a:srgbClr val="000000"/>
                </a:solidFill>
                <a:effectLst/>
                <a:latin typeface="Consolas" panose="020B0609020204030204" pitchFamily="49" charset="0"/>
              </a:rPr>
              <a:t>);</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selector</a:t>
            </a:r>
            <a:r>
              <a:rPr lang="en-US" b="0" i="0" dirty="0">
                <a:solidFill>
                  <a:srgbClr val="000000"/>
                </a:solidFill>
                <a:effectLst/>
                <a:latin typeface="Consolas" panose="020B0609020204030204" pitchFamily="49" charset="0"/>
              </a:rPr>
              <a:t>).animate({</a:t>
            </a:r>
            <a:r>
              <a:rPr lang="en-US" b="0" i="1" dirty="0">
                <a:solidFill>
                  <a:srgbClr val="000000"/>
                </a:solidFill>
                <a:effectLst/>
                <a:latin typeface="Consolas" panose="020B0609020204030204" pitchFamily="49" charset="0"/>
              </a:rPr>
              <a:t>params</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a:t>
            </a:r>
            <a:r>
              <a:rPr lang="en-US" b="0" i="1" dirty="0" err="1">
                <a:solidFill>
                  <a:schemeClr val="bg1">
                    <a:lumMod val="65000"/>
                  </a:schemeClr>
                </a:solidFill>
                <a:effectLst/>
                <a:latin typeface="Consolas" panose="020B0609020204030204" pitchFamily="49" charset="0"/>
              </a:rPr>
              <a:t>speed,callback</a:t>
            </a:r>
            <a:r>
              <a:rPr lang="en-US" b="0" i="0" dirty="0">
                <a:solidFill>
                  <a:srgbClr val="000000"/>
                </a:solidFill>
                <a:effectLst/>
                <a:latin typeface="Consolas" panose="020B0609020204030204" pitchFamily="49" charset="0"/>
              </a:rPr>
              <a:t>);</a:t>
            </a:r>
          </a:p>
          <a:p>
            <a:endParaRPr lang="en-IN" dirty="0"/>
          </a:p>
          <a:p>
            <a:endParaRPr lang="en-IN" dirty="0"/>
          </a:p>
        </p:txBody>
      </p:sp>
      <p:sp>
        <p:nvSpPr>
          <p:cNvPr id="4" name="Slide Number Placeholder 3"/>
          <p:cNvSpPr>
            <a:spLocks noGrp="1"/>
          </p:cNvSpPr>
          <p:nvPr>
            <p:ph type="sldNum" sz="quarter" idx="5"/>
          </p:nvPr>
        </p:nvSpPr>
        <p:spPr/>
        <p:txBody>
          <a:bodyPr/>
          <a:lstStyle/>
          <a:p>
            <a:fld id="{2A14D010-3036-463F-91BA-812939C98E1E}" type="slidenum">
              <a:rPr lang="en-IN" smtClean="0"/>
              <a:t>21</a:t>
            </a:fld>
            <a:endParaRPr lang="en-IN"/>
          </a:p>
        </p:txBody>
      </p:sp>
    </p:spTree>
    <p:extLst>
      <p:ext uri="{BB962C8B-B14F-4D97-AF65-F5344CB8AC3E}">
        <p14:creationId xmlns:p14="http://schemas.microsoft.com/office/powerpoint/2010/main" val="699248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"button"</a:t>
            </a:r>
            <a:r>
              <a:rPr lang="en-IN" b="0" i="0" dirty="0">
                <a:solidFill>
                  <a:srgbClr val="000000"/>
                </a:solidFill>
                <a:effectLst/>
                <a:latin typeface="Consolas" panose="020B0609020204030204" pitchFamily="49" charset="0"/>
              </a:rPr>
              <a:t>).click(</a:t>
            </a:r>
            <a:r>
              <a:rPr lang="en-IN" b="0" i="0" dirty="0">
                <a:solidFill>
                  <a:srgbClr val="0000CD"/>
                </a:solidFill>
                <a:effectLst/>
                <a:latin typeface="Consolas" panose="020B0609020204030204" pitchFamily="49" charset="0"/>
              </a:rPr>
              <a:t>function</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"div"</a:t>
            </a:r>
            <a:r>
              <a:rPr lang="en-IN" b="0" i="0" dirty="0">
                <a:solidFill>
                  <a:srgbClr val="000000"/>
                </a:solidFill>
                <a:effectLst/>
                <a:latin typeface="Consolas" panose="020B0609020204030204" pitchFamily="49" charset="0"/>
              </a:rPr>
              <a:t>).animate({</a:t>
            </a:r>
            <a:br>
              <a:rPr lang="en-IN" dirty="0"/>
            </a:br>
            <a:r>
              <a:rPr lang="en-IN" b="0" i="0" dirty="0">
                <a:solidFill>
                  <a:srgbClr val="000000"/>
                </a:solidFill>
                <a:effectLst/>
                <a:latin typeface="Consolas" panose="020B0609020204030204" pitchFamily="49" charset="0"/>
              </a:rPr>
              <a:t>    left: </a:t>
            </a:r>
            <a:r>
              <a:rPr lang="en-IN" b="0" i="0" dirty="0">
                <a:solidFill>
                  <a:srgbClr val="A52A2A"/>
                </a:solidFill>
                <a:effectLst/>
                <a:latin typeface="Consolas" panose="020B0609020204030204" pitchFamily="49" charset="0"/>
              </a:rPr>
              <a:t>'250px'</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height: </a:t>
            </a:r>
            <a:r>
              <a:rPr lang="en-IN" b="0" i="0" dirty="0">
                <a:solidFill>
                  <a:srgbClr val="A52A2A"/>
                </a:solidFill>
                <a:effectLst/>
                <a:latin typeface="Consolas" panose="020B0609020204030204" pitchFamily="49" charset="0"/>
              </a:rPr>
              <a:t>'toggle’,</a:t>
            </a:r>
            <a:br>
              <a:rPr lang="en-IN" dirty="0"/>
            </a:br>
            <a:r>
              <a:rPr lang="en-IN" b="0" i="0" dirty="0">
                <a:solidFill>
                  <a:srgbClr val="000000"/>
                </a:solidFill>
                <a:effectLst/>
                <a:latin typeface="Consolas" panose="020B0609020204030204" pitchFamily="49" charset="0"/>
              </a:rPr>
              <a:t>    width: </a:t>
            </a:r>
            <a:r>
              <a:rPr lang="en-IN" b="0" i="0" dirty="0">
                <a:solidFill>
                  <a:srgbClr val="A52A2A"/>
                </a:solidFill>
                <a:effectLst/>
                <a:latin typeface="Consolas" panose="020B0609020204030204" pitchFamily="49" charset="0"/>
              </a:rPr>
              <a:t>'+=150px'</a:t>
            </a:r>
            <a:br>
              <a:rPr lang="en-IN" dirty="0"/>
            </a:b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"button"</a:t>
            </a:r>
            <a:r>
              <a:rPr lang="en-IN" b="0" i="0" dirty="0">
                <a:solidFill>
                  <a:srgbClr val="000000"/>
                </a:solidFill>
                <a:effectLst/>
                <a:latin typeface="Consolas" panose="020B0609020204030204" pitchFamily="49" charset="0"/>
              </a:rPr>
              <a:t>).click(</a:t>
            </a:r>
            <a:r>
              <a:rPr lang="en-IN" b="0" i="0" dirty="0">
                <a:solidFill>
                  <a:srgbClr val="0000CD"/>
                </a:solidFill>
                <a:effectLst/>
                <a:latin typeface="Consolas" panose="020B0609020204030204" pitchFamily="49" charset="0"/>
              </a:rPr>
              <a:t>function</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var</a:t>
            </a:r>
            <a:r>
              <a:rPr lang="en-IN" b="0" i="0" dirty="0">
                <a:solidFill>
                  <a:srgbClr val="000000"/>
                </a:solidFill>
                <a:effectLst/>
                <a:latin typeface="Consolas" panose="020B0609020204030204" pitchFamily="49" charset="0"/>
              </a:rPr>
              <a:t> div = $(</a:t>
            </a:r>
            <a:r>
              <a:rPr lang="en-IN" b="0" i="0" dirty="0">
                <a:solidFill>
                  <a:srgbClr val="A52A2A"/>
                </a:solidFill>
                <a:effectLst/>
                <a:latin typeface="Consolas" panose="020B0609020204030204" pitchFamily="49" charset="0"/>
              </a:rPr>
              <a:t>"div"</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div.animate</a:t>
            </a:r>
            <a:r>
              <a:rPr lang="en-IN" b="0" i="0" dirty="0">
                <a:solidFill>
                  <a:srgbClr val="000000"/>
                </a:solidFill>
                <a:effectLst/>
                <a:latin typeface="Consolas" panose="020B0609020204030204" pitchFamily="49" charset="0"/>
              </a:rPr>
              <a:t>({left: </a:t>
            </a:r>
            <a:r>
              <a:rPr lang="en-IN" b="0" i="0" dirty="0">
                <a:solidFill>
                  <a:srgbClr val="A52A2A"/>
                </a:solidFill>
                <a:effectLst/>
                <a:latin typeface="Consolas" panose="020B0609020204030204" pitchFamily="49" charset="0"/>
              </a:rPr>
              <a:t>'100px'</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"slow"</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div.animate</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fontSize</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'3em'</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"slow"</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a:t>
            </a:r>
          </a:p>
          <a:p>
            <a:pPr algn="l"/>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selector</a:t>
            </a:r>
            <a:r>
              <a:rPr lang="en-US" b="0" i="0" dirty="0">
                <a:solidFill>
                  <a:srgbClr val="000000"/>
                </a:solidFill>
                <a:effectLst/>
                <a:latin typeface="Consolas" panose="020B0609020204030204" pitchFamily="49" charset="0"/>
              </a:rPr>
              <a:t>).stop(</a:t>
            </a:r>
            <a:r>
              <a:rPr lang="en-US" b="0" i="1" dirty="0" err="1">
                <a:solidFill>
                  <a:srgbClr val="000000"/>
                </a:solidFill>
                <a:effectLst/>
                <a:latin typeface="Consolas" panose="020B0609020204030204" pitchFamily="49" charset="0"/>
              </a:rPr>
              <a:t>stopAll,goToEnd</a:t>
            </a:r>
            <a:r>
              <a:rPr lang="en-US" b="0" i="0" dirty="0">
                <a:solidFill>
                  <a:srgbClr val="000000"/>
                </a:solidFill>
                <a:effectLst/>
                <a:latin typeface="Consolas" panose="020B0609020204030204" pitchFamily="49" charset="0"/>
              </a:rPr>
              <a:t>);</a:t>
            </a:r>
          </a:p>
          <a:p>
            <a:pPr algn="l"/>
            <a:r>
              <a:rPr lang="en-US" b="0" i="0" dirty="0">
                <a:solidFill>
                  <a:srgbClr val="000000"/>
                </a:solidFill>
                <a:effectLst/>
                <a:latin typeface="Verdana" panose="020B0604030504040204" pitchFamily="34" charset="0"/>
              </a:rPr>
              <a:t>the </a:t>
            </a:r>
            <a:r>
              <a:rPr lang="en-US" dirty="0"/>
              <a:t>stop()</a:t>
            </a:r>
            <a:r>
              <a:rPr lang="en-US" b="0" i="0" dirty="0">
                <a:solidFill>
                  <a:srgbClr val="000000"/>
                </a:solidFill>
                <a:effectLst/>
                <a:latin typeface="Verdana" panose="020B0604030504040204" pitchFamily="34" charset="0"/>
              </a:rPr>
              <a:t> method kills the current animation being performed on the selected element- </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"#stop"</a:t>
            </a:r>
            <a:r>
              <a:rPr lang="en-US" b="0" i="0" dirty="0">
                <a:solidFill>
                  <a:srgbClr val="000000"/>
                </a:solidFill>
                <a:effectLst/>
                <a:latin typeface="Consolas" panose="020B0609020204030204" pitchFamily="49" charset="0"/>
              </a:rPr>
              <a:t>).click(</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"#panel"</a:t>
            </a:r>
            <a:r>
              <a:rPr lang="en-US" b="0" i="0" dirty="0">
                <a:solidFill>
                  <a:srgbClr val="000000"/>
                </a:solidFill>
                <a:effectLst/>
                <a:latin typeface="Consolas" panose="020B0609020204030204" pitchFamily="49" charset="0"/>
              </a:rPr>
              <a:t>).stop();</a:t>
            </a:r>
            <a:br>
              <a:rPr lang="en-US" dirty="0"/>
            </a:br>
            <a:r>
              <a:rPr lang="en-US" b="0" i="0" dirty="0">
                <a:solidFill>
                  <a:srgbClr val="000000"/>
                </a:solidFill>
                <a:effectLst/>
                <a:latin typeface="Consolas" panose="020B0609020204030204" pitchFamily="49" charset="0"/>
              </a:rPr>
              <a:t>});</a:t>
            </a:r>
          </a:p>
          <a:p>
            <a:endParaRPr lang="en-IN" dirty="0"/>
          </a:p>
        </p:txBody>
      </p:sp>
      <p:sp>
        <p:nvSpPr>
          <p:cNvPr id="4" name="Slide Number Placeholder 3"/>
          <p:cNvSpPr>
            <a:spLocks noGrp="1"/>
          </p:cNvSpPr>
          <p:nvPr>
            <p:ph type="sldNum" sz="quarter" idx="5"/>
          </p:nvPr>
        </p:nvSpPr>
        <p:spPr/>
        <p:txBody>
          <a:bodyPr/>
          <a:lstStyle/>
          <a:p>
            <a:fld id="{2A14D010-3036-463F-91BA-812939C98E1E}" type="slidenum">
              <a:rPr lang="en-IN" smtClean="0"/>
              <a:t>22</a:t>
            </a:fld>
            <a:endParaRPr lang="en-IN"/>
          </a:p>
        </p:txBody>
      </p:sp>
    </p:spTree>
    <p:extLst>
      <p:ext uri="{BB962C8B-B14F-4D97-AF65-F5344CB8AC3E}">
        <p14:creationId xmlns:p14="http://schemas.microsoft.com/office/powerpoint/2010/main" val="2178736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Verdana" panose="020B0604030504040204" pitchFamily="34" charset="0"/>
              </a:rPr>
              <a:t>JavaScript statements are executed line by line. However, with effects, the next line of code can be run even though the effect is not finished. This can create errors.</a:t>
            </a:r>
          </a:p>
          <a:p>
            <a:pPr algn="l"/>
            <a:r>
              <a:rPr lang="en-US" b="0" i="0" dirty="0">
                <a:solidFill>
                  <a:srgbClr val="000000"/>
                </a:solidFill>
                <a:effectLst/>
                <a:latin typeface="Verdana" panose="020B0604030504040204" pitchFamily="34" charset="0"/>
              </a:rPr>
              <a:t>To prevent this, you can create a callback function.</a:t>
            </a:r>
          </a:p>
          <a:p>
            <a:pPr algn="l"/>
            <a:endParaRPr lang="en-US" b="0" i="0" dirty="0">
              <a:solidFill>
                <a:srgbClr val="000000"/>
              </a:solidFill>
              <a:effectLst/>
              <a:latin typeface="Verdana" panose="020B0604030504040204" pitchFamily="34" charset="0"/>
            </a:endParaRPr>
          </a:p>
          <a:p>
            <a:r>
              <a:rPr lang="en-IN" b="1" i="0" dirty="0">
                <a:solidFill>
                  <a:srgbClr val="000000"/>
                </a:solidFill>
                <a:effectLst/>
                <a:latin typeface="Verdana" panose="020B0604030504040204" pitchFamily="34" charset="0"/>
              </a:rPr>
              <a:t>$(</a:t>
            </a:r>
            <a:r>
              <a:rPr lang="en-IN" b="1" i="1" dirty="0">
                <a:solidFill>
                  <a:srgbClr val="000000"/>
                </a:solidFill>
                <a:effectLst/>
                <a:latin typeface="Verdana" panose="020B0604030504040204" pitchFamily="34" charset="0"/>
              </a:rPr>
              <a:t>selector</a:t>
            </a:r>
            <a:r>
              <a:rPr lang="en-IN" b="1" i="0" dirty="0">
                <a:solidFill>
                  <a:srgbClr val="000000"/>
                </a:solidFill>
                <a:effectLst/>
                <a:latin typeface="Verdana" panose="020B0604030504040204" pitchFamily="34" charset="0"/>
              </a:rPr>
              <a:t>).hide(</a:t>
            </a:r>
            <a:r>
              <a:rPr lang="en-IN" b="1" i="1" dirty="0" err="1">
                <a:solidFill>
                  <a:srgbClr val="000000"/>
                </a:solidFill>
                <a:effectLst/>
                <a:latin typeface="Verdana" panose="020B0604030504040204" pitchFamily="34" charset="0"/>
              </a:rPr>
              <a:t>speed,callback</a:t>
            </a:r>
            <a:r>
              <a:rPr lang="en-IN" b="1" i="0" dirty="0">
                <a:solidFill>
                  <a:srgbClr val="000000"/>
                </a:solidFill>
                <a:effectLst/>
                <a:latin typeface="Verdana" panose="020B0604030504040204" pitchFamily="34" charset="0"/>
              </a:rPr>
              <a:t>);</a:t>
            </a:r>
          </a:p>
          <a:p>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"p"</a:t>
            </a:r>
            <a:r>
              <a:rPr lang="en-US" b="0" i="0" dirty="0">
                <a:solidFill>
                  <a:srgbClr val="000000"/>
                </a:solidFill>
                <a:effectLst/>
                <a:latin typeface="Consolas" panose="020B0609020204030204" pitchFamily="49" charset="0"/>
              </a:rPr>
              <a:t>).hide(</a:t>
            </a:r>
            <a:r>
              <a:rPr lang="en-US" b="0" i="0" dirty="0">
                <a:solidFill>
                  <a:srgbClr val="A52A2A"/>
                </a:solidFill>
                <a:effectLst/>
                <a:latin typeface="Consolas" panose="020B0609020204030204" pitchFamily="49" charset="0"/>
              </a:rPr>
              <a:t>"slow"</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alert(</a:t>
            </a:r>
            <a:r>
              <a:rPr lang="en-US" b="0" i="0" dirty="0">
                <a:solidFill>
                  <a:srgbClr val="A52A2A"/>
                </a:solidFill>
                <a:effectLst/>
                <a:latin typeface="Consolas" panose="020B0609020204030204" pitchFamily="49" charset="0"/>
              </a:rPr>
              <a:t>"The paragraph is now hidden"</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endParaRPr lang="en-IN" dirty="0"/>
          </a:p>
          <a:p>
            <a:pPr algn="l"/>
            <a:endParaRPr lang="en-US" b="0" i="0" dirty="0">
              <a:solidFill>
                <a:srgbClr val="000000"/>
              </a:solidFill>
              <a:effectLst/>
              <a:latin typeface="Verdana" panose="020B0604030504040204" pitchFamily="34" charset="0"/>
            </a:endParaRPr>
          </a:p>
          <a:p>
            <a:endParaRPr lang="en-IN" dirty="0"/>
          </a:p>
        </p:txBody>
      </p:sp>
      <p:sp>
        <p:nvSpPr>
          <p:cNvPr id="4" name="Slide Number Placeholder 3"/>
          <p:cNvSpPr>
            <a:spLocks noGrp="1"/>
          </p:cNvSpPr>
          <p:nvPr>
            <p:ph type="sldNum" sz="quarter" idx="5"/>
          </p:nvPr>
        </p:nvSpPr>
        <p:spPr/>
        <p:txBody>
          <a:bodyPr/>
          <a:lstStyle/>
          <a:p>
            <a:fld id="{2A14D010-3036-463F-91BA-812939C98E1E}" type="slidenum">
              <a:rPr lang="en-IN" smtClean="0"/>
              <a:t>23</a:t>
            </a:fld>
            <a:endParaRPr lang="en-IN"/>
          </a:p>
        </p:txBody>
      </p:sp>
    </p:spTree>
    <p:extLst>
      <p:ext uri="{BB962C8B-B14F-4D97-AF65-F5344CB8AC3E}">
        <p14:creationId xmlns:p14="http://schemas.microsoft.com/office/powerpoint/2010/main" val="2450458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Programming is an open book exam, we never remember anything in an open book exam, all we need to know is that it exists and roughly its name and what it does</a:t>
            </a:r>
            <a:endParaRPr lang="en-IN" dirty="0"/>
          </a:p>
        </p:txBody>
      </p:sp>
      <p:sp>
        <p:nvSpPr>
          <p:cNvPr id="4" name="Slide Number Placeholder 3"/>
          <p:cNvSpPr>
            <a:spLocks noGrp="1"/>
          </p:cNvSpPr>
          <p:nvPr>
            <p:ph type="sldNum" sz="quarter" idx="5"/>
          </p:nvPr>
        </p:nvSpPr>
        <p:spPr/>
        <p:txBody>
          <a:bodyPr/>
          <a:lstStyle/>
          <a:p>
            <a:fld id="{2A14D010-3036-463F-91BA-812939C98E1E}" type="slidenum">
              <a:rPr lang="en-IN" smtClean="0"/>
              <a:t>24</a:t>
            </a:fld>
            <a:endParaRPr lang="en-IN"/>
          </a:p>
        </p:txBody>
      </p:sp>
    </p:spTree>
    <p:extLst>
      <p:ext uri="{BB962C8B-B14F-4D97-AF65-F5344CB8AC3E}">
        <p14:creationId xmlns:p14="http://schemas.microsoft.com/office/powerpoint/2010/main" val="3009176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14D010-3036-463F-91BA-812939C98E1E}" type="slidenum">
              <a:rPr lang="en-IN" smtClean="0"/>
              <a:t>4</a:t>
            </a:fld>
            <a:endParaRPr lang="en-IN"/>
          </a:p>
        </p:txBody>
      </p:sp>
    </p:spTree>
    <p:extLst>
      <p:ext uri="{BB962C8B-B14F-4D97-AF65-F5344CB8AC3E}">
        <p14:creationId xmlns:p14="http://schemas.microsoft.com/office/powerpoint/2010/main" val="35086485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Roboto" panose="02000000000000000000" pitchFamily="2" charset="0"/>
              </a:rPr>
              <a:t>Will power as a habit</a:t>
            </a:r>
            <a:br>
              <a:rPr lang="en-US" dirty="0"/>
            </a:br>
            <a:r>
              <a:rPr lang="en-US" b="0" i="0" dirty="0">
                <a:solidFill>
                  <a:srgbClr val="202124"/>
                </a:solidFill>
                <a:effectLst/>
                <a:latin typeface="Roboto" panose="02000000000000000000" pitchFamily="2" charset="0"/>
              </a:rPr>
              <a:t>Will power by choice is less taxing than by force</a:t>
            </a:r>
          </a:p>
          <a:p>
            <a:endParaRPr lang="en-IN" dirty="0"/>
          </a:p>
        </p:txBody>
      </p:sp>
      <p:sp>
        <p:nvSpPr>
          <p:cNvPr id="4" name="Slide Number Placeholder 3"/>
          <p:cNvSpPr>
            <a:spLocks noGrp="1"/>
          </p:cNvSpPr>
          <p:nvPr>
            <p:ph type="sldNum" sz="quarter" idx="5"/>
          </p:nvPr>
        </p:nvSpPr>
        <p:spPr/>
        <p:txBody>
          <a:bodyPr/>
          <a:lstStyle/>
          <a:p>
            <a:fld id="{2A14D010-3036-463F-91BA-812939C98E1E}" type="slidenum">
              <a:rPr lang="en-IN" smtClean="0"/>
              <a:t>27</a:t>
            </a:fld>
            <a:endParaRPr lang="en-IN"/>
          </a:p>
        </p:txBody>
      </p:sp>
    </p:spTree>
    <p:extLst>
      <p:ext uri="{BB962C8B-B14F-4D97-AF65-F5344CB8AC3E}">
        <p14:creationId xmlns:p14="http://schemas.microsoft.com/office/powerpoint/2010/main" val="2221753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Minifier.org</a:t>
            </a:r>
            <a:endParaRPr lang="en-IN" dirty="0"/>
          </a:p>
        </p:txBody>
      </p:sp>
      <p:sp>
        <p:nvSpPr>
          <p:cNvPr id="4" name="Slide Number Placeholder 3"/>
          <p:cNvSpPr>
            <a:spLocks noGrp="1"/>
          </p:cNvSpPr>
          <p:nvPr>
            <p:ph type="sldNum" sz="quarter" idx="5"/>
          </p:nvPr>
        </p:nvSpPr>
        <p:spPr/>
        <p:txBody>
          <a:bodyPr/>
          <a:lstStyle/>
          <a:p>
            <a:fld id="{2A14D010-3036-463F-91BA-812939C98E1E}" type="slidenum">
              <a:rPr lang="en-IN" smtClean="0"/>
              <a:t>5</a:t>
            </a:fld>
            <a:endParaRPr lang="en-IN"/>
          </a:p>
        </p:txBody>
      </p:sp>
    </p:spTree>
    <p:extLst>
      <p:ext uri="{BB962C8B-B14F-4D97-AF65-F5344CB8AC3E}">
        <p14:creationId xmlns:p14="http://schemas.microsoft.com/office/powerpoint/2010/main" val="2933508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.text(), .html()</a:t>
            </a:r>
          </a:p>
          <a:p>
            <a:endParaRPr lang="en-IN" dirty="0"/>
          </a:p>
        </p:txBody>
      </p:sp>
      <p:sp>
        <p:nvSpPr>
          <p:cNvPr id="4" name="Slide Number Placeholder 3"/>
          <p:cNvSpPr>
            <a:spLocks noGrp="1"/>
          </p:cNvSpPr>
          <p:nvPr>
            <p:ph type="sldNum" sz="quarter" idx="5"/>
          </p:nvPr>
        </p:nvSpPr>
        <p:spPr/>
        <p:txBody>
          <a:bodyPr/>
          <a:lstStyle/>
          <a:p>
            <a:fld id="{2A14D010-3036-463F-91BA-812939C98E1E}" type="slidenum">
              <a:rPr lang="en-IN" smtClean="0"/>
              <a:t>6</a:t>
            </a:fld>
            <a:endParaRPr lang="en-IN"/>
          </a:p>
        </p:txBody>
      </p:sp>
    </p:spTree>
    <p:extLst>
      <p:ext uri="{BB962C8B-B14F-4D97-AF65-F5344CB8AC3E}">
        <p14:creationId xmlns:p14="http://schemas.microsoft.com/office/powerpoint/2010/main" val="1627946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https://api.jquery.com/category/selectors/</a:t>
            </a:r>
            <a:endParaRPr lang="en-IN" dirty="0"/>
          </a:p>
        </p:txBody>
      </p:sp>
      <p:sp>
        <p:nvSpPr>
          <p:cNvPr id="4" name="Slide Number Placeholder 3"/>
          <p:cNvSpPr>
            <a:spLocks noGrp="1"/>
          </p:cNvSpPr>
          <p:nvPr>
            <p:ph type="sldNum" sz="quarter" idx="5"/>
          </p:nvPr>
        </p:nvSpPr>
        <p:spPr/>
        <p:txBody>
          <a:bodyPr/>
          <a:lstStyle/>
          <a:p>
            <a:fld id="{2A14D010-3036-463F-91BA-812939C98E1E}" type="slidenum">
              <a:rPr lang="en-IN" smtClean="0"/>
              <a:t>7</a:t>
            </a:fld>
            <a:endParaRPr lang="en-IN"/>
          </a:p>
        </p:txBody>
      </p:sp>
    </p:spTree>
    <p:extLst>
      <p:ext uri="{BB962C8B-B14F-4D97-AF65-F5344CB8AC3E}">
        <p14:creationId xmlns:p14="http://schemas.microsoft.com/office/powerpoint/2010/main" val="3562410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https://api.jquery.com/category/selectors/</a:t>
            </a:r>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2A14D010-3036-463F-91BA-812939C98E1E}" type="slidenum">
              <a:rPr lang="en-IN" smtClean="0"/>
              <a:t>8</a:t>
            </a:fld>
            <a:endParaRPr lang="en-IN"/>
          </a:p>
        </p:txBody>
      </p:sp>
    </p:spTree>
    <p:extLst>
      <p:ext uri="{BB962C8B-B14F-4D97-AF65-F5344CB8AC3E}">
        <p14:creationId xmlns:p14="http://schemas.microsoft.com/office/powerpoint/2010/main" val="2160463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efficiency not so much imp as convenience here</a:t>
            </a:r>
            <a:endParaRPr lang="en-IN" dirty="0"/>
          </a:p>
        </p:txBody>
      </p:sp>
      <p:sp>
        <p:nvSpPr>
          <p:cNvPr id="4" name="Slide Number Placeholder 3"/>
          <p:cNvSpPr>
            <a:spLocks noGrp="1"/>
          </p:cNvSpPr>
          <p:nvPr>
            <p:ph type="sldNum" sz="quarter" idx="5"/>
          </p:nvPr>
        </p:nvSpPr>
        <p:spPr/>
        <p:txBody>
          <a:bodyPr/>
          <a:lstStyle/>
          <a:p>
            <a:fld id="{2A14D010-3036-463F-91BA-812939C98E1E}" type="slidenum">
              <a:rPr lang="en-IN" smtClean="0"/>
              <a:t>10</a:t>
            </a:fld>
            <a:endParaRPr lang="en-IN"/>
          </a:p>
        </p:txBody>
      </p:sp>
    </p:spTree>
    <p:extLst>
      <p:ext uri="{BB962C8B-B14F-4D97-AF65-F5344CB8AC3E}">
        <p14:creationId xmlns:p14="http://schemas.microsoft.com/office/powerpoint/2010/main" val="362245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all events from official documentation- </a:t>
            </a:r>
            <a:r>
              <a:rPr lang="en-IN" dirty="0">
                <a:hlinkClick r:id="rId3"/>
              </a:rPr>
              <a:t>https://api.jquery.com/category/events/</a:t>
            </a:r>
            <a:endParaRPr lang="en-IN" dirty="0"/>
          </a:p>
          <a:p>
            <a:endParaRPr lang="en-IN" dirty="0"/>
          </a:p>
          <a:p>
            <a:r>
              <a:rPr lang="en-US" sz="1200" dirty="0">
                <a:effectLst/>
                <a:latin typeface="Calibri" panose="020F0502020204030204" pitchFamily="34" charset="0"/>
                <a:ea typeface="Calibri" panose="020F0502020204030204" pitchFamily="34" charset="0"/>
                <a:cs typeface="Times New Roman" panose="02020603050405020304" pitchFamily="18" charset="0"/>
              </a:rPr>
              <a:t>$(); is same as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document.addEventListener</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DOMContentLoaded</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US" dirty="0"/>
          </a:p>
          <a:p>
            <a:r>
              <a:rPr lang="en-US" dirty="0"/>
              <a:t>Adding event listeners- .click() add callback function to it. Compare this with looping through all buttons and adding click event listener in vanilla JS.</a:t>
            </a:r>
          </a:p>
          <a:p>
            <a:r>
              <a:rPr lang="en-US" dirty="0"/>
              <a:t>.keypress() add callback function(event){// has </a:t>
            </a:r>
            <a:r>
              <a:rPr lang="en-US" dirty="0" err="1"/>
              <a:t>event.key</a:t>
            </a:r>
            <a:r>
              <a:rPr lang="en-US" dirty="0"/>
              <a:t>}</a:t>
            </a:r>
          </a:p>
          <a:p>
            <a:r>
              <a:rPr lang="en-US" dirty="0"/>
              <a:t>.on(“</a:t>
            </a:r>
            <a:r>
              <a:rPr lang="en-US" dirty="0" err="1"/>
              <a:t>anyevent</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Eg</a:t>
            </a:r>
            <a:r>
              <a:rPr lang="en-US" dirty="0"/>
              <a:t> </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"p"</a:t>
            </a:r>
            <a:r>
              <a:rPr lang="en-IN" b="0" i="0" dirty="0">
                <a:solidFill>
                  <a:srgbClr val="000000"/>
                </a:solidFill>
                <a:effectLst/>
                <a:latin typeface="Consolas" panose="020B0609020204030204" pitchFamily="49" charset="0"/>
              </a:rPr>
              <a:t>).on({</a:t>
            </a:r>
            <a:br>
              <a:rPr lang="en-IN" dirty="0"/>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mouseenter</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function</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this</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css</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"background-</a:t>
            </a:r>
            <a:r>
              <a:rPr lang="en-IN" b="0" i="0" dirty="0" err="1">
                <a:solidFill>
                  <a:srgbClr val="A52A2A"/>
                </a:solidFill>
                <a:effectLst/>
                <a:latin typeface="Consolas" panose="020B0609020204030204" pitchFamily="49" charset="0"/>
              </a:rPr>
              <a:t>color</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lightgray</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mouseleave</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function</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this</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css</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"background-</a:t>
            </a:r>
            <a:r>
              <a:rPr lang="en-IN" b="0" i="0" dirty="0" err="1">
                <a:solidFill>
                  <a:srgbClr val="A52A2A"/>
                </a:solidFill>
                <a:effectLst/>
                <a:latin typeface="Consolas" panose="020B0609020204030204" pitchFamily="49" charset="0"/>
              </a:rPr>
              <a:t>color</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lightblue</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  click: </a:t>
            </a:r>
            <a:r>
              <a:rPr lang="en-IN" b="0" i="0" dirty="0">
                <a:solidFill>
                  <a:srgbClr val="0000CD"/>
                </a:solidFill>
                <a:effectLst/>
                <a:latin typeface="Consolas" panose="020B0609020204030204" pitchFamily="49" charset="0"/>
              </a:rPr>
              <a:t>function</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this</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css</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"background-</a:t>
            </a:r>
            <a:r>
              <a:rPr lang="en-IN" b="0" i="0" dirty="0" err="1">
                <a:solidFill>
                  <a:srgbClr val="A52A2A"/>
                </a:solidFill>
                <a:effectLst/>
                <a:latin typeface="Consolas" panose="020B0609020204030204" pitchFamily="49" charset="0"/>
              </a:rPr>
              <a:t>color</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"yellow"</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r>
              <a:rPr lang="en-IN" dirty="0">
                <a:hlinkClick r:id="rId4"/>
              </a:rPr>
              <a:t>https://api.jquery.com/category/events/event-handler-attachment/</a:t>
            </a:r>
            <a:endParaRPr lang="en-IN" dirty="0"/>
          </a:p>
          <a:p>
            <a:r>
              <a:rPr lang="en-IN" dirty="0">
                <a:hlinkClick r:id="rId5"/>
              </a:rPr>
              <a:t>https://api.jquery.com/category/events/event-object/</a:t>
            </a:r>
            <a:endParaRPr lang="en-IN" dirty="0"/>
          </a:p>
          <a:p>
            <a:endParaRPr lang="en-US" dirty="0"/>
          </a:p>
          <a:p>
            <a:r>
              <a:rPr lang="en-IN" b="0" i="0" dirty="0">
                <a:solidFill>
                  <a:srgbClr val="000000"/>
                </a:solidFill>
                <a:effectLst/>
                <a:latin typeface="Verdana" panose="020B0604030504040204" pitchFamily="34" charset="0"/>
              </a:rPr>
              <a:t>HTML event methods</a:t>
            </a:r>
          </a:p>
          <a:p>
            <a:r>
              <a:rPr lang="en-IN" dirty="0">
                <a:solidFill>
                  <a:srgbClr val="000000"/>
                </a:solidFill>
                <a:latin typeface="Verdana" panose="020B0604030504040204" pitchFamily="34" charset="0"/>
              </a:rPr>
              <a:t>Bind(), unbind()</a:t>
            </a:r>
          </a:p>
          <a:p>
            <a:r>
              <a:rPr lang="en-IN" dirty="0">
                <a:solidFill>
                  <a:srgbClr val="000000"/>
                </a:solidFill>
                <a:latin typeface="Verdana" panose="020B0604030504040204" pitchFamily="34" charset="0"/>
              </a:rPr>
              <a:t>Delegate(), undelegated()</a:t>
            </a:r>
          </a:p>
          <a:p>
            <a:r>
              <a:rPr lang="en-IN" dirty="0">
                <a:solidFill>
                  <a:srgbClr val="000000"/>
                </a:solidFill>
                <a:latin typeface="Verdana" panose="020B0604030504040204" pitchFamily="34" charset="0"/>
              </a:rPr>
              <a:t>.on(), .off()</a:t>
            </a:r>
          </a:p>
          <a:p>
            <a:r>
              <a:rPr lang="en-IN" dirty="0">
                <a:solidFill>
                  <a:srgbClr val="000000"/>
                </a:solidFill>
                <a:latin typeface="Verdana" panose="020B0604030504040204" pitchFamily="34" charset="0"/>
              </a:rPr>
              <a:t>.trigger()</a:t>
            </a:r>
          </a:p>
          <a:p>
            <a:endParaRPr lang="en-IN" dirty="0"/>
          </a:p>
        </p:txBody>
      </p:sp>
      <p:sp>
        <p:nvSpPr>
          <p:cNvPr id="4" name="Slide Number Placeholder 3"/>
          <p:cNvSpPr>
            <a:spLocks noGrp="1"/>
          </p:cNvSpPr>
          <p:nvPr>
            <p:ph type="sldNum" sz="quarter" idx="5"/>
          </p:nvPr>
        </p:nvSpPr>
        <p:spPr/>
        <p:txBody>
          <a:bodyPr/>
          <a:lstStyle/>
          <a:p>
            <a:fld id="{2A14D010-3036-463F-91BA-812939C98E1E}" type="slidenum">
              <a:rPr lang="en-IN" smtClean="0"/>
              <a:t>11</a:t>
            </a:fld>
            <a:endParaRPr lang="en-IN"/>
          </a:p>
        </p:txBody>
      </p:sp>
    </p:spTree>
    <p:extLst>
      <p:ext uri="{BB962C8B-B14F-4D97-AF65-F5344CB8AC3E}">
        <p14:creationId xmlns:p14="http://schemas.microsoft.com/office/powerpoint/2010/main" val="4140950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attr</a:t>
            </a:r>
            <a:r>
              <a:rPr lang="en-US" dirty="0"/>
              <a:t>()- one input to get, two inputs to set</a:t>
            </a:r>
          </a:p>
          <a:p>
            <a:r>
              <a:rPr lang="en-US" dirty="0"/>
              <a:t>.before(“</a:t>
            </a:r>
            <a:r>
              <a:rPr lang="en-US" dirty="0" err="1"/>
              <a:t>htmltoadd</a:t>
            </a:r>
            <a:r>
              <a:rPr lang="en-US" dirty="0"/>
              <a:t>”), .after(), .prepend(), .append()</a:t>
            </a:r>
          </a:p>
          <a:p>
            <a:r>
              <a:rPr lang="en-US" dirty="0"/>
              <a:t>.remove() to remove the buttons </a:t>
            </a:r>
          </a:p>
          <a:p>
            <a:endParaRPr lang="en-US" dirty="0"/>
          </a:p>
          <a:p>
            <a:r>
              <a:rPr lang="en-US" dirty="0"/>
              <a:t>.text(), .html(), .var()</a:t>
            </a:r>
          </a:p>
          <a:p>
            <a:r>
              <a:rPr lang="en-US" dirty="0"/>
              <a:t>.</a:t>
            </a:r>
            <a:r>
              <a:rPr lang="en-US" dirty="0" err="1"/>
              <a:t>attr</a:t>
            </a:r>
            <a:r>
              <a:rPr lang="en-US" dirty="0"/>
              <a:t>()</a:t>
            </a:r>
          </a:p>
          <a:p>
            <a:endParaRPr lang="en-US" dirty="0"/>
          </a:p>
          <a:p>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"#btn2"</a:t>
            </a:r>
            <a:r>
              <a:rPr lang="en-IN" b="0" i="0" dirty="0">
                <a:solidFill>
                  <a:srgbClr val="000000"/>
                </a:solidFill>
                <a:effectLst/>
                <a:latin typeface="Consolas" panose="020B0609020204030204" pitchFamily="49" charset="0"/>
              </a:rPr>
              <a:t>).click(</a:t>
            </a:r>
            <a:r>
              <a:rPr lang="en-IN" b="0" i="0" dirty="0">
                <a:solidFill>
                  <a:srgbClr val="0000CD"/>
                </a:solidFill>
                <a:effectLst/>
                <a:latin typeface="Consolas" panose="020B0609020204030204" pitchFamily="49" charset="0"/>
              </a:rPr>
              <a:t>function</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"#test2"</a:t>
            </a:r>
            <a:r>
              <a:rPr lang="en-IN" b="0" i="0" dirty="0">
                <a:solidFill>
                  <a:srgbClr val="000000"/>
                </a:solidFill>
                <a:effectLst/>
                <a:latin typeface="Consolas" panose="020B0609020204030204" pitchFamily="49" charset="0"/>
              </a:rPr>
              <a:t>).html(</a:t>
            </a:r>
            <a:r>
              <a:rPr lang="en-IN" b="0" i="0" dirty="0">
                <a:solidFill>
                  <a:srgbClr val="0000CD"/>
                </a:solidFill>
                <a:effectLst/>
                <a:latin typeface="Consolas" panose="020B0609020204030204" pitchFamily="49" charset="0"/>
              </a:rPr>
              <a:t>function</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i</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origText</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return</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"Old html: "</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origText</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 New html: Hello &lt;b&gt;world!&lt;/b&gt;</a:t>
            </a:r>
            <a:br>
              <a:rPr lang="en-IN" b="0" i="0" dirty="0">
                <a:solidFill>
                  <a:srgbClr val="A52A2A"/>
                </a:solidFill>
                <a:effectLst/>
                <a:latin typeface="Consolas" panose="020B0609020204030204" pitchFamily="49" charset="0"/>
              </a:rPr>
            </a:br>
            <a:r>
              <a:rPr lang="en-IN" b="0" i="0" dirty="0">
                <a:solidFill>
                  <a:srgbClr val="A52A2A"/>
                </a:solidFill>
                <a:effectLst/>
                <a:latin typeface="Consolas" panose="020B0609020204030204" pitchFamily="49" charset="0"/>
              </a:rPr>
              <a:t>    (index: "</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i</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a:t>
            </a:r>
          </a:p>
          <a:p>
            <a:endParaRPr lang="en-IN" b="0" i="0" dirty="0">
              <a:solidFill>
                <a:srgbClr val="000000"/>
              </a:solidFill>
              <a:effectLst/>
              <a:latin typeface="Consolas" panose="020B0609020204030204" pitchFamily="49" charset="0"/>
            </a:endParaRPr>
          </a:p>
          <a:p>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"button"</a:t>
            </a:r>
            <a:r>
              <a:rPr lang="en-IN" b="0" i="0" dirty="0">
                <a:solidFill>
                  <a:srgbClr val="000000"/>
                </a:solidFill>
                <a:effectLst/>
                <a:latin typeface="Consolas" panose="020B0609020204030204" pitchFamily="49" charset="0"/>
              </a:rPr>
              <a:t>).click(</a:t>
            </a:r>
            <a:r>
              <a:rPr lang="en-IN" b="0" i="0" dirty="0">
                <a:solidFill>
                  <a:srgbClr val="0000CD"/>
                </a:solidFill>
                <a:effectLst/>
                <a:latin typeface="Consolas" panose="020B0609020204030204" pitchFamily="49" charset="0"/>
              </a:rPr>
              <a:t>function</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"#w3s"</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attr</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href</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"https://www.w3schools.com/jquery/"</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"title"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"W3Schools jQuery Tutorial"</a:t>
            </a:r>
            <a:br>
              <a:rPr lang="en-IN" dirty="0"/>
            </a:br>
            <a:r>
              <a:rPr lang="en-IN" b="0" i="0" dirty="0">
                <a:solidFill>
                  <a:srgbClr val="000000"/>
                </a:solidFill>
                <a:effectLst/>
                <a:latin typeface="Consolas" panose="020B0609020204030204" pitchFamily="49" charset="0"/>
              </a:rPr>
              <a:t>  });</a:t>
            </a:r>
            <a:br>
              <a:rPr lang="en-IN" dirty="0"/>
            </a:br>
            <a:r>
              <a:rPr lang="en-IN" b="0" i="0" dirty="0">
                <a:solidFill>
                  <a:srgbClr val="000000"/>
                </a:solidFill>
                <a:effectLst/>
                <a:latin typeface="Consolas" panose="020B0609020204030204" pitchFamily="49" charset="0"/>
              </a:rPr>
              <a:t>});</a:t>
            </a:r>
          </a:p>
          <a:p>
            <a:endParaRPr lang="en-IN" b="0" i="0" dirty="0">
              <a:solidFill>
                <a:srgbClr val="000000"/>
              </a:solidFill>
              <a:effectLst/>
              <a:latin typeface="Consolas" panose="020B0609020204030204" pitchFamily="49" charset="0"/>
            </a:endParaRPr>
          </a:p>
          <a:p>
            <a:pPr algn="l"/>
            <a:r>
              <a:rPr lang="en-US" b="0" i="0" dirty="0">
                <a:solidFill>
                  <a:srgbClr val="000000"/>
                </a:solidFill>
                <a:effectLst/>
                <a:latin typeface="Verdana" panose="020B0604030504040204" pitchFamily="34" charset="0"/>
              </a:rPr>
              <a:t>The jQuery method </a:t>
            </a:r>
            <a:r>
              <a:rPr lang="en-US" b="0" i="0" dirty="0" err="1">
                <a:solidFill>
                  <a:srgbClr val="000000"/>
                </a:solidFill>
                <a:effectLst/>
                <a:latin typeface="Verdana" panose="020B0604030504040204" pitchFamily="34" charset="0"/>
              </a:rPr>
              <a:t>attr</a:t>
            </a:r>
            <a:r>
              <a:rPr lang="en-US" b="0" i="0" dirty="0">
                <a:solidFill>
                  <a:srgbClr val="000000"/>
                </a:solidFill>
                <a:effectLst/>
                <a:latin typeface="Verdana" panose="020B0604030504040204" pitchFamily="34" charset="0"/>
              </a:rPr>
              <a:t>(), also comes with a callback function. The callback function has two parameters: the index of the current element in the list of elements selected and the original (old) attribute value. You then return the string you wish to use as the new attribute value from the function.</a:t>
            </a:r>
          </a:p>
          <a:p>
            <a:pPr algn="l"/>
            <a:r>
              <a:rPr lang="en-US" b="0" i="0" dirty="0">
                <a:solidFill>
                  <a:srgbClr val="000000"/>
                </a:solidFill>
                <a:effectLst/>
                <a:latin typeface="Verdana" panose="020B0604030504040204" pitchFamily="34" charset="0"/>
              </a:rPr>
              <a:t>The following example demonstrates </a:t>
            </a:r>
            <a:r>
              <a:rPr lang="en-US" b="0" i="0" dirty="0" err="1">
                <a:solidFill>
                  <a:srgbClr val="000000"/>
                </a:solidFill>
                <a:effectLst/>
                <a:latin typeface="Verdana" panose="020B0604030504040204" pitchFamily="34" charset="0"/>
              </a:rPr>
              <a:t>attr</a:t>
            </a:r>
            <a:r>
              <a:rPr lang="en-US" b="0" i="0" dirty="0">
                <a:solidFill>
                  <a:srgbClr val="000000"/>
                </a:solidFill>
                <a:effectLst/>
                <a:latin typeface="Verdana" panose="020B0604030504040204" pitchFamily="34" charset="0"/>
              </a:rPr>
              <a:t>() with a callback function:</a:t>
            </a:r>
          </a:p>
          <a:p>
            <a:pPr algn="l"/>
            <a:r>
              <a:rPr lang="en-US" b="0" i="0" dirty="0">
                <a:solidFill>
                  <a:srgbClr val="000000"/>
                </a:solidFill>
                <a:effectLst/>
                <a:latin typeface="Segoe UI" panose="020B0502040204020203" pitchFamily="34" charset="0"/>
              </a:rPr>
              <a:t>Example</a:t>
            </a:r>
          </a:p>
          <a:p>
            <a:pPr algn="l"/>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"button"</a:t>
            </a:r>
            <a:r>
              <a:rPr lang="en-US" b="0" i="0" dirty="0">
                <a:solidFill>
                  <a:srgbClr val="000000"/>
                </a:solidFill>
                <a:effectLst/>
                <a:latin typeface="Consolas" panose="020B0609020204030204" pitchFamily="49" charset="0"/>
              </a:rPr>
              <a:t>).click(</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"#w3s"</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attr</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href</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i</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origValue</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origValue</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jquery</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Verdana" panose="020B0604030504040204" pitchFamily="34" charset="0"/>
              </a:rPr>
              <a:t>The callback function has two parameters: the index of the current element in the list of elements selected and the original (old) value. You then return the string you wish to use as the new value from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DC143C"/>
                </a:solidFill>
                <a:effectLst/>
                <a:latin typeface="Consolas" panose="020B0609020204030204" pitchFamily="49" charset="0"/>
              </a:rPr>
              <a:t>append(elem1, elem2, </a:t>
            </a:r>
            <a:r>
              <a:rPr kumimoji="0" lang="en-US" altLang="en-US" sz="1200" b="0" i="0" u="none" strike="noStrike" cap="none" normalizeH="0" baseline="0" dirty="0" err="1">
                <a:ln>
                  <a:noFill/>
                </a:ln>
                <a:solidFill>
                  <a:srgbClr val="DC143C"/>
                </a:solidFill>
                <a:effectLst/>
                <a:latin typeface="Consolas" panose="020B0609020204030204" pitchFamily="49" charset="0"/>
              </a:rPr>
              <a:t>elem</a:t>
            </a:r>
            <a:r>
              <a:rPr kumimoji="0" lang="en-US" altLang="en-US" sz="1200" b="0" i="0" u="none" strike="noStrike" cap="none" normalizeH="0" baseline="0" dirty="0">
                <a:ln>
                  <a:noFill/>
                </a:ln>
                <a:solidFill>
                  <a:srgbClr val="DC143C"/>
                </a:solidFill>
                <a:effectLst/>
                <a:latin typeface="Consolas" panose="020B0609020204030204" pitchFamily="49" charset="0"/>
              </a:rPr>
              <a:t> 3)</a:t>
            </a:r>
            <a:r>
              <a:rPr kumimoji="0" lang="en-US" altLang="en-US" sz="1200" b="0" i="0" u="none" strike="noStrike" cap="none" normalizeH="0" baseline="0" dirty="0">
                <a:ln>
                  <a:noFill/>
                </a:ln>
                <a:solidFill>
                  <a:srgbClr val="000000"/>
                </a:solidFill>
                <a:effectLst/>
                <a:latin typeface="Verdana" panose="020B0604030504040204" pitchFamily="34" charset="0"/>
              </a:rPr>
              <a:t> </a:t>
            </a:r>
            <a:r>
              <a:rPr kumimoji="0" lang="en-US" altLang="en-US" sz="1200" b="0" i="0" u="none" strike="noStrike" cap="none" normalizeH="0" baseline="0" dirty="0">
                <a:ln>
                  <a:noFill/>
                </a:ln>
                <a:solidFill>
                  <a:srgbClr val="DC143C"/>
                </a:solidFill>
                <a:effectLst/>
                <a:latin typeface="Consolas" panose="020B0609020204030204" pitchFamily="49" charset="0"/>
              </a:rPr>
              <a:t>prepend()</a:t>
            </a:r>
            <a:r>
              <a:rPr kumimoji="0" lang="en-US" altLang="en-US" sz="1200" b="0" i="0" u="none" strike="noStrike" cap="none" normalizeH="0" baseline="0" dirty="0">
                <a:ln>
                  <a:noFill/>
                </a:ln>
                <a:solidFill>
                  <a:srgbClr val="000000"/>
                </a:solidFill>
                <a:effectLst/>
                <a:latin typeface="Verdana" panose="020B0604030504040204" pitchFamily="34" charset="0"/>
              </a:rPr>
              <a:t> </a:t>
            </a:r>
            <a:r>
              <a:rPr kumimoji="0" lang="en-US" altLang="en-US" sz="1200" b="0" i="0" u="none" strike="noStrike" cap="none" normalizeH="0" baseline="0" dirty="0">
                <a:ln>
                  <a:noFill/>
                </a:ln>
                <a:solidFill>
                  <a:srgbClr val="DC143C"/>
                </a:solidFill>
                <a:effectLst/>
                <a:latin typeface="Consolas" panose="020B0609020204030204" pitchFamily="49" charset="0"/>
              </a:rPr>
              <a:t>after()</a:t>
            </a:r>
            <a:r>
              <a:rPr kumimoji="0" lang="en-US" altLang="en-US" sz="1200" b="0" i="0" u="none" strike="noStrike" cap="none" normalizeH="0" baseline="0" dirty="0">
                <a:ln>
                  <a:noFill/>
                </a:ln>
                <a:solidFill>
                  <a:srgbClr val="000000"/>
                </a:solidFill>
                <a:effectLst/>
                <a:latin typeface="Verdana" panose="020B0604030504040204" pitchFamily="34" charset="0"/>
              </a:rPr>
              <a:t> </a:t>
            </a:r>
            <a:r>
              <a:rPr kumimoji="0" lang="en-US" altLang="en-US" sz="1200" b="0" i="0" u="none" strike="noStrike" cap="none" normalizeH="0" baseline="0" dirty="0">
                <a:ln>
                  <a:noFill/>
                </a:ln>
                <a:solidFill>
                  <a:srgbClr val="DC143C"/>
                </a:solidFill>
                <a:effectLst/>
                <a:latin typeface="Consolas" panose="020B0609020204030204" pitchFamily="49" charset="0"/>
              </a:rPr>
              <a:t>before()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DC143C"/>
                </a:solidFill>
                <a:effectLst/>
                <a:latin typeface="Consolas" panose="020B0609020204030204" pitchFamily="49" charset="0"/>
              </a:rPr>
              <a:t>remove()</a:t>
            </a:r>
            <a:r>
              <a:rPr kumimoji="0" lang="en-US" altLang="en-US" sz="1200" b="0" i="0" u="none" strike="noStrike" cap="none" normalizeH="0" baseline="0" dirty="0">
                <a:ln>
                  <a:noFill/>
                </a:ln>
                <a:solidFill>
                  <a:srgbClr val="000000"/>
                </a:solidFill>
                <a:effectLst/>
                <a:latin typeface="Verdana" panose="020B0604030504040204" pitchFamily="34" charset="0"/>
              </a:rPr>
              <a:t> - Removes the selected element (and its child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DC143C"/>
                </a:solidFill>
                <a:effectLst/>
                <a:latin typeface="Consolas" panose="020B0609020204030204" pitchFamily="49" charset="0"/>
              </a:rPr>
              <a:t>empty()</a:t>
            </a:r>
            <a:r>
              <a:rPr kumimoji="0" lang="en-US" altLang="en-US" sz="1200" b="0" i="0" u="none" strike="noStrike" cap="none" normalizeH="0" baseline="0" dirty="0">
                <a:ln>
                  <a:noFill/>
                </a:ln>
                <a:solidFill>
                  <a:srgbClr val="000000"/>
                </a:solidFill>
                <a:effectLst/>
                <a:latin typeface="Verdana" panose="020B0604030504040204" pitchFamily="34" charset="0"/>
              </a:rPr>
              <a:t> - Removes the child elements from the selected 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algn="l"/>
            <a:r>
              <a:rPr lang="en-US" b="0" i="0" dirty="0">
                <a:solidFill>
                  <a:srgbClr val="000000"/>
                </a:solidFill>
                <a:effectLst/>
                <a:latin typeface="Verdana" panose="020B0604030504040204" pitchFamily="34" charset="0"/>
              </a:rPr>
              <a:t>The jQuery remove() method also accepts one parameter, which allows you to filter the elements to be removed.</a:t>
            </a:r>
          </a:p>
          <a:p>
            <a:pPr algn="l"/>
            <a:r>
              <a:rPr lang="en-US" b="0" i="0" dirty="0">
                <a:solidFill>
                  <a:srgbClr val="000000"/>
                </a:solidFill>
                <a:effectLst/>
                <a:latin typeface="Verdana" panose="020B0604030504040204" pitchFamily="34" charset="0"/>
              </a:rPr>
              <a:t>The parameter can be any of the jQuery selector syntaxes.</a:t>
            </a:r>
          </a:p>
          <a:p>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"p"</a:t>
            </a:r>
            <a:r>
              <a:rPr lang="en-IN" b="0" i="0" dirty="0">
                <a:solidFill>
                  <a:srgbClr val="000000"/>
                </a:solidFill>
                <a:effectLst/>
                <a:latin typeface="Consolas" panose="020B0609020204030204" pitchFamily="49" charset="0"/>
              </a:rPr>
              <a:t>).remove(</a:t>
            </a:r>
            <a:r>
              <a:rPr lang="en-IN" b="0" i="0" dirty="0">
                <a:solidFill>
                  <a:srgbClr val="A52A2A"/>
                </a:solidFill>
                <a:effectLst/>
                <a:latin typeface="Consolas" panose="020B0609020204030204" pitchFamily="49" charset="0"/>
              </a:rPr>
              <a:t>".test, .demo"</a:t>
            </a:r>
            <a:r>
              <a:rPr lang="en-IN" b="0" i="0" dirty="0">
                <a:solidFill>
                  <a:srgbClr val="000000"/>
                </a:solidFill>
                <a:effectLst/>
                <a:latin typeface="Consolas" panose="020B0609020204030204" pitchFamily="49" charset="0"/>
              </a:rPr>
              <a:t>);</a:t>
            </a:r>
            <a:endParaRPr lang="en-IN" dirty="0"/>
          </a:p>
          <a:p>
            <a:endParaRPr lang="en-IN" dirty="0"/>
          </a:p>
        </p:txBody>
      </p:sp>
      <p:sp>
        <p:nvSpPr>
          <p:cNvPr id="4" name="Slide Number Placeholder 3"/>
          <p:cNvSpPr>
            <a:spLocks noGrp="1"/>
          </p:cNvSpPr>
          <p:nvPr>
            <p:ph type="sldNum" sz="quarter" idx="5"/>
          </p:nvPr>
        </p:nvSpPr>
        <p:spPr/>
        <p:txBody>
          <a:bodyPr/>
          <a:lstStyle/>
          <a:p>
            <a:fld id="{2A14D010-3036-463F-91BA-812939C98E1E}" type="slidenum">
              <a:rPr lang="en-IN" smtClean="0"/>
              <a:t>13</a:t>
            </a:fld>
            <a:endParaRPr lang="en-IN"/>
          </a:p>
        </p:txBody>
      </p:sp>
    </p:spTree>
    <p:extLst>
      <p:ext uri="{BB962C8B-B14F-4D97-AF65-F5344CB8AC3E}">
        <p14:creationId xmlns:p14="http://schemas.microsoft.com/office/powerpoint/2010/main" val="775247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BFD3874-5007-453F-AE3B-9E320CDBB5DB}"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305144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FD3874-5007-453F-AE3B-9E320CDBB5DB}"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277774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FD3874-5007-453F-AE3B-9E320CDBB5DB}"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6879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FD3874-5007-453F-AE3B-9E320CDBB5DB}"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1714968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FD3874-5007-453F-AE3B-9E320CDBB5DB}"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1924737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FD3874-5007-453F-AE3B-9E320CDBB5DB}"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3653848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FD3874-5007-453F-AE3B-9E320CDBB5DB}" type="datetimeFigureOut">
              <a:rPr lang="en-US" smtClean="0"/>
              <a:t>8/12/2020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147566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FD3874-5007-453F-AE3B-9E320CDBB5DB}" type="datetimeFigureOut">
              <a:rPr lang="en-US" smtClean="0"/>
              <a:t>8/12/2020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1193753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FD3874-5007-453F-AE3B-9E320CDBB5DB}" type="datetimeFigureOut">
              <a:rPr lang="en-US" smtClean="0"/>
              <a:t>8/12/2020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389886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FD3874-5007-453F-AE3B-9E320CDBB5DB}"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3277087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FD3874-5007-453F-AE3B-9E320CDBB5DB}"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2948889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BFD3874-5007-453F-AE3B-9E320CDBB5DB}" type="datetimeFigureOut">
              <a:rPr lang="en-US" smtClean="0"/>
              <a:t>8/12/2020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E56078C-C180-47AE-8279-C5652C5055A1}" type="slidenum">
              <a:rPr lang="en-US" smtClean="0"/>
              <a:t>‹#›</a:t>
            </a:fld>
            <a:endParaRPr lang="en-US"/>
          </a:p>
        </p:txBody>
      </p:sp>
    </p:spTree>
    <p:extLst>
      <p:ext uri="{BB962C8B-B14F-4D97-AF65-F5344CB8AC3E}">
        <p14:creationId xmlns:p14="http://schemas.microsoft.com/office/powerpoint/2010/main" val="300832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Complete Front-End Development course </a:t>
            </a:r>
          </a:p>
        </p:txBody>
      </p:sp>
      <p:sp>
        <p:nvSpPr>
          <p:cNvPr id="3" name="Subtitle 2"/>
          <p:cNvSpPr>
            <a:spLocks noGrp="1"/>
          </p:cNvSpPr>
          <p:nvPr>
            <p:ph type="subTitle" idx="1"/>
          </p:nvPr>
        </p:nvSpPr>
        <p:spPr/>
        <p:txBody>
          <a:bodyPr>
            <a:normAutofit/>
          </a:bodyPr>
          <a:lstStyle/>
          <a:p>
            <a:r>
              <a:rPr lang="en-US" dirty="0" err="1"/>
              <a:t>JQuery</a:t>
            </a:r>
            <a:endParaRPr lang="en-US" dirty="0"/>
          </a:p>
        </p:txBody>
      </p:sp>
    </p:spTree>
    <p:extLst>
      <p:ext uri="{BB962C8B-B14F-4D97-AF65-F5344CB8AC3E}">
        <p14:creationId xmlns:p14="http://schemas.microsoft.com/office/powerpoint/2010/main" val="383359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C8AA-BA1F-4DFF-8475-F8104891B651}"/>
              </a:ext>
            </a:extLst>
          </p:cNvPr>
          <p:cNvSpPr>
            <a:spLocks noGrp="1"/>
          </p:cNvSpPr>
          <p:nvPr>
            <p:ph type="title"/>
          </p:nvPr>
        </p:nvSpPr>
        <p:spPr/>
        <p:txBody>
          <a:bodyPr>
            <a:noAutofit/>
          </a:bodyPr>
          <a:lstStyle/>
          <a:p>
            <a:r>
              <a:rPr lang="en-US" dirty="0"/>
              <a:t>Efficiency or convenience?</a:t>
            </a:r>
            <a:endParaRPr lang="en-IN" dirty="0"/>
          </a:p>
        </p:txBody>
      </p:sp>
      <p:sp>
        <p:nvSpPr>
          <p:cNvPr id="3" name="Content Placeholder 2">
            <a:extLst>
              <a:ext uri="{FF2B5EF4-FFF2-40B4-BE49-F238E27FC236}">
                <a16:creationId xmlns:a16="http://schemas.microsoft.com/office/drawing/2014/main" id="{E90AD1F9-322A-4281-B6CD-17333C11D2D0}"/>
              </a:ext>
            </a:extLst>
          </p:cNvPr>
          <p:cNvSpPr>
            <a:spLocks noGrp="1"/>
          </p:cNvSpPr>
          <p:nvPr>
            <p:ph idx="1"/>
          </p:nvPr>
        </p:nvSpPr>
        <p:spPr>
          <a:xfrm>
            <a:off x="457200" y="1200149"/>
            <a:ext cx="8229600" cy="3737371"/>
          </a:xfrm>
        </p:spPr>
        <p:txBody>
          <a:bodyPr>
            <a:normAutofit fontScale="92500"/>
          </a:bodyPr>
          <a:lstStyle/>
          <a:p>
            <a:pPr eaLnBrk="0" fontAlgn="base" hangingPunct="0">
              <a:spcBef>
                <a:spcPct val="0"/>
              </a:spcBef>
              <a:spcAft>
                <a:spcPct val="0"/>
              </a:spcAft>
            </a:pPr>
            <a:r>
              <a:rPr lang="en-US" sz="3000" dirty="0"/>
              <a:t>Which one is more efficient?</a:t>
            </a:r>
          </a:p>
          <a:p>
            <a:pPr eaLnBrk="0" fontAlgn="base" hangingPunct="0">
              <a:spcBef>
                <a:spcPct val="0"/>
              </a:spcBef>
              <a:spcAft>
                <a:spcPct val="0"/>
              </a:spcAft>
            </a:pPr>
            <a:r>
              <a:rPr lang="en-US" sz="3000" dirty="0" err="1"/>
              <a:t>document.getElementbyId</a:t>
            </a:r>
            <a:r>
              <a:rPr lang="en-US" sz="3000" dirty="0"/>
              <a:t>( "</a:t>
            </a:r>
            <a:r>
              <a:rPr lang="en-US" sz="3000" dirty="0" err="1"/>
              <a:t>idname</a:t>
            </a:r>
            <a:r>
              <a:rPr lang="en-US" sz="3000" dirty="0"/>
              <a:t>")</a:t>
            </a:r>
          </a:p>
          <a:p>
            <a:pPr eaLnBrk="0" fontAlgn="base" hangingPunct="0">
              <a:spcBef>
                <a:spcPct val="0"/>
              </a:spcBef>
              <a:spcAft>
                <a:spcPct val="0"/>
              </a:spcAft>
            </a:pPr>
            <a:r>
              <a:rPr lang="en-US" sz="3000" dirty="0"/>
              <a:t>$("#</a:t>
            </a:r>
            <a:r>
              <a:rPr lang="en-US" sz="3000" dirty="0" err="1"/>
              <a:t>idname</a:t>
            </a:r>
            <a:r>
              <a:rPr lang="en-US" sz="3000" dirty="0"/>
              <a:t>")</a:t>
            </a:r>
            <a:endParaRPr lang="en-US" altLang="en-US" sz="3000" dirty="0"/>
          </a:p>
          <a:p>
            <a:pPr eaLnBrk="0" fontAlgn="base" hangingPunct="0">
              <a:spcBef>
                <a:spcPct val="0"/>
              </a:spcBef>
              <a:spcAft>
                <a:spcPct val="0"/>
              </a:spcAft>
            </a:pPr>
            <a:r>
              <a:rPr lang="en-US" altLang="en-US" sz="3000" dirty="0"/>
              <a:t>The </a:t>
            </a:r>
            <a:r>
              <a:rPr lang="en-US" altLang="en-US" sz="3000" dirty="0" err="1"/>
              <a:t>document.getElementbyId</a:t>
            </a:r>
            <a:r>
              <a:rPr lang="en-US" altLang="en-US" sz="3000" dirty="0"/>
              <a:t>( “</a:t>
            </a:r>
            <a:r>
              <a:rPr lang="en-US" altLang="en-US" sz="3000" dirty="0" err="1"/>
              <a:t>idname</a:t>
            </a:r>
            <a:r>
              <a:rPr lang="en-US" altLang="en-US" sz="3000" dirty="0"/>
              <a:t>") is faster</a:t>
            </a:r>
          </a:p>
          <a:p>
            <a:pPr eaLnBrk="0" fontAlgn="base" hangingPunct="0">
              <a:spcBef>
                <a:spcPct val="0"/>
              </a:spcBef>
              <a:spcAft>
                <a:spcPct val="0"/>
              </a:spcAft>
            </a:pPr>
            <a:r>
              <a:rPr lang="en-US" altLang="en-US" sz="3000" dirty="0"/>
              <a:t>It calls the JavaScript engine directly</a:t>
            </a:r>
          </a:p>
          <a:p>
            <a:pPr eaLnBrk="0" fontAlgn="base" hangingPunct="0">
              <a:spcBef>
                <a:spcPct val="0"/>
              </a:spcBef>
              <a:spcAft>
                <a:spcPct val="0"/>
              </a:spcAft>
            </a:pPr>
            <a:r>
              <a:rPr lang="en-US" altLang="en-US" sz="3000" dirty="0"/>
              <a:t>A jQuery object is not a native object so it takes time to create one and search the jQuery method code in the library file.</a:t>
            </a:r>
            <a:endParaRPr lang="en-IN" sz="3000" dirty="0"/>
          </a:p>
        </p:txBody>
      </p:sp>
    </p:spTree>
    <p:extLst>
      <p:ext uri="{BB962C8B-B14F-4D97-AF65-F5344CB8AC3E}">
        <p14:creationId xmlns:p14="http://schemas.microsoft.com/office/powerpoint/2010/main" val="1117044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7E23D-F5FE-461A-BF01-1F6CE8B408B8}"/>
              </a:ext>
            </a:extLst>
          </p:cNvPr>
          <p:cNvSpPr>
            <a:spLocks noGrp="1"/>
          </p:cNvSpPr>
          <p:nvPr>
            <p:ph type="title"/>
          </p:nvPr>
        </p:nvSpPr>
        <p:spPr/>
        <p:txBody>
          <a:bodyPr/>
          <a:lstStyle/>
          <a:p>
            <a:r>
              <a:rPr lang="en-US" dirty="0"/>
              <a:t>Events</a:t>
            </a:r>
            <a:endParaRPr lang="en-IN" dirty="0"/>
          </a:p>
        </p:txBody>
      </p:sp>
      <p:sp>
        <p:nvSpPr>
          <p:cNvPr id="3" name="Content Placeholder 2">
            <a:extLst>
              <a:ext uri="{FF2B5EF4-FFF2-40B4-BE49-F238E27FC236}">
                <a16:creationId xmlns:a16="http://schemas.microsoft.com/office/drawing/2014/main" id="{0C0450DE-AE1E-4C13-963C-B7AAB687F729}"/>
              </a:ext>
            </a:extLst>
          </p:cNvPr>
          <p:cNvSpPr>
            <a:spLocks noGrp="1"/>
          </p:cNvSpPr>
          <p:nvPr>
            <p:ph idx="1"/>
          </p:nvPr>
        </p:nvSpPr>
        <p:spPr/>
        <p:txBody>
          <a:bodyPr>
            <a:normAutofit fontScale="92500" lnSpcReduction="20000"/>
          </a:bodyPr>
          <a:lstStyle/>
          <a:p>
            <a:r>
              <a:rPr lang="en-IN" dirty="0"/>
              <a:t>$(); vs </a:t>
            </a:r>
            <a:r>
              <a:rPr lang="en-IN" dirty="0" err="1"/>
              <a:t>document.addEventListener</a:t>
            </a:r>
            <a:r>
              <a:rPr lang="en-IN" dirty="0"/>
              <a:t>(“</a:t>
            </a:r>
            <a:r>
              <a:rPr lang="en-IN" dirty="0" err="1"/>
              <a:t>DOMContentLoaded</a:t>
            </a:r>
            <a:r>
              <a:rPr lang="en-IN" dirty="0"/>
              <a:t>”)</a:t>
            </a:r>
          </a:p>
          <a:p>
            <a:r>
              <a:rPr lang="en-IN" dirty="0"/>
              <a:t>The event object</a:t>
            </a:r>
          </a:p>
          <a:p>
            <a:r>
              <a:rPr lang="en-US" dirty="0"/>
              <a:t>Adding event listeners</a:t>
            </a:r>
          </a:p>
          <a:p>
            <a:r>
              <a:rPr lang="en-US" dirty="0"/>
              <a:t>Multiple event handlers</a:t>
            </a:r>
          </a:p>
          <a:p>
            <a:r>
              <a:rPr lang="en-IN" dirty="0"/>
              <a:t>bind(), unbind()</a:t>
            </a:r>
          </a:p>
          <a:p>
            <a:r>
              <a:rPr lang="en-IN" dirty="0"/>
              <a:t>delegate(), </a:t>
            </a:r>
            <a:r>
              <a:rPr lang="en-IN" dirty="0" err="1"/>
              <a:t>undelegate</a:t>
            </a:r>
            <a:r>
              <a:rPr lang="en-IN" dirty="0"/>
              <a:t>()</a:t>
            </a:r>
            <a:endParaRPr lang="en-US" dirty="0"/>
          </a:p>
        </p:txBody>
      </p:sp>
    </p:spTree>
    <p:extLst>
      <p:ext uri="{BB962C8B-B14F-4D97-AF65-F5344CB8AC3E}">
        <p14:creationId xmlns:p14="http://schemas.microsoft.com/office/powerpoint/2010/main" val="352182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F9EB1-7390-49EE-B1BA-E4EDE69BDE55}"/>
              </a:ext>
            </a:extLst>
          </p:cNvPr>
          <p:cNvSpPr>
            <a:spLocks noGrp="1"/>
          </p:cNvSpPr>
          <p:nvPr>
            <p:ph type="title"/>
          </p:nvPr>
        </p:nvSpPr>
        <p:spPr/>
        <p:txBody>
          <a:bodyPr/>
          <a:lstStyle/>
          <a:p>
            <a:r>
              <a:rPr lang="en-US" dirty="0"/>
              <a:t>jQuery Functions</a:t>
            </a:r>
            <a:endParaRPr lang="en-IN" dirty="0"/>
          </a:p>
        </p:txBody>
      </p:sp>
      <p:sp>
        <p:nvSpPr>
          <p:cNvPr id="3" name="Content Placeholder 2">
            <a:extLst>
              <a:ext uri="{FF2B5EF4-FFF2-40B4-BE49-F238E27FC236}">
                <a16:creationId xmlns:a16="http://schemas.microsoft.com/office/drawing/2014/main" id="{F5028F0B-19DE-407E-B2FE-310489D8A342}"/>
              </a:ext>
            </a:extLst>
          </p:cNvPr>
          <p:cNvSpPr>
            <a:spLocks noGrp="1"/>
          </p:cNvSpPr>
          <p:nvPr>
            <p:ph idx="1"/>
          </p:nvPr>
        </p:nvSpPr>
        <p:spPr/>
        <p:txBody>
          <a:bodyPr>
            <a:normAutofit fontScale="85000" lnSpcReduction="20000"/>
          </a:bodyPr>
          <a:lstStyle/>
          <a:p>
            <a:r>
              <a:rPr lang="en-US" dirty="0">
                <a:solidFill>
                  <a:srgbClr val="000000"/>
                </a:solidFill>
              </a:rPr>
              <a:t>T</a:t>
            </a:r>
            <a:r>
              <a:rPr lang="en-US" b="0" i="0" dirty="0">
                <a:solidFill>
                  <a:srgbClr val="000000"/>
                </a:solidFill>
                <a:effectLst/>
              </a:rPr>
              <a:t>o prevent any jQuery code from running before the document is finished loading (is ready) use- </a:t>
            </a:r>
          </a:p>
          <a:p>
            <a:pPr lvl="1"/>
            <a:r>
              <a:rPr lang="en-US" b="0" i="0" dirty="0">
                <a:solidFill>
                  <a:srgbClr val="000000"/>
                </a:solidFill>
                <a:effectLst/>
              </a:rPr>
              <a:t>$(document).ready(</a:t>
            </a:r>
            <a:r>
              <a:rPr lang="en-US" b="0" i="0" dirty="0">
                <a:solidFill>
                  <a:srgbClr val="0000CD"/>
                </a:solidFill>
                <a:effectLst/>
              </a:rPr>
              <a:t>function</a:t>
            </a:r>
            <a:r>
              <a:rPr lang="en-US" b="0" i="0" dirty="0">
                <a:solidFill>
                  <a:srgbClr val="000000"/>
                </a:solidFill>
                <a:effectLst/>
              </a:rPr>
              <a:t>(){</a:t>
            </a:r>
            <a:br>
              <a:rPr lang="en-US" dirty="0"/>
            </a:br>
            <a:r>
              <a:rPr lang="en-US" b="0" i="0" dirty="0">
                <a:solidFill>
                  <a:srgbClr val="000000"/>
                </a:solidFill>
                <a:effectLst/>
              </a:rPr>
              <a:t>  </a:t>
            </a:r>
            <a:r>
              <a:rPr lang="en-US" b="0" i="1" dirty="0">
                <a:solidFill>
                  <a:srgbClr val="008000"/>
                </a:solidFill>
                <a:effectLst/>
              </a:rPr>
              <a:t>// jQuery methods</a:t>
            </a:r>
            <a:br>
              <a:rPr lang="en-US" dirty="0"/>
            </a:br>
            <a:r>
              <a:rPr lang="en-US" b="0" i="0" dirty="0">
                <a:solidFill>
                  <a:srgbClr val="000000"/>
                </a:solidFill>
                <a:effectLst/>
              </a:rPr>
              <a:t>}); or </a:t>
            </a:r>
          </a:p>
          <a:p>
            <a:pPr lvl="1"/>
            <a:r>
              <a:rPr lang="en-US" b="0" i="0" dirty="0">
                <a:solidFill>
                  <a:srgbClr val="000000"/>
                </a:solidFill>
                <a:effectLst/>
              </a:rPr>
              <a:t>$(</a:t>
            </a:r>
            <a:r>
              <a:rPr lang="en-US" b="0" i="0" dirty="0">
                <a:solidFill>
                  <a:srgbClr val="0000CD"/>
                </a:solidFill>
                <a:effectLst/>
              </a:rPr>
              <a:t>function</a:t>
            </a:r>
            <a:r>
              <a:rPr lang="en-US" b="0" i="0" dirty="0">
                <a:solidFill>
                  <a:srgbClr val="000000"/>
                </a:solidFill>
                <a:effectLst/>
              </a:rPr>
              <a:t>(){</a:t>
            </a:r>
            <a:br>
              <a:rPr lang="en-US" dirty="0"/>
            </a:br>
            <a:r>
              <a:rPr lang="en-US" b="0" i="0" dirty="0">
                <a:solidFill>
                  <a:srgbClr val="000000"/>
                </a:solidFill>
                <a:effectLst/>
              </a:rPr>
              <a:t>  </a:t>
            </a:r>
            <a:r>
              <a:rPr lang="en-US" b="0" i="1" dirty="0">
                <a:solidFill>
                  <a:srgbClr val="008000"/>
                </a:solidFill>
                <a:effectLst/>
              </a:rPr>
              <a:t>// jQuery methods</a:t>
            </a:r>
            <a:br>
              <a:rPr lang="en-US" dirty="0"/>
            </a:br>
            <a:r>
              <a:rPr lang="en-US" b="0" i="0" dirty="0">
                <a:solidFill>
                  <a:srgbClr val="000000"/>
                </a:solidFill>
                <a:effectLst/>
              </a:rPr>
              <a:t>});</a:t>
            </a:r>
          </a:p>
          <a:p>
            <a:r>
              <a:rPr lang="en-US" b="0" i="0" dirty="0">
                <a:solidFill>
                  <a:srgbClr val="000000"/>
                </a:solidFill>
                <a:effectLst/>
              </a:rPr>
              <a:t>This also allows you to have your JavaScript code before the body of your document, in the head section.</a:t>
            </a:r>
          </a:p>
          <a:p>
            <a:endParaRPr lang="en-IN" dirty="0"/>
          </a:p>
        </p:txBody>
      </p:sp>
    </p:spTree>
    <p:extLst>
      <p:ext uri="{BB962C8B-B14F-4D97-AF65-F5344CB8AC3E}">
        <p14:creationId xmlns:p14="http://schemas.microsoft.com/office/powerpoint/2010/main" val="134976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21F7-E409-40AF-977E-BEBECF2A350D}"/>
              </a:ext>
            </a:extLst>
          </p:cNvPr>
          <p:cNvSpPr>
            <a:spLocks noGrp="1"/>
          </p:cNvSpPr>
          <p:nvPr>
            <p:ph type="title"/>
          </p:nvPr>
        </p:nvSpPr>
        <p:spPr/>
        <p:txBody>
          <a:bodyPr/>
          <a:lstStyle/>
          <a:p>
            <a:r>
              <a:rPr lang="en-US" dirty="0"/>
              <a:t>Manipulations</a:t>
            </a:r>
            <a:endParaRPr lang="en-IN" dirty="0"/>
          </a:p>
        </p:txBody>
      </p:sp>
      <p:sp>
        <p:nvSpPr>
          <p:cNvPr id="3" name="Content Placeholder 2">
            <a:extLst>
              <a:ext uri="{FF2B5EF4-FFF2-40B4-BE49-F238E27FC236}">
                <a16:creationId xmlns:a16="http://schemas.microsoft.com/office/drawing/2014/main" id="{23753C2C-02FA-48E0-9F0E-DBDBD4CB1EC1}"/>
              </a:ext>
            </a:extLst>
          </p:cNvPr>
          <p:cNvSpPr>
            <a:spLocks noGrp="1"/>
          </p:cNvSpPr>
          <p:nvPr>
            <p:ph idx="1"/>
          </p:nvPr>
        </p:nvSpPr>
        <p:spPr/>
        <p:txBody>
          <a:bodyPr>
            <a:normAutofit/>
          </a:bodyPr>
          <a:lstStyle/>
          <a:p>
            <a:pPr algn="l">
              <a:buFont typeface="Arial" panose="020B0604020202020204" pitchFamily="34" charset="0"/>
              <a:buChar char="•"/>
            </a:pPr>
            <a:r>
              <a:rPr lang="en-IN" dirty="0"/>
              <a:t>HTML/DOM manipulation</a:t>
            </a:r>
          </a:p>
          <a:p>
            <a:pPr algn="l">
              <a:buFont typeface="Arial" panose="020B0604020202020204" pitchFamily="34" charset="0"/>
              <a:buChar char="•"/>
            </a:pPr>
            <a:r>
              <a:rPr lang="en-IN" dirty="0"/>
              <a:t>CSS manipulation</a:t>
            </a:r>
          </a:p>
          <a:p>
            <a:r>
              <a:rPr lang="en-US" dirty="0"/>
              <a:t>Manipulating attributes</a:t>
            </a:r>
          </a:p>
          <a:p>
            <a:r>
              <a:rPr lang="en-US" dirty="0"/>
              <a:t>Adding and removing elements from DOM</a:t>
            </a:r>
          </a:p>
          <a:p>
            <a:r>
              <a:rPr lang="en-US" dirty="0"/>
              <a:t>Get and set DOM elements</a:t>
            </a:r>
          </a:p>
          <a:p>
            <a:endParaRPr lang="en-IN" dirty="0"/>
          </a:p>
        </p:txBody>
      </p:sp>
    </p:spTree>
    <p:extLst>
      <p:ext uri="{BB962C8B-B14F-4D97-AF65-F5344CB8AC3E}">
        <p14:creationId xmlns:p14="http://schemas.microsoft.com/office/powerpoint/2010/main" val="281032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944EC-7207-4B7B-90CE-CE77817C6B37}"/>
              </a:ext>
            </a:extLst>
          </p:cNvPr>
          <p:cNvSpPr>
            <a:spLocks noGrp="1"/>
          </p:cNvSpPr>
          <p:nvPr>
            <p:ph type="title"/>
          </p:nvPr>
        </p:nvSpPr>
        <p:spPr/>
        <p:txBody>
          <a:bodyPr/>
          <a:lstStyle/>
          <a:p>
            <a:r>
              <a:rPr lang="en-IN" dirty="0"/>
              <a:t>CSS manipulation</a:t>
            </a:r>
          </a:p>
        </p:txBody>
      </p:sp>
      <p:sp>
        <p:nvSpPr>
          <p:cNvPr id="3" name="Content Placeholder 2">
            <a:extLst>
              <a:ext uri="{FF2B5EF4-FFF2-40B4-BE49-F238E27FC236}">
                <a16:creationId xmlns:a16="http://schemas.microsoft.com/office/drawing/2014/main" id="{9B58F24A-5256-465A-9E35-B419CAF488AC}"/>
              </a:ext>
            </a:extLst>
          </p:cNvPr>
          <p:cNvSpPr>
            <a:spLocks noGrp="1"/>
          </p:cNvSpPr>
          <p:nvPr>
            <p:ph idx="1"/>
          </p:nvPr>
        </p:nvSpPr>
        <p:spPr/>
        <p:txBody>
          <a:bodyPr>
            <a:normAutofit/>
          </a:bodyPr>
          <a:lstStyle/>
          <a:p>
            <a:pPr eaLnBrk="0" fontAlgn="base" hangingPunct="0">
              <a:spcBef>
                <a:spcPct val="0"/>
              </a:spcBef>
              <a:spcAft>
                <a:spcPct val="0"/>
              </a:spcAft>
            </a:pPr>
            <a:r>
              <a:rPr lang="en-IN" dirty="0"/>
              <a:t>Adding and removing CSS classes</a:t>
            </a:r>
          </a:p>
          <a:p>
            <a:pPr eaLnBrk="0" fontAlgn="base" hangingPunct="0">
              <a:spcBef>
                <a:spcPct val="0"/>
              </a:spcBef>
              <a:spcAft>
                <a:spcPct val="0"/>
              </a:spcAft>
            </a:pPr>
            <a:r>
              <a:rPr lang="en-US" altLang="en-US" dirty="0"/>
              <a:t>Getting and setting CSS </a:t>
            </a:r>
          </a:p>
          <a:p>
            <a:pPr eaLnBrk="0" fontAlgn="base" hangingPunct="0">
              <a:spcBef>
                <a:spcPct val="0"/>
              </a:spcBef>
              <a:spcAft>
                <a:spcPct val="0"/>
              </a:spcAft>
            </a:pPr>
            <a:r>
              <a:rPr lang="en-US" altLang="en-US" dirty="0"/>
              <a:t>Change </a:t>
            </a:r>
            <a:r>
              <a:rPr lang="en-US" altLang="en-US" dirty="0" err="1"/>
              <a:t>css</a:t>
            </a:r>
            <a:r>
              <a:rPr lang="en-US" altLang="en-US" dirty="0"/>
              <a:t> only minimally to separate styling from scripting.</a:t>
            </a:r>
          </a:p>
          <a:p>
            <a:endParaRPr lang="en-IN" dirty="0"/>
          </a:p>
        </p:txBody>
      </p:sp>
    </p:spTree>
    <p:extLst>
      <p:ext uri="{BB962C8B-B14F-4D97-AF65-F5344CB8AC3E}">
        <p14:creationId xmlns:p14="http://schemas.microsoft.com/office/powerpoint/2010/main" val="270511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590C9-D174-4622-99D2-9D9C2A36D1BB}"/>
              </a:ext>
            </a:extLst>
          </p:cNvPr>
          <p:cNvSpPr>
            <a:spLocks noGrp="1"/>
          </p:cNvSpPr>
          <p:nvPr>
            <p:ph type="title"/>
          </p:nvPr>
        </p:nvSpPr>
        <p:spPr/>
        <p:txBody>
          <a:bodyPr/>
          <a:lstStyle/>
          <a:p>
            <a:r>
              <a:rPr lang="en-US" dirty="0"/>
              <a:t>Other jQuery methods</a:t>
            </a:r>
            <a:endParaRPr lang="en-IN" dirty="0"/>
          </a:p>
        </p:txBody>
      </p:sp>
      <p:sp>
        <p:nvSpPr>
          <p:cNvPr id="3" name="Content Placeholder 2">
            <a:extLst>
              <a:ext uri="{FF2B5EF4-FFF2-40B4-BE49-F238E27FC236}">
                <a16:creationId xmlns:a16="http://schemas.microsoft.com/office/drawing/2014/main" id="{180A864F-01B6-46DB-A7CC-77A35CFBA453}"/>
              </a:ext>
            </a:extLst>
          </p:cNvPr>
          <p:cNvSpPr>
            <a:spLocks noGrp="1"/>
          </p:cNvSpPr>
          <p:nvPr>
            <p:ph idx="1"/>
          </p:nvPr>
        </p:nvSpPr>
        <p:spPr/>
        <p:txBody>
          <a:bodyPr/>
          <a:lstStyle/>
          <a:p>
            <a:r>
              <a:rPr lang="en-US" dirty="0"/>
              <a:t>Clone</a:t>
            </a:r>
          </a:p>
          <a:p>
            <a:r>
              <a:rPr lang="en-US" dirty="0"/>
              <a:t>Detach</a:t>
            </a:r>
          </a:p>
          <a:p>
            <a:r>
              <a:rPr lang="en-US" dirty="0"/>
              <a:t>Prop</a:t>
            </a:r>
          </a:p>
          <a:p>
            <a:r>
              <a:rPr lang="en-US" dirty="0"/>
              <a:t>Wrap</a:t>
            </a:r>
            <a:endParaRPr lang="en-IN" dirty="0"/>
          </a:p>
        </p:txBody>
      </p:sp>
    </p:spTree>
    <p:extLst>
      <p:ext uri="{BB962C8B-B14F-4D97-AF65-F5344CB8AC3E}">
        <p14:creationId xmlns:p14="http://schemas.microsoft.com/office/powerpoint/2010/main" val="78676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D5FED-7012-474D-981F-2C072C4BD463}"/>
              </a:ext>
            </a:extLst>
          </p:cNvPr>
          <p:cNvSpPr>
            <a:spLocks noGrp="1"/>
          </p:cNvSpPr>
          <p:nvPr>
            <p:ph type="title"/>
          </p:nvPr>
        </p:nvSpPr>
        <p:spPr/>
        <p:txBody>
          <a:bodyPr>
            <a:normAutofit/>
          </a:bodyPr>
          <a:lstStyle/>
          <a:p>
            <a:r>
              <a:rPr lang="en-US" dirty="0"/>
              <a:t>p</a:t>
            </a:r>
            <a:r>
              <a:rPr lang="en-US"/>
              <a:t>rop</a:t>
            </a:r>
            <a:r>
              <a:rPr lang="en-US" dirty="0"/>
              <a:t>() vs </a:t>
            </a:r>
            <a:r>
              <a:rPr lang="en-US" dirty="0" err="1"/>
              <a:t>attr</a:t>
            </a:r>
            <a:r>
              <a:rPr lang="en-US" dirty="0"/>
              <a:t>()</a:t>
            </a:r>
            <a:endParaRPr lang="en-IN" dirty="0"/>
          </a:p>
        </p:txBody>
      </p:sp>
      <p:sp>
        <p:nvSpPr>
          <p:cNvPr id="3" name="Content Placeholder 2">
            <a:extLst>
              <a:ext uri="{FF2B5EF4-FFF2-40B4-BE49-F238E27FC236}">
                <a16:creationId xmlns:a16="http://schemas.microsoft.com/office/drawing/2014/main" id="{6CF288F0-3443-47AB-A564-929C637B4AFE}"/>
              </a:ext>
            </a:extLst>
          </p:cNvPr>
          <p:cNvSpPr>
            <a:spLocks noGrp="1"/>
          </p:cNvSpPr>
          <p:nvPr>
            <p:ph idx="1"/>
          </p:nvPr>
        </p:nvSpPr>
        <p:spPr/>
        <p:txBody>
          <a:bodyPr/>
          <a:lstStyle/>
          <a:p>
            <a:r>
              <a:rPr lang="en-US" dirty="0"/>
              <a:t>What is the difference between prop() and </a:t>
            </a:r>
            <a:r>
              <a:rPr lang="en-US" dirty="0" err="1"/>
              <a:t>attr</a:t>
            </a:r>
            <a:r>
              <a:rPr lang="en-US" dirty="0"/>
              <a:t>() in jQuery?</a:t>
            </a:r>
            <a:endParaRPr lang="en-US" altLang="en-US" dirty="0"/>
          </a:p>
          <a:p>
            <a:r>
              <a:rPr lang="en-US" altLang="en-US" dirty="0"/>
              <a:t>The prop() method is used to change properties for HTML tag as per the DOM tree</a:t>
            </a:r>
          </a:p>
          <a:p>
            <a:r>
              <a:rPr lang="en-US" altLang="en-US" dirty="0"/>
              <a:t>The </a:t>
            </a:r>
            <a:r>
              <a:rPr lang="en-US" altLang="en-US" dirty="0" err="1"/>
              <a:t>attr</a:t>
            </a:r>
            <a:r>
              <a:rPr lang="en-US" altLang="en-US" dirty="0"/>
              <a:t>() changes attributes for HTML tags. </a:t>
            </a:r>
          </a:p>
          <a:p>
            <a:endParaRPr lang="en-IN" dirty="0"/>
          </a:p>
        </p:txBody>
      </p:sp>
    </p:spTree>
    <p:extLst>
      <p:ext uri="{BB962C8B-B14F-4D97-AF65-F5344CB8AC3E}">
        <p14:creationId xmlns:p14="http://schemas.microsoft.com/office/powerpoint/2010/main" val="336469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13278-729F-4244-800A-EEDB9DD75CD8}"/>
              </a:ext>
            </a:extLst>
          </p:cNvPr>
          <p:cNvSpPr>
            <a:spLocks noGrp="1"/>
          </p:cNvSpPr>
          <p:nvPr>
            <p:ph type="title"/>
          </p:nvPr>
        </p:nvSpPr>
        <p:spPr/>
        <p:txBody>
          <a:bodyPr/>
          <a:lstStyle/>
          <a:p>
            <a:r>
              <a:rPr lang="en-US" dirty="0"/>
              <a:t>Traversing</a:t>
            </a:r>
            <a:endParaRPr lang="en-IN" dirty="0"/>
          </a:p>
        </p:txBody>
      </p:sp>
      <p:sp>
        <p:nvSpPr>
          <p:cNvPr id="3" name="Content Placeholder 2">
            <a:extLst>
              <a:ext uri="{FF2B5EF4-FFF2-40B4-BE49-F238E27FC236}">
                <a16:creationId xmlns:a16="http://schemas.microsoft.com/office/drawing/2014/main" id="{4F50E240-0D88-43F6-A26A-0FF95E803F46}"/>
              </a:ext>
            </a:extLst>
          </p:cNvPr>
          <p:cNvSpPr>
            <a:spLocks noGrp="1"/>
          </p:cNvSpPr>
          <p:nvPr>
            <p:ph idx="1"/>
          </p:nvPr>
        </p:nvSpPr>
        <p:spPr/>
        <p:txBody>
          <a:bodyPr/>
          <a:lstStyle/>
          <a:p>
            <a:r>
              <a:rPr lang="en-US" dirty="0"/>
              <a:t>What is traversing?</a:t>
            </a:r>
          </a:p>
          <a:p>
            <a:r>
              <a:rPr lang="en-IN" dirty="0"/>
              <a:t>Parent, ancestor</a:t>
            </a:r>
          </a:p>
          <a:p>
            <a:r>
              <a:rPr lang="en-IN" dirty="0"/>
              <a:t>Child, descendant</a:t>
            </a:r>
          </a:p>
          <a:p>
            <a:r>
              <a:rPr lang="en-US" dirty="0"/>
              <a:t>Siblings</a:t>
            </a:r>
          </a:p>
          <a:p>
            <a:endParaRPr lang="en-IN" dirty="0"/>
          </a:p>
        </p:txBody>
      </p:sp>
      <p:graphicFrame>
        <p:nvGraphicFramePr>
          <p:cNvPr id="5" name="Diagram 4">
            <a:extLst>
              <a:ext uri="{FF2B5EF4-FFF2-40B4-BE49-F238E27FC236}">
                <a16:creationId xmlns:a16="http://schemas.microsoft.com/office/drawing/2014/main" id="{F4F32183-301F-4E29-97B9-1C9323A3D9AA}"/>
              </a:ext>
            </a:extLst>
          </p:cNvPr>
          <p:cNvGraphicFramePr/>
          <p:nvPr>
            <p:extLst>
              <p:ext uri="{D42A27DB-BD31-4B8C-83A1-F6EECF244321}">
                <p14:modId xmlns:p14="http://schemas.microsoft.com/office/powerpoint/2010/main" val="852908103"/>
              </p:ext>
            </p:extLst>
          </p:nvPr>
        </p:nvGraphicFramePr>
        <p:xfrm>
          <a:off x="3810000" y="1428750"/>
          <a:ext cx="5257800" cy="32139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9743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5">
                                            <p:graphicEl>
                                              <a:dgm id="{B90EE6F3-4A0C-4918-AA94-C1141B517236}"/>
                                            </p:graphicEl>
                                          </p:spTgt>
                                        </p:tgtEl>
                                        <p:attrNameLst>
                                          <p:attrName>style.color</p:attrName>
                                        </p:attrNameLst>
                                      </p:cBhvr>
                                      <p:to>
                                        <a:schemeClr val="bg1"/>
                                      </p:to>
                                    </p:animClr>
                                    <p:animClr clrSpc="rgb" dir="cw">
                                      <p:cBhvr>
                                        <p:cTn id="7" dur="250" autoRev="1" fill="remove"/>
                                        <p:tgtEl>
                                          <p:spTgt spid="5">
                                            <p:graphicEl>
                                              <a:dgm id="{B90EE6F3-4A0C-4918-AA94-C1141B517236}"/>
                                            </p:graphicEl>
                                          </p:spTgt>
                                        </p:tgtEl>
                                        <p:attrNameLst>
                                          <p:attrName>fillcolor</p:attrName>
                                        </p:attrNameLst>
                                      </p:cBhvr>
                                      <p:to>
                                        <a:schemeClr val="bg1"/>
                                      </p:to>
                                    </p:animClr>
                                    <p:set>
                                      <p:cBhvr>
                                        <p:cTn id="8" dur="250" autoRev="1" fill="remove"/>
                                        <p:tgtEl>
                                          <p:spTgt spid="5">
                                            <p:graphicEl>
                                              <a:dgm id="{B90EE6F3-4A0C-4918-AA94-C1141B517236}"/>
                                            </p:graphicEl>
                                          </p:spTgt>
                                        </p:tgtEl>
                                        <p:attrNameLst>
                                          <p:attrName>fill.type</p:attrName>
                                        </p:attrNameLst>
                                      </p:cBhvr>
                                      <p:to>
                                        <p:strVal val="solid"/>
                                      </p:to>
                                    </p:set>
                                    <p:set>
                                      <p:cBhvr>
                                        <p:cTn id="9" dur="250" autoRev="1" fill="remove"/>
                                        <p:tgtEl>
                                          <p:spTgt spid="5">
                                            <p:graphicEl>
                                              <a:dgm id="{B90EE6F3-4A0C-4918-AA94-C1141B517236}"/>
                                            </p:graphic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7" presetClass="emph" presetSubtype="0" fill="remove" grpId="0" nodeType="clickEffect">
                                  <p:stCondLst>
                                    <p:cond delay="0"/>
                                  </p:stCondLst>
                                  <p:childTnLst>
                                    <p:animClr clrSpc="rgb" dir="cw">
                                      <p:cBhvr override="childStyle">
                                        <p:cTn id="13" dur="250" autoRev="1" fill="remove"/>
                                        <p:tgtEl>
                                          <p:spTgt spid="5">
                                            <p:graphicEl>
                                              <a:dgm id="{0B5413BB-B626-4721-B0E8-46C3267D086D}"/>
                                            </p:graphicEl>
                                          </p:spTgt>
                                        </p:tgtEl>
                                        <p:attrNameLst>
                                          <p:attrName>style.color</p:attrName>
                                        </p:attrNameLst>
                                      </p:cBhvr>
                                      <p:to>
                                        <a:schemeClr val="bg1"/>
                                      </p:to>
                                    </p:animClr>
                                    <p:animClr clrSpc="rgb" dir="cw">
                                      <p:cBhvr>
                                        <p:cTn id="14" dur="250" autoRev="1" fill="remove"/>
                                        <p:tgtEl>
                                          <p:spTgt spid="5">
                                            <p:graphicEl>
                                              <a:dgm id="{0B5413BB-B626-4721-B0E8-46C3267D086D}"/>
                                            </p:graphicEl>
                                          </p:spTgt>
                                        </p:tgtEl>
                                        <p:attrNameLst>
                                          <p:attrName>fillcolor</p:attrName>
                                        </p:attrNameLst>
                                      </p:cBhvr>
                                      <p:to>
                                        <a:schemeClr val="bg1"/>
                                      </p:to>
                                    </p:animClr>
                                    <p:set>
                                      <p:cBhvr>
                                        <p:cTn id="15" dur="250" autoRev="1" fill="remove"/>
                                        <p:tgtEl>
                                          <p:spTgt spid="5">
                                            <p:graphicEl>
                                              <a:dgm id="{0B5413BB-B626-4721-B0E8-46C3267D086D}"/>
                                            </p:graphicEl>
                                          </p:spTgt>
                                        </p:tgtEl>
                                        <p:attrNameLst>
                                          <p:attrName>fill.type</p:attrName>
                                        </p:attrNameLst>
                                      </p:cBhvr>
                                      <p:to>
                                        <p:strVal val="solid"/>
                                      </p:to>
                                    </p:set>
                                    <p:set>
                                      <p:cBhvr>
                                        <p:cTn id="16" dur="250" autoRev="1" fill="remove"/>
                                        <p:tgtEl>
                                          <p:spTgt spid="5">
                                            <p:graphicEl>
                                              <a:dgm id="{0B5413BB-B626-4721-B0E8-46C3267D086D}"/>
                                            </p:graphicEl>
                                          </p:spTgt>
                                        </p:tgtEl>
                                        <p:attrNameLst>
                                          <p:attrName>fill.on</p:attrName>
                                        </p:attrNameLst>
                                      </p:cBhvr>
                                      <p:to>
                                        <p:strVal val="true"/>
                                      </p:to>
                                    </p:set>
                                  </p:childTnLst>
                                </p:cTn>
                              </p:par>
                              <p:par>
                                <p:cTn id="17" presetID="27" presetClass="emph" presetSubtype="0" fill="remove" grpId="0" nodeType="withEffect">
                                  <p:stCondLst>
                                    <p:cond delay="0"/>
                                  </p:stCondLst>
                                  <p:childTnLst>
                                    <p:animClr clrSpc="rgb" dir="cw">
                                      <p:cBhvr override="childStyle">
                                        <p:cTn id="18" dur="250" autoRev="1" fill="remove"/>
                                        <p:tgtEl>
                                          <p:spTgt spid="5">
                                            <p:graphicEl>
                                              <a:dgm id="{5593C6DC-A062-4558-B6C4-213583E0867F}"/>
                                            </p:graphicEl>
                                          </p:spTgt>
                                        </p:tgtEl>
                                        <p:attrNameLst>
                                          <p:attrName>style.color</p:attrName>
                                        </p:attrNameLst>
                                      </p:cBhvr>
                                      <p:to>
                                        <a:schemeClr val="bg1"/>
                                      </p:to>
                                    </p:animClr>
                                    <p:animClr clrSpc="rgb" dir="cw">
                                      <p:cBhvr>
                                        <p:cTn id="19" dur="250" autoRev="1" fill="remove"/>
                                        <p:tgtEl>
                                          <p:spTgt spid="5">
                                            <p:graphicEl>
                                              <a:dgm id="{5593C6DC-A062-4558-B6C4-213583E0867F}"/>
                                            </p:graphicEl>
                                          </p:spTgt>
                                        </p:tgtEl>
                                        <p:attrNameLst>
                                          <p:attrName>fillcolor</p:attrName>
                                        </p:attrNameLst>
                                      </p:cBhvr>
                                      <p:to>
                                        <a:schemeClr val="bg1"/>
                                      </p:to>
                                    </p:animClr>
                                    <p:set>
                                      <p:cBhvr>
                                        <p:cTn id="20" dur="250" autoRev="1" fill="remove"/>
                                        <p:tgtEl>
                                          <p:spTgt spid="5">
                                            <p:graphicEl>
                                              <a:dgm id="{5593C6DC-A062-4558-B6C4-213583E0867F}"/>
                                            </p:graphicEl>
                                          </p:spTgt>
                                        </p:tgtEl>
                                        <p:attrNameLst>
                                          <p:attrName>fill.type</p:attrName>
                                        </p:attrNameLst>
                                      </p:cBhvr>
                                      <p:to>
                                        <p:strVal val="solid"/>
                                      </p:to>
                                    </p:set>
                                    <p:set>
                                      <p:cBhvr>
                                        <p:cTn id="21" dur="250" autoRev="1" fill="remove"/>
                                        <p:tgtEl>
                                          <p:spTgt spid="5">
                                            <p:graphicEl>
                                              <a:dgm id="{5593C6DC-A062-4558-B6C4-213583E0867F}"/>
                                            </p:graphicEl>
                                          </p:spTgt>
                                        </p:tgtEl>
                                        <p:attrNameLst>
                                          <p:attrName>fill.on</p:attrName>
                                        </p:attrNameLst>
                                      </p:cBhvr>
                                      <p:to>
                                        <p:strVal val="true"/>
                                      </p:to>
                                    </p:set>
                                  </p:childTnLst>
                                </p:cTn>
                              </p:par>
                              <p:par>
                                <p:cTn id="22" presetID="27" presetClass="emph" presetSubtype="0" fill="remove" grpId="0" nodeType="withEffect">
                                  <p:stCondLst>
                                    <p:cond delay="0"/>
                                  </p:stCondLst>
                                  <p:childTnLst>
                                    <p:animClr clrSpc="rgb" dir="cw">
                                      <p:cBhvr override="childStyle">
                                        <p:cTn id="23" dur="250" autoRev="1" fill="remove"/>
                                        <p:tgtEl>
                                          <p:spTgt spid="5">
                                            <p:graphicEl>
                                              <a:dgm id="{32902983-BBC7-49F6-8BD7-5F3D8B510AAE}"/>
                                            </p:graphicEl>
                                          </p:spTgt>
                                        </p:tgtEl>
                                        <p:attrNameLst>
                                          <p:attrName>style.color</p:attrName>
                                        </p:attrNameLst>
                                      </p:cBhvr>
                                      <p:to>
                                        <a:schemeClr val="bg1"/>
                                      </p:to>
                                    </p:animClr>
                                    <p:animClr clrSpc="rgb" dir="cw">
                                      <p:cBhvr>
                                        <p:cTn id="24" dur="250" autoRev="1" fill="remove"/>
                                        <p:tgtEl>
                                          <p:spTgt spid="5">
                                            <p:graphicEl>
                                              <a:dgm id="{32902983-BBC7-49F6-8BD7-5F3D8B510AAE}"/>
                                            </p:graphicEl>
                                          </p:spTgt>
                                        </p:tgtEl>
                                        <p:attrNameLst>
                                          <p:attrName>fillcolor</p:attrName>
                                        </p:attrNameLst>
                                      </p:cBhvr>
                                      <p:to>
                                        <a:schemeClr val="bg1"/>
                                      </p:to>
                                    </p:animClr>
                                    <p:set>
                                      <p:cBhvr>
                                        <p:cTn id="25" dur="250" autoRev="1" fill="remove"/>
                                        <p:tgtEl>
                                          <p:spTgt spid="5">
                                            <p:graphicEl>
                                              <a:dgm id="{32902983-BBC7-49F6-8BD7-5F3D8B510AAE}"/>
                                            </p:graphicEl>
                                          </p:spTgt>
                                        </p:tgtEl>
                                        <p:attrNameLst>
                                          <p:attrName>fill.type</p:attrName>
                                        </p:attrNameLst>
                                      </p:cBhvr>
                                      <p:to>
                                        <p:strVal val="solid"/>
                                      </p:to>
                                    </p:set>
                                    <p:set>
                                      <p:cBhvr>
                                        <p:cTn id="26" dur="250" autoRev="1" fill="remove"/>
                                        <p:tgtEl>
                                          <p:spTgt spid="5">
                                            <p:graphicEl>
                                              <a:dgm id="{32902983-BBC7-49F6-8BD7-5F3D8B510AAE}"/>
                                            </p:graphicEl>
                                          </p:spTgt>
                                        </p:tgtEl>
                                        <p:attrNameLst>
                                          <p:attrName>fill.on</p:attrName>
                                        </p:attrNameLst>
                                      </p:cBhvr>
                                      <p:to>
                                        <p:strVal val="true"/>
                                      </p:to>
                                    </p:set>
                                  </p:childTnLst>
                                </p:cTn>
                              </p:par>
                              <p:par>
                                <p:cTn id="27" presetID="27" presetClass="emph" presetSubtype="0" fill="remove" grpId="0" nodeType="withEffect">
                                  <p:stCondLst>
                                    <p:cond delay="0"/>
                                  </p:stCondLst>
                                  <p:childTnLst>
                                    <p:animClr clrSpc="rgb" dir="cw">
                                      <p:cBhvr override="childStyle">
                                        <p:cTn id="28" dur="250" autoRev="1" fill="remove"/>
                                        <p:tgtEl>
                                          <p:spTgt spid="5">
                                            <p:graphicEl>
                                              <a:dgm id="{B8767261-F523-4C79-8F0D-BF28D193F193}"/>
                                            </p:graphicEl>
                                          </p:spTgt>
                                        </p:tgtEl>
                                        <p:attrNameLst>
                                          <p:attrName>style.color</p:attrName>
                                        </p:attrNameLst>
                                      </p:cBhvr>
                                      <p:to>
                                        <a:schemeClr val="bg1"/>
                                      </p:to>
                                    </p:animClr>
                                    <p:animClr clrSpc="rgb" dir="cw">
                                      <p:cBhvr>
                                        <p:cTn id="29" dur="250" autoRev="1" fill="remove"/>
                                        <p:tgtEl>
                                          <p:spTgt spid="5">
                                            <p:graphicEl>
                                              <a:dgm id="{B8767261-F523-4C79-8F0D-BF28D193F193}"/>
                                            </p:graphicEl>
                                          </p:spTgt>
                                        </p:tgtEl>
                                        <p:attrNameLst>
                                          <p:attrName>fillcolor</p:attrName>
                                        </p:attrNameLst>
                                      </p:cBhvr>
                                      <p:to>
                                        <a:schemeClr val="bg1"/>
                                      </p:to>
                                    </p:animClr>
                                    <p:set>
                                      <p:cBhvr>
                                        <p:cTn id="30" dur="250" autoRev="1" fill="remove"/>
                                        <p:tgtEl>
                                          <p:spTgt spid="5">
                                            <p:graphicEl>
                                              <a:dgm id="{B8767261-F523-4C79-8F0D-BF28D193F193}"/>
                                            </p:graphicEl>
                                          </p:spTgt>
                                        </p:tgtEl>
                                        <p:attrNameLst>
                                          <p:attrName>fill.type</p:attrName>
                                        </p:attrNameLst>
                                      </p:cBhvr>
                                      <p:to>
                                        <p:strVal val="solid"/>
                                      </p:to>
                                    </p:set>
                                    <p:set>
                                      <p:cBhvr>
                                        <p:cTn id="31" dur="250" autoRev="1" fill="remove"/>
                                        <p:tgtEl>
                                          <p:spTgt spid="5">
                                            <p:graphicEl>
                                              <a:dgm id="{B8767261-F523-4C79-8F0D-BF28D193F193}"/>
                                            </p:graphic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27" presetClass="emph" presetSubtype="0" fill="remove" grpId="0" nodeType="clickEffect">
                                  <p:stCondLst>
                                    <p:cond delay="0"/>
                                  </p:stCondLst>
                                  <p:childTnLst>
                                    <p:animClr clrSpc="rgb" dir="cw">
                                      <p:cBhvr override="childStyle">
                                        <p:cTn id="35" dur="250" autoRev="1" fill="remove"/>
                                        <p:tgtEl>
                                          <p:spTgt spid="5">
                                            <p:graphicEl>
                                              <a:dgm id="{F8D4E216-2179-4776-B656-40875C791917}"/>
                                            </p:graphicEl>
                                          </p:spTgt>
                                        </p:tgtEl>
                                        <p:attrNameLst>
                                          <p:attrName>style.color</p:attrName>
                                        </p:attrNameLst>
                                      </p:cBhvr>
                                      <p:to>
                                        <a:schemeClr val="bg1"/>
                                      </p:to>
                                    </p:animClr>
                                    <p:animClr clrSpc="rgb" dir="cw">
                                      <p:cBhvr>
                                        <p:cTn id="36" dur="250" autoRev="1" fill="remove"/>
                                        <p:tgtEl>
                                          <p:spTgt spid="5">
                                            <p:graphicEl>
                                              <a:dgm id="{F8D4E216-2179-4776-B656-40875C791917}"/>
                                            </p:graphicEl>
                                          </p:spTgt>
                                        </p:tgtEl>
                                        <p:attrNameLst>
                                          <p:attrName>fillcolor</p:attrName>
                                        </p:attrNameLst>
                                      </p:cBhvr>
                                      <p:to>
                                        <a:schemeClr val="bg1"/>
                                      </p:to>
                                    </p:animClr>
                                    <p:set>
                                      <p:cBhvr>
                                        <p:cTn id="37" dur="250" autoRev="1" fill="remove"/>
                                        <p:tgtEl>
                                          <p:spTgt spid="5">
                                            <p:graphicEl>
                                              <a:dgm id="{F8D4E216-2179-4776-B656-40875C791917}"/>
                                            </p:graphicEl>
                                          </p:spTgt>
                                        </p:tgtEl>
                                        <p:attrNameLst>
                                          <p:attrName>fill.type</p:attrName>
                                        </p:attrNameLst>
                                      </p:cBhvr>
                                      <p:to>
                                        <p:strVal val="solid"/>
                                      </p:to>
                                    </p:set>
                                    <p:set>
                                      <p:cBhvr>
                                        <p:cTn id="38" dur="250" autoRev="1" fill="remove"/>
                                        <p:tgtEl>
                                          <p:spTgt spid="5">
                                            <p:graphicEl>
                                              <a:dgm id="{F8D4E216-2179-4776-B656-40875C791917}"/>
                                            </p:graphicEl>
                                          </p:spTgt>
                                        </p:tgtEl>
                                        <p:attrNameLst>
                                          <p:attrName>fill.on</p:attrName>
                                        </p:attrNameLst>
                                      </p:cBhvr>
                                      <p:to>
                                        <p:strVal val="true"/>
                                      </p:to>
                                    </p:set>
                                  </p:childTnLst>
                                </p:cTn>
                              </p:par>
                              <p:par>
                                <p:cTn id="39" presetID="27" presetClass="emph" presetSubtype="0" fill="remove" grpId="0" nodeType="withEffect">
                                  <p:stCondLst>
                                    <p:cond delay="0"/>
                                  </p:stCondLst>
                                  <p:childTnLst>
                                    <p:animClr clrSpc="rgb" dir="cw">
                                      <p:cBhvr override="childStyle">
                                        <p:cTn id="40" dur="250" autoRev="1" fill="remove"/>
                                        <p:tgtEl>
                                          <p:spTgt spid="5">
                                            <p:graphicEl>
                                              <a:dgm id="{D193B142-ACC3-4B69-BAAC-DA31760DA371}"/>
                                            </p:graphicEl>
                                          </p:spTgt>
                                        </p:tgtEl>
                                        <p:attrNameLst>
                                          <p:attrName>style.color</p:attrName>
                                        </p:attrNameLst>
                                      </p:cBhvr>
                                      <p:to>
                                        <a:schemeClr val="bg1"/>
                                      </p:to>
                                    </p:animClr>
                                    <p:animClr clrSpc="rgb" dir="cw">
                                      <p:cBhvr>
                                        <p:cTn id="41" dur="250" autoRev="1" fill="remove"/>
                                        <p:tgtEl>
                                          <p:spTgt spid="5">
                                            <p:graphicEl>
                                              <a:dgm id="{D193B142-ACC3-4B69-BAAC-DA31760DA371}"/>
                                            </p:graphicEl>
                                          </p:spTgt>
                                        </p:tgtEl>
                                        <p:attrNameLst>
                                          <p:attrName>fillcolor</p:attrName>
                                        </p:attrNameLst>
                                      </p:cBhvr>
                                      <p:to>
                                        <a:schemeClr val="bg1"/>
                                      </p:to>
                                    </p:animClr>
                                    <p:set>
                                      <p:cBhvr>
                                        <p:cTn id="42" dur="250" autoRev="1" fill="remove"/>
                                        <p:tgtEl>
                                          <p:spTgt spid="5">
                                            <p:graphicEl>
                                              <a:dgm id="{D193B142-ACC3-4B69-BAAC-DA31760DA371}"/>
                                            </p:graphicEl>
                                          </p:spTgt>
                                        </p:tgtEl>
                                        <p:attrNameLst>
                                          <p:attrName>fill.type</p:attrName>
                                        </p:attrNameLst>
                                      </p:cBhvr>
                                      <p:to>
                                        <p:strVal val="solid"/>
                                      </p:to>
                                    </p:set>
                                    <p:set>
                                      <p:cBhvr>
                                        <p:cTn id="43" dur="250" autoRev="1" fill="remove"/>
                                        <p:tgtEl>
                                          <p:spTgt spid="5">
                                            <p:graphicEl>
                                              <a:dgm id="{D193B142-ACC3-4B69-BAAC-DA31760DA371}"/>
                                            </p:graphicEl>
                                          </p:spTgt>
                                        </p:tgtEl>
                                        <p:attrNameLst>
                                          <p:attrName>fill.on</p:attrName>
                                        </p:attrNameLst>
                                      </p:cBhvr>
                                      <p:to>
                                        <p:strVal val="true"/>
                                      </p:to>
                                    </p:set>
                                  </p:childTnLst>
                                </p:cTn>
                              </p:par>
                              <p:par>
                                <p:cTn id="44" presetID="27" presetClass="emph" presetSubtype="0" fill="remove" grpId="0" nodeType="withEffect">
                                  <p:stCondLst>
                                    <p:cond delay="0"/>
                                  </p:stCondLst>
                                  <p:childTnLst>
                                    <p:animClr clrSpc="rgb" dir="cw">
                                      <p:cBhvr override="childStyle">
                                        <p:cTn id="45" dur="250" autoRev="1" fill="remove"/>
                                        <p:tgtEl>
                                          <p:spTgt spid="5">
                                            <p:graphicEl>
                                              <a:dgm id="{D2274D56-3DE1-4770-BAFC-E99CD4AF83E3}"/>
                                            </p:graphicEl>
                                          </p:spTgt>
                                        </p:tgtEl>
                                        <p:attrNameLst>
                                          <p:attrName>style.color</p:attrName>
                                        </p:attrNameLst>
                                      </p:cBhvr>
                                      <p:to>
                                        <a:schemeClr val="bg1"/>
                                      </p:to>
                                    </p:animClr>
                                    <p:animClr clrSpc="rgb" dir="cw">
                                      <p:cBhvr>
                                        <p:cTn id="46" dur="250" autoRev="1" fill="remove"/>
                                        <p:tgtEl>
                                          <p:spTgt spid="5">
                                            <p:graphicEl>
                                              <a:dgm id="{D2274D56-3DE1-4770-BAFC-E99CD4AF83E3}"/>
                                            </p:graphicEl>
                                          </p:spTgt>
                                        </p:tgtEl>
                                        <p:attrNameLst>
                                          <p:attrName>fillcolor</p:attrName>
                                        </p:attrNameLst>
                                      </p:cBhvr>
                                      <p:to>
                                        <a:schemeClr val="bg1"/>
                                      </p:to>
                                    </p:animClr>
                                    <p:set>
                                      <p:cBhvr>
                                        <p:cTn id="47" dur="250" autoRev="1" fill="remove"/>
                                        <p:tgtEl>
                                          <p:spTgt spid="5">
                                            <p:graphicEl>
                                              <a:dgm id="{D2274D56-3DE1-4770-BAFC-E99CD4AF83E3}"/>
                                            </p:graphicEl>
                                          </p:spTgt>
                                        </p:tgtEl>
                                        <p:attrNameLst>
                                          <p:attrName>fill.type</p:attrName>
                                        </p:attrNameLst>
                                      </p:cBhvr>
                                      <p:to>
                                        <p:strVal val="solid"/>
                                      </p:to>
                                    </p:set>
                                    <p:set>
                                      <p:cBhvr>
                                        <p:cTn id="48" dur="250" autoRev="1" fill="remove"/>
                                        <p:tgtEl>
                                          <p:spTgt spid="5">
                                            <p:graphicEl>
                                              <a:dgm id="{D2274D56-3DE1-4770-BAFC-E99CD4AF83E3}"/>
                                            </p:graphicEl>
                                          </p:spTgt>
                                        </p:tgtEl>
                                        <p:attrNameLst>
                                          <p:attrName>fill.on</p:attrName>
                                        </p:attrNameLst>
                                      </p:cBhvr>
                                      <p:to>
                                        <p:strVal val="true"/>
                                      </p:to>
                                    </p:set>
                                  </p:childTnLst>
                                </p:cTn>
                              </p:par>
                              <p:par>
                                <p:cTn id="49" presetID="27" presetClass="emph" presetSubtype="0" fill="remove" grpId="0" nodeType="withEffect">
                                  <p:stCondLst>
                                    <p:cond delay="0"/>
                                  </p:stCondLst>
                                  <p:childTnLst>
                                    <p:animClr clrSpc="rgb" dir="cw">
                                      <p:cBhvr override="childStyle">
                                        <p:cTn id="50" dur="250" autoRev="1" fill="remove"/>
                                        <p:tgtEl>
                                          <p:spTgt spid="5">
                                            <p:graphicEl>
                                              <a:dgm id="{3642F66B-EE58-40AF-B5BD-02C43CA39F18}"/>
                                            </p:graphicEl>
                                          </p:spTgt>
                                        </p:tgtEl>
                                        <p:attrNameLst>
                                          <p:attrName>style.color</p:attrName>
                                        </p:attrNameLst>
                                      </p:cBhvr>
                                      <p:to>
                                        <a:schemeClr val="bg1"/>
                                      </p:to>
                                    </p:animClr>
                                    <p:animClr clrSpc="rgb" dir="cw">
                                      <p:cBhvr>
                                        <p:cTn id="51" dur="250" autoRev="1" fill="remove"/>
                                        <p:tgtEl>
                                          <p:spTgt spid="5">
                                            <p:graphicEl>
                                              <a:dgm id="{3642F66B-EE58-40AF-B5BD-02C43CA39F18}"/>
                                            </p:graphicEl>
                                          </p:spTgt>
                                        </p:tgtEl>
                                        <p:attrNameLst>
                                          <p:attrName>fillcolor</p:attrName>
                                        </p:attrNameLst>
                                      </p:cBhvr>
                                      <p:to>
                                        <a:schemeClr val="bg1"/>
                                      </p:to>
                                    </p:animClr>
                                    <p:set>
                                      <p:cBhvr>
                                        <p:cTn id="52" dur="250" autoRev="1" fill="remove"/>
                                        <p:tgtEl>
                                          <p:spTgt spid="5">
                                            <p:graphicEl>
                                              <a:dgm id="{3642F66B-EE58-40AF-B5BD-02C43CA39F18}"/>
                                            </p:graphicEl>
                                          </p:spTgt>
                                        </p:tgtEl>
                                        <p:attrNameLst>
                                          <p:attrName>fill.type</p:attrName>
                                        </p:attrNameLst>
                                      </p:cBhvr>
                                      <p:to>
                                        <p:strVal val="solid"/>
                                      </p:to>
                                    </p:set>
                                    <p:set>
                                      <p:cBhvr>
                                        <p:cTn id="53" dur="250" autoRev="1" fill="remove"/>
                                        <p:tgtEl>
                                          <p:spTgt spid="5">
                                            <p:graphicEl>
                                              <a:dgm id="{3642F66B-EE58-40AF-B5BD-02C43CA39F18}"/>
                                            </p:graphicEl>
                                          </p:spTgt>
                                        </p:tgtEl>
                                        <p:attrNameLst>
                                          <p:attrName>fill.on</p:attrName>
                                        </p:attrNameLst>
                                      </p:cBhvr>
                                      <p:to>
                                        <p:strVal val="true"/>
                                      </p:to>
                                    </p:set>
                                  </p:childTnLst>
                                </p:cTn>
                              </p:par>
                              <p:par>
                                <p:cTn id="54" presetID="27" presetClass="emph" presetSubtype="0" fill="remove" grpId="0" nodeType="withEffect">
                                  <p:stCondLst>
                                    <p:cond delay="0"/>
                                  </p:stCondLst>
                                  <p:childTnLst>
                                    <p:animClr clrSpc="rgb" dir="cw">
                                      <p:cBhvr override="childStyle">
                                        <p:cTn id="55" dur="250" autoRev="1" fill="remove"/>
                                        <p:tgtEl>
                                          <p:spTgt spid="5">
                                            <p:graphicEl>
                                              <a:dgm id="{94867763-B2EE-4416-9AC0-E32DD9BF7818}"/>
                                            </p:graphicEl>
                                          </p:spTgt>
                                        </p:tgtEl>
                                        <p:attrNameLst>
                                          <p:attrName>style.color</p:attrName>
                                        </p:attrNameLst>
                                      </p:cBhvr>
                                      <p:to>
                                        <a:schemeClr val="bg1"/>
                                      </p:to>
                                    </p:animClr>
                                    <p:animClr clrSpc="rgb" dir="cw">
                                      <p:cBhvr>
                                        <p:cTn id="56" dur="250" autoRev="1" fill="remove"/>
                                        <p:tgtEl>
                                          <p:spTgt spid="5">
                                            <p:graphicEl>
                                              <a:dgm id="{94867763-B2EE-4416-9AC0-E32DD9BF7818}"/>
                                            </p:graphicEl>
                                          </p:spTgt>
                                        </p:tgtEl>
                                        <p:attrNameLst>
                                          <p:attrName>fillcolor</p:attrName>
                                        </p:attrNameLst>
                                      </p:cBhvr>
                                      <p:to>
                                        <a:schemeClr val="bg1"/>
                                      </p:to>
                                    </p:animClr>
                                    <p:set>
                                      <p:cBhvr>
                                        <p:cTn id="57" dur="250" autoRev="1" fill="remove"/>
                                        <p:tgtEl>
                                          <p:spTgt spid="5">
                                            <p:graphicEl>
                                              <a:dgm id="{94867763-B2EE-4416-9AC0-E32DD9BF7818}"/>
                                            </p:graphicEl>
                                          </p:spTgt>
                                        </p:tgtEl>
                                        <p:attrNameLst>
                                          <p:attrName>fill.type</p:attrName>
                                        </p:attrNameLst>
                                      </p:cBhvr>
                                      <p:to>
                                        <p:strVal val="solid"/>
                                      </p:to>
                                    </p:set>
                                    <p:set>
                                      <p:cBhvr>
                                        <p:cTn id="58" dur="250" autoRev="1" fill="remove"/>
                                        <p:tgtEl>
                                          <p:spTgt spid="5">
                                            <p:graphicEl>
                                              <a:dgm id="{94867763-B2EE-4416-9AC0-E32DD9BF7818}"/>
                                            </p:graphicEl>
                                          </p:spTgt>
                                        </p:tgtEl>
                                        <p:attrNameLst>
                                          <p:attrName>fill.on</p:attrName>
                                        </p:attrNameLst>
                                      </p:cBhvr>
                                      <p:to>
                                        <p:strVal val="true"/>
                                      </p:to>
                                    </p:set>
                                  </p:childTnLst>
                                </p:cTn>
                              </p:par>
                              <p:par>
                                <p:cTn id="59" presetID="27" presetClass="emph" presetSubtype="0" fill="remove" grpId="0" nodeType="withEffect">
                                  <p:stCondLst>
                                    <p:cond delay="0"/>
                                  </p:stCondLst>
                                  <p:childTnLst>
                                    <p:animClr clrSpc="rgb" dir="cw">
                                      <p:cBhvr override="childStyle">
                                        <p:cTn id="60" dur="250" autoRev="1" fill="remove"/>
                                        <p:tgtEl>
                                          <p:spTgt spid="5">
                                            <p:graphicEl>
                                              <a:dgm id="{2B7574B1-8797-4594-994B-631339053B58}"/>
                                            </p:graphicEl>
                                          </p:spTgt>
                                        </p:tgtEl>
                                        <p:attrNameLst>
                                          <p:attrName>style.color</p:attrName>
                                        </p:attrNameLst>
                                      </p:cBhvr>
                                      <p:to>
                                        <a:schemeClr val="bg1"/>
                                      </p:to>
                                    </p:animClr>
                                    <p:animClr clrSpc="rgb" dir="cw">
                                      <p:cBhvr>
                                        <p:cTn id="61" dur="250" autoRev="1" fill="remove"/>
                                        <p:tgtEl>
                                          <p:spTgt spid="5">
                                            <p:graphicEl>
                                              <a:dgm id="{2B7574B1-8797-4594-994B-631339053B58}"/>
                                            </p:graphicEl>
                                          </p:spTgt>
                                        </p:tgtEl>
                                        <p:attrNameLst>
                                          <p:attrName>fillcolor</p:attrName>
                                        </p:attrNameLst>
                                      </p:cBhvr>
                                      <p:to>
                                        <a:schemeClr val="bg1"/>
                                      </p:to>
                                    </p:animClr>
                                    <p:set>
                                      <p:cBhvr>
                                        <p:cTn id="62" dur="250" autoRev="1" fill="remove"/>
                                        <p:tgtEl>
                                          <p:spTgt spid="5">
                                            <p:graphicEl>
                                              <a:dgm id="{2B7574B1-8797-4594-994B-631339053B58}"/>
                                            </p:graphicEl>
                                          </p:spTgt>
                                        </p:tgtEl>
                                        <p:attrNameLst>
                                          <p:attrName>fill.type</p:attrName>
                                        </p:attrNameLst>
                                      </p:cBhvr>
                                      <p:to>
                                        <p:strVal val="solid"/>
                                      </p:to>
                                    </p:set>
                                    <p:set>
                                      <p:cBhvr>
                                        <p:cTn id="63" dur="250" autoRev="1" fill="remove"/>
                                        <p:tgtEl>
                                          <p:spTgt spid="5">
                                            <p:graphicEl>
                                              <a:dgm id="{2B7574B1-8797-4594-994B-631339053B58}"/>
                                            </p:graphicEl>
                                          </p:spTgt>
                                        </p:tgtEl>
                                        <p:attrNameLst>
                                          <p:attrName>fill.on</p:attrName>
                                        </p:attrNameLst>
                                      </p:cBhvr>
                                      <p:to>
                                        <p:strVal val="true"/>
                                      </p:to>
                                    </p:set>
                                  </p:childTnLst>
                                </p:cTn>
                              </p:par>
                              <p:par>
                                <p:cTn id="64" presetID="27" presetClass="emph" presetSubtype="0" fill="remove" grpId="0" nodeType="withEffect">
                                  <p:stCondLst>
                                    <p:cond delay="0"/>
                                  </p:stCondLst>
                                  <p:childTnLst>
                                    <p:animClr clrSpc="rgb" dir="cw">
                                      <p:cBhvr override="childStyle">
                                        <p:cTn id="65" dur="250" autoRev="1" fill="remove"/>
                                        <p:tgtEl>
                                          <p:spTgt spid="5">
                                            <p:graphicEl>
                                              <a:dgm id="{86C3D2AD-5D2C-4E33-A7C6-1AC1E1B4EA3C}"/>
                                            </p:graphicEl>
                                          </p:spTgt>
                                        </p:tgtEl>
                                        <p:attrNameLst>
                                          <p:attrName>style.color</p:attrName>
                                        </p:attrNameLst>
                                      </p:cBhvr>
                                      <p:to>
                                        <a:schemeClr val="bg1"/>
                                      </p:to>
                                    </p:animClr>
                                    <p:animClr clrSpc="rgb" dir="cw">
                                      <p:cBhvr>
                                        <p:cTn id="66" dur="250" autoRev="1" fill="remove"/>
                                        <p:tgtEl>
                                          <p:spTgt spid="5">
                                            <p:graphicEl>
                                              <a:dgm id="{86C3D2AD-5D2C-4E33-A7C6-1AC1E1B4EA3C}"/>
                                            </p:graphicEl>
                                          </p:spTgt>
                                        </p:tgtEl>
                                        <p:attrNameLst>
                                          <p:attrName>fillcolor</p:attrName>
                                        </p:attrNameLst>
                                      </p:cBhvr>
                                      <p:to>
                                        <a:schemeClr val="bg1"/>
                                      </p:to>
                                    </p:animClr>
                                    <p:set>
                                      <p:cBhvr>
                                        <p:cTn id="67" dur="250" autoRev="1" fill="remove"/>
                                        <p:tgtEl>
                                          <p:spTgt spid="5">
                                            <p:graphicEl>
                                              <a:dgm id="{86C3D2AD-5D2C-4E33-A7C6-1AC1E1B4EA3C}"/>
                                            </p:graphicEl>
                                          </p:spTgt>
                                        </p:tgtEl>
                                        <p:attrNameLst>
                                          <p:attrName>fill.type</p:attrName>
                                        </p:attrNameLst>
                                      </p:cBhvr>
                                      <p:to>
                                        <p:strVal val="solid"/>
                                      </p:to>
                                    </p:set>
                                    <p:set>
                                      <p:cBhvr>
                                        <p:cTn id="68" dur="250" autoRev="1" fill="remove"/>
                                        <p:tgtEl>
                                          <p:spTgt spid="5">
                                            <p:graphicEl>
                                              <a:dgm id="{86C3D2AD-5D2C-4E33-A7C6-1AC1E1B4EA3C}"/>
                                            </p:graphicEl>
                                          </p:spTgt>
                                        </p:tgtEl>
                                        <p:attrNameLst>
                                          <p:attrName>fill.on</p:attrName>
                                        </p:attrNameLst>
                                      </p:cBhvr>
                                      <p:to>
                                        <p:strVal val="true"/>
                                      </p:to>
                                    </p:set>
                                  </p:childTnLst>
                                </p:cTn>
                              </p:par>
                              <p:par>
                                <p:cTn id="69" presetID="27" presetClass="emph" presetSubtype="0" fill="remove" grpId="0" nodeType="withEffect">
                                  <p:stCondLst>
                                    <p:cond delay="0"/>
                                  </p:stCondLst>
                                  <p:childTnLst>
                                    <p:animClr clrSpc="rgb" dir="cw">
                                      <p:cBhvr override="childStyle">
                                        <p:cTn id="70" dur="250" autoRev="1" fill="remove"/>
                                        <p:tgtEl>
                                          <p:spTgt spid="5">
                                            <p:graphicEl>
                                              <a:dgm id="{10A38588-95BA-4A6C-A1D7-4B1361898EEC}"/>
                                            </p:graphicEl>
                                          </p:spTgt>
                                        </p:tgtEl>
                                        <p:attrNameLst>
                                          <p:attrName>style.color</p:attrName>
                                        </p:attrNameLst>
                                      </p:cBhvr>
                                      <p:to>
                                        <a:schemeClr val="bg1"/>
                                      </p:to>
                                    </p:animClr>
                                    <p:animClr clrSpc="rgb" dir="cw">
                                      <p:cBhvr>
                                        <p:cTn id="71" dur="250" autoRev="1" fill="remove"/>
                                        <p:tgtEl>
                                          <p:spTgt spid="5">
                                            <p:graphicEl>
                                              <a:dgm id="{10A38588-95BA-4A6C-A1D7-4B1361898EEC}"/>
                                            </p:graphicEl>
                                          </p:spTgt>
                                        </p:tgtEl>
                                        <p:attrNameLst>
                                          <p:attrName>fillcolor</p:attrName>
                                        </p:attrNameLst>
                                      </p:cBhvr>
                                      <p:to>
                                        <a:schemeClr val="bg1"/>
                                      </p:to>
                                    </p:animClr>
                                    <p:set>
                                      <p:cBhvr>
                                        <p:cTn id="72" dur="250" autoRev="1" fill="remove"/>
                                        <p:tgtEl>
                                          <p:spTgt spid="5">
                                            <p:graphicEl>
                                              <a:dgm id="{10A38588-95BA-4A6C-A1D7-4B1361898EEC}"/>
                                            </p:graphicEl>
                                          </p:spTgt>
                                        </p:tgtEl>
                                        <p:attrNameLst>
                                          <p:attrName>fill.type</p:attrName>
                                        </p:attrNameLst>
                                      </p:cBhvr>
                                      <p:to>
                                        <p:strVal val="solid"/>
                                      </p:to>
                                    </p:set>
                                    <p:set>
                                      <p:cBhvr>
                                        <p:cTn id="73" dur="250" autoRev="1" fill="remove"/>
                                        <p:tgtEl>
                                          <p:spTgt spid="5">
                                            <p:graphicEl>
                                              <a:dgm id="{10A38588-95BA-4A6C-A1D7-4B1361898EEC}"/>
                                            </p:graphicEl>
                                          </p:spTgt>
                                        </p:tgtEl>
                                        <p:attrNameLst>
                                          <p:attrName>fill.on</p:attrName>
                                        </p:attrNameLst>
                                      </p:cBhvr>
                                      <p:to>
                                        <p:strVal val="true"/>
                                      </p:to>
                                    </p:set>
                                  </p:childTnLst>
                                </p:cTn>
                              </p:par>
                            </p:childTnLst>
                          </p:cTn>
                        </p:par>
                      </p:childTnLst>
                    </p:cTn>
                  </p:par>
                  <p:par>
                    <p:cTn id="74" fill="hold">
                      <p:stCondLst>
                        <p:cond delay="indefinite"/>
                      </p:stCondLst>
                      <p:childTnLst>
                        <p:par>
                          <p:cTn id="75" fill="hold">
                            <p:stCondLst>
                              <p:cond delay="0"/>
                            </p:stCondLst>
                            <p:childTnLst>
                              <p:par>
                                <p:cTn id="76" presetID="27" presetClass="emph" presetSubtype="0" fill="remove" grpId="0" nodeType="clickEffect">
                                  <p:stCondLst>
                                    <p:cond delay="0"/>
                                  </p:stCondLst>
                                  <p:childTnLst>
                                    <p:animClr clrSpc="rgb" dir="cw">
                                      <p:cBhvr override="childStyle">
                                        <p:cTn id="77" dur="250" autoRev="1" fill="remove"/>
                                        <p:tgtEl>
                                          <p:spTgt spid="5">
                                            <p:graphicEl>
                                              <a:dgm id="{C6570656-EDFB-433D-9216-4CA337FE7D9F}"/>
                                            </p:graphicEl>
                                          </p:spTgt>
                                        </p:tgtEl>
                                        <p:attrNameLst>
                                          <p:attrName>style.color</p:attrName>
                                        </p:attrNameLst>
                                      </p:cBhvr>
                                      <p:to>
                                        <a:schemeClr val="bg1"/>
                                      </p:to>
                                    </p:animClr>
                                    <p:animClr clrSpc="rgb" dir="cw">
                                      <p:cBhvr>
                                        <p:cTn id="78" dur="250" autoRev="1" fill="remove"/>
                                        <p:tgtEl>
                                          <p:spTgt spid="5">
                                            <p:graphicEl>
                                              <a:dgm id="{C6570656-EDFB-433D-9216-4CA337FE7D9F}"/>
                                            </p:graphicEl>
                                          </p:spTgt>
                                        </p:tgtEl>
                                        <p:attrNameLst>
                                          <p:attrName>fillcolor</p:attrName>
                                        </p:attrNameLst>
                                      </p:cBhvr>
                                      <p:to>
                                        <a:schemeClr val="bg1"/>
                                      </p:to>
                                    </p:animClr>
                                    <p:set>
                                      <p:cBhvr>
                                        <p:cTn id="79" dur="250" autoRev="1" fill="remove"/>
                                        <p:tgtEl>
                                          <p:spTgt spid="5">
                                            <p:graphicEl>
                                              <a:dgm id="{C6570656-EDFB-433D-9216-4CA337FE7D9F}"/>
                                            </p:graphicEl>
                                          </p:spTgt>
                                        </p:tgtEl>
                                        <p:attrNameLst>
                                          <p:attrName>fill.type</p:attrName>
                                        </p:attrNameLst>
                                      </p:cBhvr>
                                      <p:to>
                                        <p:strVal val="solid"/>
                                      </p:to>
                                    </p:set>
                                    <p:set>
                                      <p:cBhvr>
                                        <p:cTn id="80" dur="250" autoRev="1" fill="remove"/>
                                        <p:tgtEl>
                                          <p:spTgt spid="5">
                                            <p:graphicEl>
                                              <a:dgm id="{C6570656-EDFB-433D-9216-4CA337FE7D9F}"/>
                                            </p:graphicEl>
                                          </p:spTgt>
                                        </p:tgtEl>
                                        <p:attrNameLst>
                                          <p:attrName>fill.on</p:attrName>
                                        </p:attrNameLst>
                                      </p:cBhvr>
                                      <p:to>
                                        <p:strVal val="true"/>
                                      </p:to>
                                    </p:set>
                                  </p:childTnLst>
                                </p:cTn>
                              </p:par>
                              <p:par>
                                <p:cTn id="81" presetID="27" presetClass="emph" presetSubtype="0" fill="remove" grpId="0" nodeType="withEffect">
                                  <p:stCondLst>
                                    <p:cond delay="0"/>
                                  </p:stCondLst>
                                  <p:childTnLst>
                                    <p:animClr clrSpc="rgb" dir="cw">
                                      <p:cBhvr override="childStyle">
                                        <p:cTn id="82" dur="250" autoRev="1" fill="remove"/>
                                        <p:tgtEl>
                                          <p:spTgt spid="5">
                                            <p:graphicEl>
                                              <a:dgm id="{C1875AAA-4F5F-425A-8CB9-885DD41BE9B2}"/>
                                            </p:graphicEl>
                                          </p:spTgt>
                                        </p:tgtEl>
                                        <p:attrNameLst>
                                          <p:attrName>style.color</p:attrName>
                                        </p:attrNameLst>
                                      </p:cBhvr>
                                      <p:to>
                                        <a:schemeClr val="bg1"/>
                                      </p:to>
                                    </p:animClr>
                                    <p:animClr clrSpc="rgb" dir="cw">
                                      <p:cBhvr>
                                        <p:cTn id="83" dur="250" autoRev="1" fill="remove"/>
                                        <p:tgtEl>
                                          <p:spTgt spid="5">
                                            <p:graphicEl>
                                              <a:dgm id="{C1875AAA-4F5F-425A-8CB9-885DD41BE9B2}"/>
                                            </p:graphicEl>
                                          </p:spTgt>
                                        </p:tgtEl>
                                        <p:attrNameLst>
                                          <p:attrName>fillcolor</p:attrName>
                                        </p:attrNameLst>
                                      </p:cBhvr>
                                      <p:to>
                                        <a:schemeClr val="bg1"/>
                                      </p:to>
                                    </p:animClr>
                                    <p:set>
                                      <p:cBhvr>
                                        <p:cTn id="84" dur="250" autoRev="1" fill="remove"/>
                                        <p:tgtEl>
                                          <p:spTgt spid="5">
                                            <p:graphicEl>
                                              <a:dgm id="{C1875AAA-4F5F-425A-8CB9-885DD41BE9B2}"/>
                                            </p:graphicEl>
                                          </p:spTgt>
                                        </p:tgtEl>
                                        <p:attrNameLst>
                                          <p:attrName>fill.type</p:attrName>
                                        </p:attrNameLst>
                                      </p:cBhvr>
                                      <p:to>
                                        <p:strVal val="solid"/>
                                      </p:to>
                                    </p:set>
                                    <p:set>
                                      <p:cBhvr>
                                        <p:cTn id="85" dur="250" autoRev="1" fill="remove"/>
                                        <p:tgtEl>
                                          <p:spTgt spid="5">
                                            <p:graphicEl>
                                              <a:dgm id="{C1875AAA-4F5F-425A-8CB9-885DD41BE9B2}"/>
                                            </p:graphicEl>
                                          </p:spTgt>
                                        </p:tgtEl>
                                        <p:attrNameLst>
                                          <p:attrName>fill.on</p:attrName>
                                        </p:attrNameLst>
                                      </p:cBhvr>
                                      <p:to>
                                        <p:strVal val="tru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Sub>
          <a:bldDgm bld="lvlAtOnc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F7AA6-E6C7-40FF-A49E-475D10209A52}"/>
              </a:ext>
            </a:extLst>
          </p:cNvPr>
          <p:cNvSpPr>
            <a:spLocks noGrp="1"/>
          </p:cNvSpPr>
          <p:nvPr>
            <p:ph type="title"/>
          </p:nvPr>
        </p:nvSpPr>
        <p:spPr/>
        <p:txBody>
          <a:bodyPr/>
          <a:lstStyle/>
          <a:p>
            <a:r>
              <a:rPr lang="en-US" dirty="0"/>
              <a:t>Filtering Elements in jQuery</a:t>
            </a:r>
            <a:endParaRPr lang="en-IN" dirty="0"/>
          </a:p>
        </p:txBody>
      </p:sp>
      <p:sp>
        <p:nvSpPr>
          <p:cNvPr id="3" name="Content Placeholder 2">
            <a:extLst>
              <a:ext uri="{FF2B5EF4-FFF2-40B4-BE49-F238E27FC236}">
                <a16:creationId xmlns:a16="http://schemas.microsoft.com/office/drawing/2014/main" id="{088FACB1-D38B-4645-999D-DC3FD6F3F2F5}"/>
              </a:ext>
            </a:extLst>
          </p:cNvPr>
          <p:cNvSpPr>
            <a:spLocks noGrp="1"/>
          </p:cNvSpPr>
          <p:nvPr>
            <p:ph idx="1"/>
          </p:nvPr>
        </p:nvSpPr>
        <p:spPr/>
        <p:txBody>
          <a:bodyPr>
            <a:normAutofit/>
          </a:bodyPr>
          <a:lstStyle/>
          <a:p>
            <a:r>
              <a:rPr lang="en-US" dirty="0">
                <a:effectLst/>
              </a:rPr>
              <a:t>Elements can be filtered to manipulate using jQuery methods </a:t>
            </a:r>
          </a:p>
          <a:p>
            <a:r>
              <a:rPr lang="en-US" dirty="0">
                <a:effectLst/>
              </a:rPr>
              <a:t>Filter based on their index or a selector or based on a function test.</a:t>
            </a:r>
          </a:p>
          <a:p>
            <a:endParaRPr lang="en-US" dirty="0">
              <a:effectLst/>
            </a:endParaRPr>
          </a:p>
        </p:txBody>
      </p:sp>
    </p:spTree>
    <p:extLst>
      <p:ext uri="{BB962C8B-B14F-4D97-AF65-F5344CB8AC3E}">
        <p14:creationId xmlns:p14="http://schemas.microsoft.com/office/powerpoint/2010/main" val="419802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E9110-815F-4720-B8B2-B36998412F08}"/>
              </a:ext>
            </a:extLst>
          </p:cNvPr>
          <p:cNvSpPr>
            <a:spLocks noGrp="1"/>
          </p:cNvSpPr>
          <p:nvPr>
            <p:ph type="title"/>
          </p:nvPr>
        </p:nvSpPr>
        <p:spPr/>
        <p:txBody>
          <a:bodyPr/>
          <a:lstStyle/>
          <a:p>
            <a:r>
              <a:rPr lang="en-US" dirty="0"/>
              <a:t>jQuery Form methods</a:t>
            </a:r>
            <a:endParaRPr lang="en-IN" dirty="0"/>
          </a:p>
        </p:txBody>
      </p:sp>
      <p:sp>
        <p:nvSpPr>
          <p:cNvPr id="3" name="Content Placeholder 2">
            <a:extLst>
              <a:ext uri="{FF2B5EF4-FFF2-40B4-BE49-F238E27FC236}">
                <a16:creationId xmlns:a16="http://schemas.microsoft.com/office/drawing/2014/main" id="{1CBA8610-86F7-4FB6-8CF0-682F0E4BA3FF}"/>
              </a:ext>
            </a:extLst>
          </p:cNvPr>
          <p:cNvSpPr>
            <a:spLocks noGrp="1"/>
          </p:cNvSpPr>
          <p:nvPr>
            <p:ph idx="1"/>
          </p:nvPr>
        </p:nvSpPr>
        <p:spPr/>
        <p:txBody>
          <a:bodyPr/>
          <a:lstStyle/>
          <a:p>
            <a:r>
              <a:rPr lang="en-IN" sz="3000" dirty="0"/>
              <a:t>.serialize()</a:t>
            </a:r>
          </a:p>
          <a:p>
            <a:r>
              <a:rPr lang="en-IN" sz="3000" dirty="0"/>
              <a:t>.submit()</a:t>
            </a:r>
          </a:p>
          <a:p>
            <a:r>
              <a:rPr lang="en-IN" sz="3000" dirty="0"/>
              <a:t>.focus()</a:t>
            </a:r>
          </a:p>
          <a:p>
            <a:endParaRPr lang="en-IN" dirty="0"/>
          </a:p>
        </p:txBody>
      </p:sp>
    </p:spTree>
    <p:extLst>
      <p:ext uri="{BB962C8B-B14F-4D97-AF65-F5344CB8AC3E}">
        <p14:creationId xmlns:p14="http://schemas.microsoft.com/office/powerpoint/2010/main" val="3751990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0E574-68ED-420F-BE93-67BC33AAE157}"/>
              </a:ext>
            </a:extLst>
          </p:cNvPr>
          <p:cNvSpPr>
            <a:spLocks noGrp="1"/>
          </p:cNvSpPr>
          <p:nvPr>
            <p:ph type="title"/>
          </p:nvPr>
        </p:nvSpPr>
        <p:spPr/>
        <p:txBody>
          <a:bodyPr/>
          <a:lstStyle/>
          <a:p>
            <a:r>
              <a:rPr lang="en-US"/>
              <a:t>Module 9</a:t>
            </a:r>
            <a:endParaRPr lang="en-IN" dirty="0"/>
          </a:p>
        </p:txBody>
      </p:sp>
      <p:sp>
        <p:nvSpPr>
          <p:cNvPr id="3" name="Content Placeholder 2">
            <a:extLst>
              <a:ext uri="{FF2B5EF4-FFF2-40B4-BE49-F238E27FC236}">
                <a16:creationId xmlns:a16="http://schemas.microsoft.com/office/drawing/2014/main" id="{05FD9218-950C-4494-9325-F7AAF476FA0C}"/>
              </a:ext>
            </a:extLst>
          </p:cNvPr>
          <p:cNvSpPr>
            <a:spLocks noGrp="1"/>
          </p:cNvSpPr>
          <p:nvPr>
            <p:ph idx="1"/>
          </p:nvPr>
        </p:nvSpPr>
        <p:spPr>
          <a:xfrm>
            <a:off x="457200" y="1200150"/>
            <a:ext cx="8229600" cy="3657599"/>
          </a:xfrm>
        </p:spPr>
        <p:txBody>
          <a:bodyPr numCol="2">
            <a:normAutofit fontScale="85000" lnSpcReduction="10000"/>
          </a:bodyPr>
          <a:lstStyle/>
          <a:p>
            <a:r>
              <a:rPr lang="en-US" dirty="0"/>
              <a:t>Installing and using jQuery</a:t>
            </a:r>
          </a:p>
          <a:p>
            <a:r>
              <a:rPr lang="en-US" dirty="0"/>
              <a:t>jQuery Syntax</a:t>
            </a:r>
          </a:p>
          <a:p>
            <a:r>
              <a:rPr lang="en-US" dirty="0"/>
              <a:t>jQuery Selectors</a:t>
            </a:r>
          </a:p>
          <a:p>
            <a:r>
              <a:rPr lang="en-US" dirty="0"/>
              <a:t>jQuery Events</a:t>
            </a:r>
          </a:p>
          <a:p>
            <a:r>
              <a:rPr lang="en-US" dirty="0"/>
              <a:t>jQuery Functions </a:t>
            </a:r>
          </a:p>
          <a:p>
            <a:r>
              <a:rPr lang="en-US" dirty="0"/>
              <a:t>Manipulations with jQuery </a:t>
            </a:r>
          </a:p>
          <a:p>
            <a:r>
              <a:rPr lang="en-US" dirty="0"/>
              <a:t>Animations with jQuery</a:t>
            </a:r>
          </a:p>
          <a:p>
            <a:r>
              <a:rPr lang="en-US" dirty="0"/>
              <a:t>Customizations with jQuery </a:t>
            </a:r>
          </a:p>
          <a:p>
            <a:r>
              <a:rPr lang="en-US" dirty="0"/>
              <a:t>Event handling with jQuery </a:t>
            </a:r>
          </a:p>
          <a:p>
            <a:r>
              <a:rPr lang="en-IN" dirty="0"/>
              <a:t>Traversing and filtering</a:t>
            </a:r>
          </a:p>
          <a:p>
            <a:r>
              <a:rPr lang="en-IN" dirty="0"/>
              <a:t>Summary</a:t>
            </a:r>
          </a:p>
          <a:p>
            <a:r>
              <a:rPr lang="en-IN" dirty="0"/>
              <a:t>Motivational tips</a:t>
            </a:r>
          </a:p>
          <a:p>
            <a:r>
              <a:rPr lang="en-IN" dirty="0"/>
              <a:t>Assignments </a:t>
            </a:r>
          </a:p>
        </p:txBody>
      </p:sp>
    </p:spTree>
    <p:extLst>
      <p:ext uri="{BB962C8B-B14F-4D97-AF65-F5344CB8AC3E}">
        <p14:creationId xmlns:p14="http://schemas.microsoft.com/office/powerpoint/2010/main" val="274206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7135-9FC8-4F58-B676-6AF98FFA4142}"/>
              </a:ext>
            </a:extLst>
          </p:cNvPr>
          <p:cNvSpPr>
            <a:spLocks noGrp="1"/>
          </p:cNvSpPr>
          <p:nvPr>
            <p:ph type="title"/>
          </p:nvPr>
        </p:nvSpPr>
        <p:spPr/>
        <p:txBody>
          <a:bodyPr/>
          <a:lstStyle/>
          <a:p>
            <a:r>
              <a:rPr lang="en-US" dirty="0"/>
              <a:t>jQuery Dimensions</a:t>
            </a:r>
            <a:endParaRPr lang="en-IN" dirty="0"/>
          </a:p>
        </p:txBody>
      </p:sp>
      <p:sp>
        <p:nvSpPr>
          <p:cNvPr id="3" name="Content Placeholder 2">
            <a:extLst>
              <a:ext uri="{FF2B5EF4-FFF2-40B4-BE49-F238E27FC236}">
                <a16:creationId xmlns:a16="http://schemas.microsoft.com/office/drawing/2014/main" id="{12FC1D98-C511-4C73-977E-FCB3AA3F0387}"/>
              </a:ext>
            </a:extLst>
          </p:cNvPr>
          <p:cNvSpPr>
            <a:spLocks noGrp="1"/>
          </p:cNvSpPr>
          <p:nvPr>
            <p:ph idx="1"/>
          </p:nvPr>
        </p:nvSpPr>
        <p:spPr/>
        <p:txBody>
          <a:bodyPr>
            <a:normAutofit fontScale="85000" lnSpcReduction="20000"/>
          </a:bodyPr>
          <a:lstStyle/>
          <a:p>
            <a:r>
              <a:rPr lang="en-US" dirty="0"/>
              <a:t>The box model-</a:t>
            </a:r>
          </a:p>
          <a:p>
            <a:pPr lvl="1">
              <a:buFont typeface="Arial" panose="020B0604020202020204" pitchFamily="34" charset="0"/>
              <a:buChar char="•"/>
            </a:pPr>
            <a:r>
              <a:rPr lang="en-US" sz="2700" dirty="0"/>
              <a:t>width()</a:t>
            </a:r>
          </a:p>
          <a:p>
            <a:pPr lvl="1">
              <a:buFont typeface="Arial" panose="020B0604020202020204" pitchFamily="34" charset="0"/>
              <a:buChar char="•"/>
            </a:pPr>
            <a:r>
              <a:rPr lang="en-US" sz="2700" dirty="0"/>
              <a:t>height()</a:t>
            </a:r>
          </a:p>
          <a:p>
            <a:pPr lvl="1">
              <a:buFont typeface="Arial" panose="020B0604020202020204" pitchFamily="34" charset="0"/>
              <a:buChar char="•"/>
            </a:pPr>
            <a:r>
              <a:rPr lang="en-US" sz="2700" dirty="0" err="1"/>
              <a:t>innerWidth</a:t>
            </a:r>
            <a:r>
              <a:rPr lang="en-US" sz="2700" dirty="0"/>
              <a:t>()</a:t>
            </a:r>
          </a:p>
          <a:p>
            <a:pPr lvl="1">
              <a:buFont typeface="Arial" panose="020B0604020202020204" pitchFamily="34" charset="0"/>
              <a:buChar char="•"/>
            </a:pPr>
            <a:r>
              <a:rPr lang="en-US" sz="2700" dirty="0" err="1"/>
              <a:t>innerHeight</a:t>
            </a:r>
            <a:r>
              <a:rPr lang="en-US" sz="2700" dirty="0"/>
              <a:t>()</a:t>
            </a:r>
          </a:p>
          <a:p>
            <a:pPr lvl="1">
              <a:buFont typeface="Arial" panose="020B0604020202020204" pitchFamily="34" charset="0"/>
              <a:buChar char="•"/>
            </a:pPr>
            <a:r>
              <a:rPr lang="en-US" sz="2700" dirty="0" err="1"/>
              <a:t>outerWidth</a:t>
            </a:r>
            <a:r>
              <a:rPr lang="en-US" sz="2700" dirty="0"/>
              <a:t>()</a:t>
            </a:r>
          </a:p>
          <a:p>
            <a:pPr lvl="1">
              <a:buFont typeface="Arial" panose="020B0604020202020204" pitchFamily="34" charset="0"/>
              <a:buChar char="•"/>
            </a:pPr>
            <a:r>
              <a:rPr lang="en-US" sz="2700" dirty="0" err="1"/>
              <a:t>outerHeight</a:t>
            </a:r>
            <a:r>
              <a:rPr lang="en-US" sz="2700" dirty="0"/>
              <a:t>()</a:t>
            </a:r>
          </a:p>
          <a:p>
            <a:pPr lvl="1">
              <a:buFont typeface="Arial" panose="020B0604020202020204" pitchFamily="34" charset="0"/>
              <a:buChar char="•"/>
            </a:pPr>
            <a:r>
              <a:rPr lang="en-US" sz="2700" dirty="0" err="1"/>
              <a:t>outerWidth</a:t>
            </a:r>
            <a:r>
              <a:rPr lang="en-US" sz="2700" dirty="0"/>
              <a:t>(true)</a:t>
            </a:r>
          </a:p>
          <a:p>
            <a:pPr lvl="1">
              <a:buFont typeface="Arial" panose="020B0604020202020204" pitchFamily="34" charset="0"/>
              <a:buChar char="•"/>
            </a:pPr>
            <a:r>
              <a:rPr lang="en-US" sz="2700" dirty="0" err="1"/>
              <a:t>outerHeight</a:t>
            </a:r>
            <a:r>
              <a:rPr lang="en-US" sz="2700" dirty="0"/>
              <a:t>(true)</a:t>
            </a:r>
          </a:p>
          <a:p>
            <a:endParaRPr lang="en-IN" dirty="0"/>
          </a:p>
          <a:p>
            <a:endParaRPr lang="en-US" dirty="0"/>
          </a:p>
          <a:p>
            <a:endParaRPr lang="en-IN" dirty="0"/>
          </a:p>
        </p:txBody>
      </p:sp>
      <p:pic>
        <p:nvPicPr>
          <p:cNvPr id="4" name="Picture 2">
            <a:extLst>
              <a:ext uri="{FF2B5EF4-FFF2-40B4-BE49-F238E27FC236}">
                <a16:creationId xmlns:a16="http://schemas.microsoft.com/office/drawing/2014/main" id="{2EAB744C-C66B-4C8F-AD40-9868D123B0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200150"/>
            <a:ext cx="3581400" cy="273134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9F5D74DE-02E1-4919-8DC9-8C79DA9C81AE}"/>
              </a:ext>
            </a:extLst>
          </p:cNvPr>
          <p:cNvCxnSpPr>
            <a:cxnSpLocks/>
          </p:cNvCxnSpPr>
          <p:nvPr/>
        </p:nvCxnSpPr>
        <p:spPr>
          <a:xfrm>
            <a:off x="5638800" y="2647950"/>
            <a:ext cx="1143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A2B5998-1AFC-4989-AF49-A87E598E89E3}"/>
              </a:ext>
            </a:extLst>
          </p:cNvPr>
          <p:cNvCxnSpPr/>
          <p:nvPr/>
        </p:nvCxnSpPr>
        <p:spPr>
          <a:xfrm>
            <a:off x="6781800" y="2363987"/>
            <a:ext cx="0" cy="43636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AAEE37F-28B1-486F-9858-226D4212BDE3}"/>
              </a:ext>
            </a:extLst>
          </p:cNvPr>
          <p:cNvCxnSpPr/>
          <p:nvPr/>
        </p:nvCxnSpPr>
        <p:spPr>
          <a:xfrm>
            <a:off x="5181600" y="2952750"/>
            <a:ext cx="20574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2E851B5-8B1C-4C18-A50E-F720C2564135}"/>
              </a:ext>
            </a:extLst>
          </p:cNvPr>
          <p:cNvCxnSpPr>
            <a:cxnSpLocks/>
          </p:cNvCxnSpPr>
          <p:nvPr/>
        </p:nvCxnSpPr>
        <p:spPr>
          <a:xfrm>
            <a:off x="7162800" y="2114550"/>
            <a:ext cx="0" cy="9906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21C0F4E-E9BB-4CC0-AE6C-0DE8AF22A6AB}"/>
              </a:ext>
            </a:extLst>
          </p:cNvPr>
          <p:cNvCxnSpPr/>
          <p:nvPr/>
        </p:nvCxnSpPr>
        <p:spPr>
          <a:xfrm>
            <a:off x="4953000" y="3333750"/>
            <a:ext cx="25146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E9D8D80-FE2B-4515-98FC-86FCE392AA20}"/>
              </a:ext>
            </a:extLst>
          </p:cNvPr>
          <p:cNvCxnSpPr/>
          <p:nvPr/>
        </p:nvCxnSpPr>
        <p:spPr>
          <a:xfrm>
            <a:off x="7391400" y="1809750"/>
            <a:ext cx="0" cy="16002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410E3A4-F238-4896-885E-47DE7B768015}"/>
              </a:ext>
            </a:extLst>
          </p:cNvPr>
          <p:cNvCxnSpPr/>
          <p:nvPr/>
        </p:nvCxnSpPr>
        <p:spPr>
          <a:xfrm>
            <a:off x="4648200" y="1581150"/>
            <a:ext cx="31242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862CE05-7AA8-4B39-9ADB-966C8035D7CF}"/>
              </a:ext>
            </a:extLst>
          </p:cNvPr>
          <p:cNvCxnSpPr/>
          <p:nvPr/>
        </p:nvCxnSpPr>
        <p:spPr>
          <a:xfrm>
            <a:off x="7696200" y="1428750"/>
            <a:ext cx="0" cy="2286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277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1187A-7FAD-408F-B67C-AF2C06A5E01C}"/>
              </a:ext>
            </a:extLst>
          </p:cNvPr>
          <p:cNvSpPr>
            <a:spLocks noGrp="1"/>
          </p:cNvSpPr>
          <p:nvPr>
            <p:ph type="title"/>
          </p:nvPr>
        </p:nvSpPr>
        <p:spPr/>
        <p:txBody>
          <a:bodyPr/>
          <a:lstStyle/>
          <a:p>
            <a:r>
              <a:rPr lang="en-US" dirty="0"/>
              <a:t>Animations</a:t>
            </a:r>
            <a:endParaRPr lang="en-IN" dirty="0"/>
          </a:p>
        </p:txBody>
      </p:sp>
      <p:sp>
        <p:nvSpPr>
          <p:cNvPr id="3" name="Content Placeholder 2">
            <a:extLst>
              <a:ext uri="{FF2B5EF4-FFF2-40B4-BE49-F238E27FC236}">
                <a16:creationId xmlns:a16="http://schemas.microsoft.com/office/drawing/2014/main" id="{49D99C00-8DF8-45ED-841D-9C0B5125BA6D}"/>
              </a:ext>
            </a:extLst>
          </p:cNvPr>
          <p:cNvSpPr>
            <a:spLocks noGrp="1"/>
          </p:cNvSpPr>
          <p:nvPr>
            <p:ph idx="1"/>
          </p:nvPr>
        </p:nvSpPr>
        <p:spPr/>
        <p:txBody>
          <a:bodyPr>
            <a:normAutofit fontScale="77500" lnSpcReduction="20000"/>
          </a:bodyPr>
          <a:lstStyle/>
          <a:p>
            <a:r>
              <a:rPr lang="en-IN" dirty="0"/>
              <a:t>Effects and animations using jQuery</a:t>
            </a:r>
          </a:p>
          <a:p>
            <a:pPr lvl="1"/>
            <a:r>
              <a:rPr lang="en-US" dirty="0"/>
              <a:t>.hide()- hides the selected element</a:t>
            </a:r>
          </a:p>
          <a:p>
            <a:pPr lvl="1"/>
            <a:r>
              <a:rPr lang="en-US" dirty="0"/>
              <a:t>.fadeout() for slow hide </a:t>
            </a:r>
          </a:p>
          <a:p>
            <a:pPr lvl="1"/>
            <a:r>
              <a:rPr lang="en-US" dirty="0"/>
              <a:t>.show()- shows the selected element</a:t>
            </a:r>
          </a:p>
          <a:p>
            <a:pPr lvl="1"/>
            <a:r>
              <a:rPr lang="en-US" dirty="0"/>
              <a:t>.</a:t>
            </a:r>
            <a:r>
              <a:rPr lang="en-US" dirty="0" err="1"/>
              <a:t>fadein</a:t>
            </a:r>
            <a:r>
              <a:rPr lang="en-US" dirty="0"/>
              <a:t>() for slow show</a:t>
            </a:r>
          </a:p>
          <a:p>
            <a:pPr lvl="1"/>
            <a:r>
              <a:rPr lang="en-US" dirty="0"/>
              <a:t>.toggle()- hide and show alternately</a:t>
            </a:r>
          </a:p>
          <a:p>
            <a:pPr lvl="1"/>
            <a:r>
              <a:rPr lang="en-US" dirty="0" err="1"/>
              <a:t>fadetoggle</a:t>
            </a:r>
            <a:r>
              <a:rPr lang="en-US" dirty="0"/>
              <a:t>() for slow hide/show</a:t>
            </a:r>
          </a:p>
          <a:p>
            <a:pPr lvl="1"/>
            <a:r>
              <a:rPr lang="en-US" dirty="0" err="1"/>
              <a:t>slideUp</a:t>
            </a:r>
            <a:r>
              <a:rPr lang="en-US" dirty="0"/>
              <a:t>(), </a:t>
            </a:r>
            <a:r>
              <a:rPr lang="en-US" dirty="0" err="1"/>
              <a:t>slideDown</a:t>
            </a:r>
            <a:r>
              <a:rPr lang="en-US" dirty="0"/>
              <a:t>()- for sliding the element up and down</a:t>
            </a:r>
          </a:p>
          <a:p>
            <a:pPr lvl="1"/>
            <a:r>
              <a:rPr lang="en-US" dirty="0"/>
              <a:t>.animate({opacity:0.5})- the second value in this CSS should be a number value</a:t>
            </a:r>
            <a:endParaRPr lang="en-IN" dirty="0"/>
          </a:p>
        </p:txBody>
      </p:sp>
    </p:spTree>
    <p:extLst>
      <p:ext uri="{BB962C8B-B14F-4D97-AF65-F5344CB8AC3E}">
        <p14:creationId xmlns:p14="http://schemas.microsoft.com/office/powerpoint/2010/main" val="404554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F83B0-19A3-4CE3-A2B3-31C6D3BFE47F}"/>
              </a:ext>
            </a:extLst>
          </p:cNvPr>
          <p:cNvSpPr>
            <a:spLocks noGrp="1"/>
          </p:cNvSpPr>
          <p:nvPr>
            <p:ph type="title"/>
          </p:nvPr>
        </p:nvSpPr>
        <p:spPr/>
        <p:txBody>
          <a:bodyPr/>
          <a:lstStyle/>
          <a:p>
            <a:r>
              <a:rPr lang="en-US" dirty="0"/>
              <a:t>Animations</a:t>
            </a:r>
            <a:endParaRPr lang="en-IN" dirty="0"/>
          </a:p>
        </p:txBody>
      </p:sp>
      <p:sp>
        <p:nvSpPr>
          <p:cNvPr id="3" name="Content Placeholder 2">
            <a:extLst>
              <a:ext uri="{FF2B5EF4-FFF2-40B4-BE49-F238E27FC236}">
                <a16:creationId xmlns:a16="http://schemas.microsoft.com/office/drawing/2014/main" id="{A151EFF8-DB71-4C46-AC12-31E1DDFB8AF3}"/>
              </a:ext>
            </a:extLst>
          </p:cNvPr>
          <p:cNvSpPr>
            <a:spLocks noGrp="1"/>
          </p:cNvSpPr>
          <p:nvPr>
            <p:ph idx="1"/>
          </p:nvPr>
        </p:nvSpPr>
        <p:spPr/>
        <p:txBody>
          <a:bodyPr>
            <a:normAutofit fontScale="92500" lnSpcReduction="10000"/>
          </a:bodyPr>
          <a:lstStyle/>
          <a:p>
            <a:r>
              <a:rPr lang="en-US" sz="2500" dirty="0"/>
              <a:t>For the CSS properties to be animated- use camelCase names of properties</a:t>
            </a:r>
          </a:p>
          <a:p>
            <a:r>
              <a:rPr lang="en-US" sz="2500" dirty="0"/>
              <a:t>To manipulate the position, remember to first set the CSS position property of the element to relative, fixed, or absolute.</a:t>
            </a:r>
          </a:p>
          <a:p>
            <a:r>
              <a:rPr lang="en-US" sz="2500" dirty="0"/>
              <a:t>By default, all HTML elements have a static position, and cannot be moved.</a:t>
            </a:r>
          </a:p>
          <a:p>
            <a:r>
              <a:rPr lang="en-US" sz="2500" dirty="0"/>
              <a:t>Multiple animations using relative values</a:t>
            </a:r>
          </a:p>
          <a:p>
            <a:r>
              <a:rPr lang="en-IN" sz="2500" dirty="0"/>
              <a:t>Animations always one after one</a:t>
            </a:r>
          </a:p>
          <a:p>
            <a:r>
              <a:rPr lang="en-IN" sz="2500" dirty="0"/>
              <a:t>Stopping animations </a:t>
            </a:r>
          </a:p>
          <a:p>
            <a:endParaRPr lang="en-IN" sz="2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17814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FA02-8DEE-418D-87BC-5099D25373FF}"/>
              </a:ext>
            </a:extLst>
          </p:cNvPr>
          <p:cNvSpPr>
            <a:spLocks noGrp="1"/>
          </p:cNvSpPr>
          <p:nvPr>
            <p:ph type="title"/>
          </p:nvPr>
        </p:nvSpPr>
        <p:spPr/>
        <p:txBody>
          <a:bodyPr/>
          <a:lstStyle/>
          <a:p>
            <a:r>
              <a:rPr lang="en-US" dirty="0"/>
              <a:t>Callbacks</a:t>
            </a:r>
            <a:endParaRPr lang="en-IN" dirty="0"/>
          </a:p>
        </p:txBody>
      </p:sp>
      <p:sp>
        <p:nvSpPr>
          <p:cNvPr id="3" name="Content Placeholder 2">
            <a:extLst>
              <a:ext uri="{FF2B5EF4-FFF2-40B4-BE49-F238E27FC236}">
                <a16:creationId xmlns:a16="http://schemas.microsoft.com/office/drawing/2014/main" id="{81046678-CDB0-48DA-9B59-88C93E6B373E}"/>
              </a:ext>
            </a:extLst>
          </p:cNvPr>
          <p:cNvSpPr>
            <a:spLocks noGrp="1"/>
          </p:cNvSpPr>
          <p:nvPr>
            <p:ph idx="1"/>
          </p:nvPr>
        </p:nvSpPr>
        <p:spPr/>
        <p:txBody>
          <a:bodyPr>
            <a:normAutofit fontScale="92500" lnSpcReduction="10000"/>
          </a:bodyPr>
          <a:lstStyle/>
          <a:p>
            <a:r>
              <a:rPr lang="en-US" dirty="0"/>
              <a:t>Why callbacks?</a:t>
            </a:r>
          </a:p>
          <a:p>
            <a:r>
              <a:rPr lang="en-US" dirty="0"/>
              <a:t>JavaScript statements are executed sequentially line by line</a:t>
            </a:r>
          </a:p>
          <a:p>
            <a:r>
              <a:rPr lang="en-US" dirty="0"/>
              <a:t>With effects, the next line of code would run even though the effect is not finished</a:t>
            </a:r>
          </a:p>
          <a:p>
            <a:r>
              <a:rPr lang="en-US" dirty="0"/>
              <a:t>This can create errors in animations</a:t>
            </a:r>
          </a:p>
          <a:p>
            <a:r>
              <a:rPr lang="en-US" dirty="0"/>
              <a:t>To prevent this, you create a callback function</a:t>
            </a:r>
          </a:p>
          <a:p>
            <a:endParaRPr lang="en-IN" dirty="0"/>
          </a:p>
        </p:txBody>
      </p:sp>
    </p:spTree>
    <p:extLst>
      <p:ext uri="{BB962C8B-B14F-4D97-AF65-F5344CB8AC3E}">
        <p14:creationId xmlns:p14="http://schemas.microsoft.com/office/powerpoint/2010/main" val="232579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89B7C-FEA0-4095-9759-CF36252FF9D9}"/>
              </a:ext>
            </a:extLst>
          </p:cNvPr>
          <p:cNvSpPr>
            <a:spLocks noGrp="1"/>
          </p:cNvSpPr>
          <p:nvPr>
            <p:ph type="title"/>
          </p:nvPr>
        </p:nvSpPr>
        <p:spPr/>
        <p:txBody>
          <a:bodyPr/>
          <a:lstStyle/>
          <a:p>
            <a:r>
              <a:rPr lang="en-US" dirty="0"/>
              <a:t>Chaining</a:t>
            </a:r>
            <a:endParaRPr lang="en-IN" dirty="0"/>
          </a:p>
        </p:txBody>
      </p:sp>
      <p:sp>
        <p:nvSpPr>
          <p:cNvPr id="3" name="Content Placeholder 2">
            <a:extLst>
              <a:ext uri="{FF2B5EF4-FFF2-40B4-BE49-F238E27FC236}">
                <a16:creationId xmlns:a16="http://schemas.microsoft.com/office/drawing/2014/main" id="{0408F4B2-921B-460F-B045-361BDD634A7D}"/>
              </a:ext>
            </a:extLst>
          </p:cNvPr>
          <p:cNvSpPr>
            <a:spLocks noGrp="1"/>
          </p:cNvSpPr>
          <p:nvPr>
            <p:ph idx="1"/>
          </p:nvPr>
        </p:nvSpPr>
        <p:spPr/>
        <p:txBody>
          <a:bodyPr>
            <a:normAutofit/>
          </a:bodyPr>
          <a:lstStyle/>
          <a:p>
            <a:r>
              <a:rPr lang="en-US" sz="3000" dirty="0"/>
              <a:t>Chaining allows us to run multiple jQuery methods (on the same element) within a single statement, on the same element</a:t>
            </a:r>
          </a:p>
          <a:p>
            <a:r>
              <a:rPr lang="en-US" sz="3000" dirty="0"/>
              <a:t>With chaining, browsers do not have to find the same element again and again</a:t>
            </a:r>
          </a:p>
          <a:p>
            <a:r>
              <a:rPr lang="en-US" sz="3000" dirty="0"/>
              <a:t>Saves some writing too!</a:t>
            </a:r>
            <a:endParaRPr lang="en-IN" sz="3000" dirty="0"/>
          </a:p>
        </p:txBody>
      </p:sp>
    </p:spTree>
    <p:extLst>
      <p:ext uri="{BB962C8B-B14F-4D97-AF65-F5344CB8AC3E}">
        <p14:creationId xmlns:p14="http://schemas.microsoft.com/office/powerpoint/2010/main" val="161041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91904-524C-4B27-A46D-C95E58AC9153}"/>
              </a:ext>
            </a:extLst>
          </p:cNvPr>
          <p:cNvSpPr>
            <a:spLocks noGrp="1"/>
          </p:cNvSpPr>
          <p:nvPr>
            <p:ph type="title"/>
          </p:nvPr>
        </p:nvSpPr>
        <p:spPr/>
        <p:txBody>
          <a:bodyPr>
            <a:normAutofit/>
          </a:bodyPr>
          <a:lstStyle/>
          <a:p>
            <a:r>
              <a:rPr lang="en-US" dirty="0"/>
              <a:t>Iterating over arrays and objects</a:t>
            </a:r>
            <a:endParaRPr lang="en-IN" dirty="0"/>
          </a:p>
        </p:txBody>
      </p:sp>
      <p:sp>
        <p:nvSpPr>
          <p:cNvPr id="3" name="Content Placeholder 2">
            <a:extLst>
              <a:ext uri="{FF2B5EF4-FFF2-40B4-BE49-F238E27FC236}">
                <a16:creationId xmlns:a16="http://schemas.microsoft.com/office/drawing/2014/main" id="{E73CD5D0-07F5-417B-93C8-E6516E9C112E}"/>
              </a:ext>
            </a:extLst>
          </p:cNvPr>
          <p:cNvSpPr>
            <a:spLocks noGrp="1"/>
          </p:cNvSpPr>
          <p:nvPr>
            <p:ph idx="1"/>
          </p:nvPr>
        </p:nvSpPr>
        <p:spPr/>
        <p:txBody>
          <a:bodyPr>
            <a:normAutofit fontScale="92500" lnSpcReduction="10000"/>
          </a:bodyPr>
          <a:lstStyle/>
          <a:p>
            <a:r>
              <a:rPr lang="en-US" dirty="0"/>
              <a:t>Why do we use jQuery .each() function?</a:t>
            </a:r>
            <a:endParaRPr lang="en-US" altLang="en-US" dirty="0"/>
          </a:p>
          <a:p>
            <a:r>
              <a:rPr lang="en-US" altLang="en-US" dirty="0"/>
              <a:t>The .each() function in jQuery is used by developers to iterate over both arrays and objects seamlessly. </a:t>
            </a:r>
          </a:p>
          <a:p>
            <a:r>
              <a:rPr lang="en-US" altLang="en-US" dirty="0"/>
              <a:t>Where arrays and array-like objects with a </a:t>
            </a:r>
            <a:r>
              <a:rPr lang="en-US" altLang="en-US" dirty="0">
                <a:solidFill>
                  <a:srgbClr val="FF0000"/>
                </a:solidFill>
              </a:rPr>
              <a:t>length</a:t>
            </a:r>
            <a:r>
              <a:rPr lang="en-US" altLang="en-US" dirty="0"/>
              <a:t> property are iterated by numeric </a:t>
            </a:r>
            <a:r>
              <a:rPr lang="en-US" altLang="en-US" dirty="0">
                <a:solidFill>
                  <a:srgbClr val="FF0000"/>
                </a:solidFill>
              </a:rPr>
              <a:t>index</a:t>
            </a:r>
            <a:r>
              <a:rPr lang="en-US" altLang="en-US" dirty="0"/>
              <a:t>, other objects are iterated with their </a:t>
            </a:r>
            <a:r>
              <a:rPr lang="en-US" altLang="en-US" dirty="0">
                <a:solidFill>
                  <a:srgbClr val="FF0000"/>
                </a:solidFill>
              </a:rPr>
              <a:t>named</a:t>
            </a:r>
            <a:r>
              <a:rPr lang="en-US" altLang="en-US" dirty="0"/>
              <a:t> properties</a:t>
            </a:r>
          </a:p>
          <a:p>
            <a:endParaRPr lang="en-IN" dirty="0"/>
          </a:p>
        </p:txBody>
      </p:sp>
    </p:spTree>
    <p:extLst>
      <p:ext uri="{BB962C8B-B14F-4D97-AF65-F5344CB8AC3E}">
        <p14:creationId xmlns:p14="http://schemas.microsoft.com/office/powerpoint/2010/main" val="32757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AE5C9-613F-4B2C-B826-2989D845FD64}"/>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02E8D922-C832-48B7-97C9-36D4A4032086}"/>
              </a:ext>
            </a:extLst>
          </p:cNvPr>
          <p:cNvSpPr>
            <a:spLocks noGrp="1"/>
          </p:cNvSpPr>
          <p:nvPr>
            <p:ph idx="1"/>
          </p:nvPr>
        </p:nvSpPr>
        <p:spPr/>
        <p:txBody>
          <a:bodyPr/>
          <a:lstStyle/>
          <a:p>
            <a:r>
              <a:rPr lang="en-US" dirty="0"/>
              <a:t>Understood using the jQuery library</a:t>
            </a:r>
          </a:p>
          <a:p>
            <a:r>
              <a:rPr lang="en-US" dirty="0"/>
              <a:t>Equipped to extend/refactor jQuery code</a:t>
            </a:r>
            <a:endParaRPr lang="en-IN" dirty="0"/>
          </a:p>
        </p:txBody>
      </p:sp>
    </p:spTree>
    <p:extLst>
      <p:ext uri="{BB962C8B-B14F-4D97-AF65-F5344CB8AC3E}">
        <p14:creationId xmlns:p14="http://schemas.microsoft.com/office/powerpoint/2010/main" val="222998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2C4FC-CED8-41D2-B900-EF6735A85E6D}"/>
              </a:ext>
            </a:extLst>
          </p:cNvPr>
          <p:cNvSpPr>
            <a:spLocks noGrp="1"/>
          </p:cNvSpPr>
          <p:nvPr>
            <p:ph type="title"/>
          </p:nvPr>
        </p:nvSpPr>
        <p:spPr/>
        <p:txBody>
          <a:bodyPr/>
          <a:lstStyle/>
          <a:p>
            <a:r>
              <a:rPr lang="en-US" dirty="0"/>
              <a:t>Motivational tip</a:t>
            </a:r>
            <a:endParaRPr lang="en-IN" dirty="0"/>
          </a:p>
        </p:txBody>
      </p:sp>
      <p:sp>
        <p:nvSpPr>
          <p:cNvPr id="3" name="Content Placeholder 2">
            <a:extLst>
              <a:ext uri="{FF2B5EF4-FFF2-40B4-BE49-F238E27FC236}">
                <a16:creationId xmlns:a16="http://schemas.microsoft.com/office/drawing/2014/main" id="{AB6BC3AC-61D4-4B5D-93B4-464C4E14064D}"/>
              </a:ext>
            </a:extLst>
          </p:cNvPr>
          <p:cNvSpPr>
            <a:spLocks noGrp="1"/>
          </p:cNvSpPr>
          <p:nvPr>
            <p:ph idx="1"/>
          </p:nvPr>
        </p:nvSpPr>
        <p:spPr/>
        <p:txBody>
          <a:bodyPr>
            <a:normAutofit/>
          </a:bodyPr>
          <a:lstStyle/>
          <a:p>
            <a:r>
              <a:rPr lang="en-US" dirty="0">
                <a:solidFill>
                  <a:srgbClr val="202124"/>
                </a:solidFill>
                <a:latin typeface="Roboto" panose="02000000000000000000" pitchFamily="2" charset="0"/>
              </a:rPr>
              <a:t>Willpower as a limited resource</a:t>
            </a:r>
          </a:p>
          <a:p>
            <a:r>
              <a:rPr lang="en-US" dirty="0">
                <a:solidFill>
                  <a:srgbClr val="202124"/>
                </a:solidFill>
                <a:latin typeface="Roboto" panose="02000000000000000000" pitchFamily="2" charset="0"/>
              </a:rPr>
              <a:t>Willpower is a muscle to be strengthened!</a:t>
            </a:r>
          </a:p>
          <a:p>
            <a:r>
              <a:rPr lang="en-US" dirty="0">
                <a:solidFill>
                  <a:srgbClr val="202124"/>
                </a:solidFill>
                <a:latin typeface="Roboto" panose="02000000000000000000" pitchFamily="2" charset="0"/>
              </a:rPr>
              <a:t>By choice!</a:t>
            </a:r>
            <a:endParaRPr lang="en-IN" dirty="0">
              <a:solidFill>
                <a:srgbClr val="202124"/>
              </a:solidFill>
              <a:latin typeface="Roboto" panose="02000000000000000000" pitchFamily="2" charset="0"/>
            </a:endParaRPr>
          </a:p>
        </p:txBody>
      </p:sp>
    </p:spTree>
    <p:extLst>
      <p:ext uri="{BB962C8B-B14F-4D97-AF65-F5344CB8AC3E}">
        <p14:creationId xmlns:p14="http://schemas.microsoft.com/office/powerpoint/2010/main" val="310062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DFA49-4021-40CC-B21F-4E2FCE5890F3}"/>
              </a:ext>
            </a:extLst>
          </p:cNvPr>
          <p:cNvSpPr>
            <a:spLocks noGrp="1"/>
          </p:cNvSpPr>
          <p:nvPr>
            <p:ph type="title"/>
          </p:nvPr>
        </p:nvSpPr>
        <p:spPr/>
        <p:txBody>
          <a:bodyPr/>
          <a:lstStyle/>
          <a:p>
            <a:r>
              <a:rPr lang="en-US" dirty="0"/>
              <a:t>Answer the following Questions</a:t>
            </a:r>
            <a:endParaRPr lang="en-IN" dirty="0"/>
          </a:p>
        </p:txBody>
      </p:sp>
      <p:sp>
        <p:nvSpPr>
          <p:cNvPr id="3" name="Content Placeholder 2">
            <a:extLst>
              <a:ext uri="{FF2B5EF4-FFF2-40B4-BE49-F238E27FC236}">
                <a16:creationId xmlns:a16="http://schemas.microsoft.com/office/drawing/2014/main" id="{F92E4805-BD44-4B82-A3E0-B934E24BDC97}"/>
              </a:ext>
            </a:extLst>
          </p:cNvPr>
          <p:cNvSpPr>
            <a:spLocks noGrp="1"/>
          </p:cNvSpPr>
          <p:nvPr>
            <p:ph idx="1"/>
          </p:nvPr>
        </p:nvSpPr>
        <p:spPr>
          <a:xfrm>
            <a:off x="457200" y="1200151"/>
            <a:ext cx="8229600" cy="3737370"/>
          </a:xfrm>
        </p:spPr>
        <p:txBody>
          <a:bodyPr>
            <a:normAutofit/>
          </a:bodyPr>
          <a:lstStyle/>
          <a:p>
            <a:pPr marL="342900" lvl="0" indent="-342900">
              <a:lnSpc>
                <a:spcPct val="107000"/>
              </a:lnSpc>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Explain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window.onload</a:t>
            </a:r>
            <a:r>
              <a:rPr lang="en-US" sz="2400" dirty="0">
                <a:effectLst/>
                <a:latin typeface="Calibri" panose="020F0502020204030204" pitchFamily="34" charset="0"/>
                <a:ea typeface="Calibri" panose="020F0502020204030204" pitchFamily="34" charset="0"/>
                <a:cs typeface="Times New Roman" panose="02020603050405020304" pitchFamily="18" charset="0"/>
              </a:rPr>
              <a:t> and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onDocumentReady</a:t>
            </a:r>
            <a:r>
              <a:rPr lang="en-US" sz="2400" dirty="0">
                <a:effectLst/>
                <a:latin typeface="Calibri" panose="020F0502020204030204" pitchFamily="34" charset="0"/>
                <a:ea typeface="Calibri" panose="020F0502020204030204" pitchFamily="34"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What are the methods used to provide effects in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JQuery</a:t>
            </a:r>
            <a:r>
              <a:rPr lang="en-US" sz="2400" dirty="0">
                <a:effectLst/>
                <a:latin typeface="Calibri" panose="020F0502020204030204" pitchFamily="34" charset="0"/>
                <a:ea typeface="Calibri" panose="020F0502020204030204" pitchFamily="34"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Difference between .empty(), .remove() and, .detach() in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Jquery</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Explain bind() vs live() vs delegate() methods in jQuery.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2400" dirty="0">
                <a:effectLst/>
                <a:latin typeface="Calibri" panose="020F0502020204030204" pitchFamily="34" charset="0"/>
                <a:ea typeface="Calibri" panose="020F0502020204030204" pitchFamily="34" charset="0"/>
                <a:cs typeface="Times New Roman" panose="02020603050405020304" pitchFamily="18" charset="0"/>
              </a:rPr>
              <a:t>What is jQuery connect ?</a:t>
            </a:r>
          </a:p>
          <a:p>
            <a:pPr marL="342900" lvl="0" indent="-342900">
              <a:lnSpc>
                <a:spcPct val="107000"/>
              </a:lnSpc>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What is the use of param() method in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JQuery</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5877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8FE29-1FA2-4B9D-BB2C-148CE5CEAC27}"/>
              </a:ext>
            </a:extLst>
          </p:cNvPr>
          <p:cNvSpPr>
            <a:spLocks noGrp="1"/>
          </p:cNvSpPr>
          <p:nvPr>
            <p:ph type="title"/>
          </p:nvPr>
        </p:nvSpPr>
        <p:spPr/>
        <p:txBody>
          <a:bodyPr/>
          <a:lstStyle/>
          <a:p>
            <a:r>
              <a:rPr lang="en-US" dirty="0"/>
              <a:t>Answer the following Questions</a:t>
            </a:r>
            <a:endParaRPr lang="en-IN" dirty="0"/>
          </a:p>
        </p:txBody>
      </p:sp>
      <p:sp>
        <p:nvSpPr>
          <p:cNvPr id="3" name="Content Placeholder 2">
            <a:extLst>
              <a:ext uri="{FF2B5EF4-FFF2-40B4-BE49-F238E27FC236}">
                <a16:creationId xmlns:a16="http://schemas.microsoft.com/office/drawing/2014/main" id="{0FABE311-10BC-4479-9056-1496718706F9}"/>
              </a:ext>
            </a:extLst>
          </p:cNvPr>
          <p:cNvSpPr>
            <a:spLocks noGrp="1"/>
          </p:cNvSpPr>
          <p:nvPr>
            <p:ph idx="1"/>
          </p:nvPr>
        </p:nvSpPr>
        <p:spPr/>
        <p:txBody>
          <a:bodyPr>
            <a:normAutofit/>
          </a:bodyPr>
          <a:lstStyle/>
          <a:p>
            <a:pPr marL="342900" lvl="0" indent="-342900">
              <a:lnSpc>
                <a:spcPct val="107000"/>
              </a:lnSpc>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What is the difference between $(this) and this in jQuery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What is the difference between find and children methods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How to read, write and delete cookies in jQuery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What is the difference between $(window).load and $(document).ready function in jQuery?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Mention differences between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javascript</a:t>
            </a:r>
            <a:r>
              <a:rPr lang="en-US" sz="2400" dirty="0">
                <a:effectLst/>
                <a:latin typeface="Calibri" panose="020F0502020204030204" pitchFamily="34" charset="0"/>
                <a:ea typeface="Calibri" panose="020F0502020204030204" pitchFamily="34" charset="0"/>
                <a:cs typeface="Times New Roman" panose="02020603050405020304" pitchFamily="18" charset="0"/>
              </a:rPr>
              <a:t> and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JQuery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411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A1E1E-C181-4A32-83DE-B6DDEF209072}"/>
              </a:ext>
            </a:extLst>
          </p:cNvPr>
          <p:cNvSpPr>
            <a:spLocks noGrp="1"/>
          </p:cNvSpPr>
          <p:nvPr>
            <p:ph type="title"/>
          </p:nvPr>
        </p:nvSpPr>
        <p:spPr/>
        <p:txBody>
          <a:bodyPr/>
          <a:lstStyle/>
          <a:p>
            <a:r>
              <a:rPr lang="en-US" dirty="0"/>
              <a:t>What is </a:t>
            </a:r>
            <a:r>
              <a:rPr lang="en-US" dirty="0">
                <a:solidFill>
                  <a:srgbClr val="000000"/>
                </a:solidFill>
              </a:rPr>
              <a:t>jQuery</a:t>
            </a:r>
            <a:r>
              <a:rPr lang="en-US" dirty="0"/>
              <a:t>?</a:t>
            </a:r>
            <a:endParaRPr lang="en-IN" dirty="0"/>
          </a:p>
        </p:txBody>
      </p:sp>
      <p:sp>
        <p:nvSpPr>
          <p:cNvPr id="3" name="Content Placeholder 2">
            <a:extLst>
              <a:ext uri="{FF2B5EF4-FFF2-40B4-BE49-F238E27FC236}">
                <a16:creationId xmlns:a16="http://schemas.microsoft.com/office/drawing/2014/main" id="{5727F92E-455F-47A7-8225-E435CAB58105}"/>
              </a:ext>
            </a:extLst>
          </p:cNvPr>
          <p:cNvSpPr>
            <a:spLocks noGrp="1"/>
          </p:cNvSpPr>
          <p:nvPr>
            <p:ph idx="1"/>
          </p:nvPr>
        </p:nvSpPr>
        <p:spPr/>
        <p:txBody>
          <a:bodyPr>
            <a:normAutofit fontScale="85000" lnSpcReduction="20000"/>
          </a:bodyPr>
          <a:lstStyle/>
          <a:p>
            <a:r>
              <a:rPr lang="en-US" b="0" i="0" dirty="0">
                <a:solidFill>
                  <a:srgbClr val="000000"/>
                </a:solidFill>
                <a:effectLst/>
              </a:rPr>
              <a:t>jQuery is a JavaScript Library.</a:t>
            </a:r>
          </a:p>
          <a:p>
            <a:r>
              <a:rPr lang="en-US" dirty="0"/>
              <a:t>What is a library?</a:t>
            </a:r>
          </a:p>
          <a:p>
            <a:r>
              <a:rPr lang="en-US" dirty="0"/>
              <a:t>Most downloaded, most popular library</a:t>
            </a:r>
          </a:p>
          <a:p>
            <a:r>
              <a:rPr lang="en-US" b="0" i="0" dirty="0">
                <a:solidFill>
                  <a:srgbClr val="000000"/>
                </a:solidFill>
                <a:effectLst/>
              </a:rPr>
              <a:t>jQuery also simplifies a lot of the complicated things from JavaScript, like AJAX calls and DOM manipulation.</a:t>
            </a:r>
          </a:p>
          <a:p>
            <a:r>
              <a:rPr lang="en-US" b="0" i="0" dirty="0">
                <a:solidFill>
                  <a:srgbClr val="000000"/>
                </a:solidFill>
                <a:effectLst/>
              </a:rPr>
              <a:t>jQuery has plugins for almost any task</a:t>
            </a:r>
          </a:p>
          <a:p>
            <a:r>
              <a:rPr lang="en-US" b="0" i="0" dirty="0">
                <a:solidFill>
                  <a:srgbClr val="000000"/>
                </a:solidFill>
                <a:effectLst/>
              </a:rPr>
              <a:t>jQuery supported by and works the same in all major browsers.</a:t>
            </a:r>
            <a:endParaRPr lang="en-IN" dirty="0"/>
          </a:p>
        </p:txBody>
      </p:sp>
    </p:spTree>
    <p:extLst>
      <p:ext uri="{BB962C8B-B14F-4D97-AF65-F5344CB8AC3E}">
        <p14:creationId xmlns:p14="http://schemas.microsoft.com/office/powerpoint/2010/main" val="149290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F8B7-19A4-4EDB-9A0B-1CE666EBA161}"/>
              </a:ext>
            </a:extLst>
          </p:cNvPr>
          <p:cNvSpPr>
            <a:spLocks noGrp="1"/>
          </p:cNvSpPr>
          <p:nvPr>
            <p:ph type="title"/>
          </p:nvPr>
        </p:nvSpPr>
        <p:spPr/>
        <p:txBody>
          <a:bodyPr/>
          <a:lstStyle/>
          <a:p>
            <a:r>
              <a:rPr lang="en-US" dirty="0"/>
              <a:t>Assignment</a:t>
            </a:r>
            <a:endParaRPr lang="en-IN" dirty="0"/>
          </a:p>
        </p:txBody>
      </p:sp>
      <p:sp>
        <p:nvSpPr>
          <p:cNvPr id="3" name="Content Placeholder 2">
            <a:extLst>
              <a:ext uri="{FF2B5EF4-FFF2-40B4-BE49-F238E27FC236}">
                <a16:creationId xmlns:a16="http://schemas.microsoft.com/office/drawing/2014/main" id="{78AD6511-D252-4F5D-A538-BEBBFDF21EEE}"/>
              </a:ext>
            </a:extLst>
          </p:cNvPr>
          <p:cNvSpPr>
            <a:spLocks noGrp="1"/>
          </p:cNvSpPr>
          <p:nvPr>
            <p:ph idx="1"/>
          </p:nvPr>
        </p:nvSpPr>
        <p:spPr/>
        <p:txBody>
          <a:bodyPr>
            <a:normAutofit/>
          </a:bodyPr>
          <a:lstStyle/>
          <a:p>
            <a:r>
              <a:rPr lang="en-US" dirty="0"/>
              <a:t>Create FAQ page using the div animations as suitable using Bootstrap and </a:t>
            </a:r>
            <a:r>
              <a:rPr lang="en-US" dirty="0" err="1"/>
              <a:t>JQuery</a:t>
            </a:r>
            <a:r>
              <a:rPr lang="en-US" dirty="0"/>
              <a:t>.</a:t>
            </a:r>
            <a:endParaRPr lang="en-IN" dirty="0"/>
          </a:p>
        </p:txBody>
      </p:sp>
    </p:spTree>
    <p:extLst>
      <p:ext uri="{BB962C8B-B14F-4D97-AF65-F5344CB8AC3E}">
        <p14:creationId xmlns:p14="http://schemas.microsoft.com/office/powerpoint/2010/main" val="77320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5049-96DC-4418-B683-DD24C7333754}"/>
              </a:ext>
            </a:extLst>
          </p:cNvPr>
          <p:cNvSpPr>
            <a:spLocks noGrp="1"/>
          </p:cNvSpPr>
          <p:nvPr>
            <p:ph type="title"/>
          </p:nvPr>
        </p:nvSpPr>
        <p:spPr/>
        <p:txBody>
          <a:bodyPr>
            <a:normAutofit/>
          </a:bodyPr>
          <a:lstStyle/>
          <a:p>
            <a:r>
              <a:rPr lang="en-US" dirty="0"/>
              <a:t>Installing and using jQuery</a:t>
            </a:r>
            <a:endParaRPr lang="en-IN" dirty="0"/>
          </a:p>
        </p:txBody>
      </p:sp>
      <p:sp>
        <p:nvSpPr>
          <p:cNvPr id="3" name="Content Placeholder 2">
            <a:extLst>
              <a:ext uri="{FF2B5EF4-FFF2-40B4-BE49-F238E27FC236}">
                <a16:creationId xmlns:a16="http://schemas.microsoft.com/office/drawing/2014/main" id="{9A90837E-F17E-4A79-A9A9-1213C905A69E}"/>
              </a:ext>
            </a:extLst>
          </p:cNvPr>
          <p:cNvSpPr>
            <a:spLocks noGrp="1"/>
          </p:cNvSpPr>
          <p:nvPr>
            <p:ph idx="1"/>
          </p:nvPr>
        </p:nvSpPr>
        <p:spPr/>
        <p:txBody>
          <a:bodyPr>
            <a:normAutofit fontScale="92500" lnSpcReduction="10000"/>
          </a:bodyPr>
          <a:lstStyle/>
          <a:p>
            <a:r>
              <a:rPr lang="en-US" dirty="0"/>
              <a:t>Use a popular CDN for faster loading and caching.</a:t>
            </a:r>
          </a:p>
          <a:p>
            <a:r>
              <a:rPr lang="en-US" dirty="0"/>
              <a:t>Remember to add jQuery above all other scripts using jQuery</a:t>
            </a:r>
          </a:p>
          <a:p>
            <a:r>
              <a:rPr lang="en-US" dirty="0"/>
              <a:t>If you put in the beginning of body/head, put your code in </a:t>
            </a:r>
            <a:r>
              <a:rPr lang="en-US" dirty="0" err="1"/>
              <a:t>document.ready</a:t>
            </a:r>
            <a:r>
              <a:rPr lang="en-US" dirty="0"/>
              <a:t>() function </a:t>
            </a:r>
          </a:p>
          <a:p>
            <a:r>
              <a:rPr lang="en-US" dirty="0"/>
              <a:t>So that it doesn’t execute before jQuery is executed completely</a:t>
            </a:r>
            <a:endParaRPr lang="en-IN" dirty="0"/>
          </a:p>
        </p:txBody>
      </p:sp>
    </p:spTree>
    <p:extLst>
      <p:ext uri="{BB962C8B-B14F-4D97-AF65-F5344CB8AC3E}">
        <p14:creationId xmlns:p14="http://schemas.microsoft.com/office/powerpoint/2010/main" val="326004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1D930-A911-4458-BC90-E02C5464CBEC}"/>
              </a:ext>
            </a:extLst>
          </p:cNvPr>
          <p:cNvSpPr>
            <a:spLocks noGrp="1"/>
          </p:cNvSpPr>
          <p:nvPr>
            <p:ph type="title"/>
          </p:nvPr>
        </p:nvSpPr>
        <p:spPr/>
        <p:txBody>
          <a:bodyPr/>
          <a:lstStyle/>
          <a:p>
            <a:r>
              <a:rPr lang="en-US" dirty="0"/>
              <a:t>Minification</a:t>
            </a:r>
            <a:endParaRPr lang="en-IN" dirty="0"/>
          </a:p>
        </p:txBody>
      </p:sp>
      <p:sp>
        <p:nvSpPr>
          <p:cNvPr id="3" name="Content Placeholder 2">
            <a:extLst>
              <a:ext uri="{FF2B5EF4-FFF2-40B4-BE49-F238E27FC236}">
                <a16:creationId xmlns:a16="http://schemas.microsoft.com/office/drawing/2014/main" id="{72CDDFA6-69F3-44DC-8A7E-4E718C286ACD}"/>
              </a:ext>
            </a:extLst>
          </p:cNvPr>
          <p:cNvSpPr>
            <a:spLocks noGrp="1"/>
          </p:cNvSpPr>
          <p:nvPr>
            <p:ph idx="1"/>
          </p:nvPr>
        </p:nvSpPr>
        <p:spPr/>
        <p:txBody>
          <a:bodyPr/>
          <a:lstStyle/>
          <a:p>
            <a:r>
              <a:rPr lang="en-US" dirty="0"/>
              <a:t>What are all these min files?</a:t>
            </a:r>
          </a:p>
          <a:p>
            <a:r>
              <a:rPr lang="en-US" dirty="0"/>
              <a:t>jQuery min .</a:t>
            </a:r>
            <a:r>
              <a:rPr lang="en-US" dirty="0" err="1"/>
              <a:t>js</a:t>
            </a:r>
            <a:r>
              <a:rPr lang="en-US" dirty="0"/>
              <a:t>, bootstrap min .</a:t>
            </a:r>
            <a:r>
              <a:rPr lang="en-US" dirty="0" err="1"/>
              <a:t>css</a:t>
            </a:r>
            <a:endParaRPr lang="en-US" dirty="0"/>
          </a:p>
          <a:p>
            <a:r>
              <a:rPr lang="en-US" dirty="0"/>
              <a:t>All spaces, new lines and comments removed.</a:t>
            </a:r>
          </a:p>
          <a:p>
            <a:r>
              <a:rPr lang="en-US" dirty="0"/>
              <a:t>Browser doesn’t care of these.</a:t>
            </a:r>
          </a:p>
          <a:p>
            <a:r>
              <a:rPr lang="en-US" dirty="0"/>
              <a:t>Smaller file, quicker to load</a:t>
            </a:r>
          </a:p>
          <a:p>
            <a:endParaRPr lang="en-IN" dirty="0"/>
          </a:p>
        </p:txBody>
      </p:sp>
    </p:spTree>
    <p:extLst>
      <p:ext uri="{BB962C8B-B14F-4D97-AF65-F5344CB8AC3E}">
        <p14:creationId xmlns:p14="http://schemas.microsoft.com/office/powerpoint/2010/main" val="105439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801C7-9C5D-4491-937B-F6492C3B6C32}"/>
              </a:ext>
            </a:extLst>
          </p:cNvPr>
          <p:cNvSpPr>
            <a:spLocks noGrp="1"/>
          </p:cNvSpPr>
          <p:nvPr>
            <p:ph type="title"/>
          </p:nvPr>
        </p:nvSpPr>
        <p:spPr/>
        <p:txBody>
          <a:bodyPr/>
          <a:lstStyle/>
          <a:p>
            <a:r>
              <a:rPr lang="en-US" dirty="0"/>
              <a:t>Syntax</a:t>
            </a:r>
            <a:endParaRPr lang="en-IN" dirty="0"/>
          </a:p>
        </p:txBody>
      </p:sp>
      <p:sp>
        <p:nvSpPr>
          <p:cNvPr id="3" name="Content Placeholder 2">
            <a:extLst>
              <a:ext uri="{FF2B5EF4-FFF2-40B4-BE49-F238E27FC236}">
                <a16:creationId xmlns:a16="http://schemas.microsoft.com/office/drawing/2014/main" id="{97F25CCF-1BC4-4074-B0AF-E339B8585A05}"/>
              </a:ext>
            </a:extLst>
          </p:cNvPr>
          <p:cNvSpPr>
            <a:spLocks noGrp="1"/>
          </p:cNvSpPr>
          <p:nvPr>
            <p:ph idx="1"/>
          </p:nvPr>
        </p:nvSpPr>
        <p:spPr>
          <a:xfrm>
            <a:off x="457200" y="1200150"/>
            <a:ext cx="8229600" cy="3737371"/>
          </a:xfrm>
        </p:spPr>
        <p:txBody>
          <a:bodyPr>
            <a:noAutofit/>
          </a:bodyPr>
          <a:lstStyle/>
          <a:p>
            <a:r>
              <a:rPr lang="en-IN" dirty="0"/>
              <a:t>$(selector).action()</a:t>
            </a:r>
            <a:endParaRPr lang="en-US" dirty="0"/>
          </a:p>
          <a:p>
            <a:r>
              <a:rPr lang="en-US" dirty="0" err="1"/>
              <a:t>Document.querySelector</a:t>
            </a:r>
            <a:r>
              <a:rPr lang="en-US" dirty="0"/>
              <a:t>(“h1”) vs $(“h1”) </a:t>
            </a:r>
          </a:p>
          <a:p>
            <a:r>
              <a:rPr lang="en-US" dirty="0"/>
              <a:t>.</a:t>
            </a:r>
            <a:r>
              <a:rPr lang="en-US" dirty="0" err="1"/>
              <a:t>css</a:t>
            </a:r>
            <a:r>
              <a:rPr lang="en-US" dirty="0"/>
              <a:t>() function returns the value of the property passed (one argument) as well as helps set it (with two arguments).</a:t>
            </a:r>
          </a:p>
          <a:p>
            <a:r>
              <a:rPr lang="en-US" dirty="0"/>
              <a:t>.</a:t>
            </a:r>
            <a:r>
              <a:rPr lang="en-US" dirty="0" err="1"/>
              <a:t>addClass</a:t>
            </a:r>
            <a:r>
              <a:rPr lang="en-US" dirty="0"/>
              <a:t>() adds multiple classes to the selector</a:t>
            </a:r>
            <a:endParaRPr lang="en-IN" dirty="0"/>
          </a:p>
        </p:txBody>
      </p:sp>
    </p:spTree>
    <p:extLst>
      <p:ext uri="{BB962C8B-B14F-4D97-AF65-F5344CB8AC3E}">
        <p14:creationId xmlns:p14="http://schemas.microsoft.com/office/powerpoint/2010/main" val="43611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EA88-67E0-439A-9F67-AEE760A0E19F}"/>
              </a:ext>
            </a:extLst>
          </p:cNvPr>
          <p:cNvSpPr>
            <a:spLocks noGrp="1"/>
          </p:cNvSpPr>
          <p:nvPr>
            <p:ph type="title"/>
          </p:nvPr>
        </p:nvSpPr>
        <p:spPr/>
        <p:txBody>
          <a:bodyPr/>
          <a:lstStyle/>
          <a:p>
            <a:r>
              <a:rPr lang="en-US" dirty="0"/>
              <a:t>jQuery Selectors</a:t>
            </a:r>
            <a:endParaRPr lang="en-IN" dirty="0"/>
          </a:p>
        </p:txBody>
      </p:sp>
      <p:sp>
        <p:nvSpPr>
          <p:cNvPr id="3" name="Content Placeholder 2">
            <a:extLst>
              <a:ext uri="{FF2B5EF4-FFF2-40B4-BE49-F238E27FC236}">
                <a16:creationId xmlns:a16="http://schemas.microsoft.com/office/drawing/2014/main" id="{B8FC17EC-EF7F-4EDA-872A-42446DEBD368}"/>
              </a:ext>
            </a:extLst>
          </p:cNvPr>
          <p:cNvSpPr>
            <a:spLocks noGrp="1"/>
          </p:cNvSpPr>
          <p:nvPr>
            <p:ph idx="1"/>
          </p:nvPr>
        </p:nvSpPr>
        <p:spPr>
          <a:xfrm>
            <a:off x="457200" y="1200150"/>
            <a:ext cx="8229600" cy="3429000"/>
          </a:xfrm>
        </p:spPr>
        <p:txBody>
          <a:bodyPr>
            <a:normAutofit/>
          </a:bodyPr>
          <a:lstStyle/>
          <a:p>
            <a:r>
              <a:rPr lang="en-US" sz="2400" dirty="0"/>
              <a:t>jQuery Selectors</a:t>
            </a:r>
            <a:endParaRPr lang="en-IN" sz="2400" dirty="0"/>
          </a:p>
          <a:p>
            <a:r>
              <a:rPr lang="en-US" sz="2400" dirty="0"/>
              <a:t>jQuery uses CSS syntax to select elements</a:t>
            </a:r>
          </a:p>
          <a:p>
            <a:r>
              <a:rPr lang="en-IN" sz="2400" dirty="0"/>
              <a:t>And some of its own custom selectors.</a:t>
            </a:r>
          </a:p>
          <a:p>
            <a:r>
              <a:rPr lang="en-IN" sz="2400" dirty="0"/>
              <a:t>$("*"), $(this)</a:t>
            </a:r>
          </a:p>
          <a:p>
            <a:r>
              <a:rPr lang="en-IN" sz="2400" dirty="0"/>
              <a:t>$("ul </a:t>
            </a:r>
            <a:r>
              <a:rPr lang="en-IN" sz="2400" dirty="0" err="1"/>
              <a:t>li:first</a:t>
            </a:r>
            <a:r>
              <a:rPr lang="en-IN" sz="2400" dirty="0"/>
              <a:t>")- </a:t>
            </a:r>
            <a:r>
              <a:rPr lang="en-US" sz="2400" dirty="0"/>
              <a:t>Selects the first &lt;li&gt; element of the first &lt;ul&gt;</a:t>
            </a:r>
          </a:p>
          <a:p>
            <a:r>
              <a:rPr lang="en-IN" sz="2400" dirty="0"/>
              <a:t>$("ul </a:t>
            </a:r>
            <a:r>
              <a:rPr lang="en-IN" sz="2400" dirty="0" err="1"/>
              <a:t>li:first-child</a:t>
            </a:r>
            <a:r>
              <a:rPr lang="en-IN" sz="2400" dirty="0"/>
              <a:t>")- </a:t>
            </a:r>
            <a:r>
              <a:rPr lang="en-US" sz="2400" dirty="0"/>
              <a:t>Selects the first &lt;li&gt; element of every &lt;ul&gt;</a:t>
            </a:r>
          </a:p>
          <a:p>
            <a:r>
              <a:rPr lang="en-IN" sz="2400" dirty="0"/>
              <a:t>$("[</a:t>
            </a:r>
            <a:r>
              <a:rPr lang="en-IN" sz="2400" dirty="0" err="1"/>
              <a:t>href</a:t>
            </a:r>
            <a:r>
              <a:rPr lang="en-IN" sz="2400" dirty="0"/>
              <a:t>]")- </a:t>
            </a:r>
            <a:r>
              <a:rPr lang="en-US" sz="2400" dirty="0"/>
              <a:t>Selects all elements with an </a:t>
            </a:r>
            <a:r>
              <a:rPr lang="en-US" sz="2400" dirty="0" err="1"/>
              <a:t>href</a:t>
            </a:r>
            <a:r>
              <a:rPr lang="en-US" sz="2400" dirty="0"/>
              <a:t> attribute</a:t>
            </a:r>
          </a:p>
        </p:txBody>
      </p:sp>
    </p:spTree>
    <p:extLst>
      <p:ext uri="{BB962C8B-B14F-4D97-AF65-F5344CB8AC3E}">
        <p14:creationId xmlns:p14="http://schemas.microsoft.com/office/powerpoint/2010/main" val="380370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20D2-0B6D-44AD-94E3-E8BF935FAC9F}"/>
              </a:ext>
            </a:extLst>
          </p:cNvPr>
          <p:cNvSpPr>
            <a:spLocks noGrp="1"/>
          </p:cNvSpPr>
          <p:nvPr>
            <p:ph type="title"/>
          </p:nvPr>
        </p:nvSpPr>
        <p:spPr/>
        <p:txBody>
          <a:bodyPr/>
          <a:lstStyle/>
          <a:p>
            <a:r>
              <a:rPr lang="en-US" dirty="0"/>
              <a:t>jQuery Selectors</a:t>
            </a:r>
            <a:endParaRPr lang="en-IN" dirty="0"/>
          </a:p>
        </p:txBody>
      </p:sp>
      <p:sp>
        <p:nvSpPr>
          <p:cNvPr id="3" name="Content Placeholder 2">
            <a:extLst>
              <a:ext uri="{FF2B5EF4-FFF2-40B4-BE49-F238E27FC236}">
                <a16:creationId xmlns:a16="http://schemas.microsoft.com/office/drawing/2014/main" id="{9729E4DF-2D3E-4C9E-9A08-024080E6D242}"/>
              </a:ext>
            </a:extLst>
          </p:cNvPr>
          <p:cNvSpPr>
            <a:spLocks noGrp="1"/>
          </p:cNvSpPr>
          <p:nvPr>
            <p:ph idx="1"/>
          </p:nvPr>
        </p:nvSpPr>
        <p:spPr/>
        <p:txBody>
          <a:bodyPr>
            <a:normAutofit fontScale="85000" lnSpcReduction="10000"/>
          </a:bodyPr>
          <a:lstStyle/>
          <a:p>
            <a:r>
              <a:rPr lang="en-US" dirty="0"/>
              <a:t>Selecting Multiple elements</a:t>
            </a:r>
          </a:p>
          <a:p>
            <a:pPr marL="0" fontAlgn="t">
              <a:spcBef>
                <a:spcPts val="0"/>
              </a:spcBef>
            </a:pPr>
            <a:r>
              <a:rPr lang="en-IN" dirty="0"/>
              <a:t>$("</a:t>
            </a:r>
            <a:r>
              <a:rPr lang="en-IN" dirty="0" err="1"/>
              <a:t>tr:even</a:t>
            </a:r>
            <a:r>
              <a:rPr lang="en-IN" dirty="0"/>
              <a:t>")  </a:t>
            </a:r>
            <a:r>
              <a:rPr lang="en-US" dirty="0"/>
              <a:t>Selects all even &lt;tr&gt; elements</a:t>
            </a:r>
            <a:endParaRPr lang="en-IN" dirty="0"/>
          </a:p>
          <a:p>
            <a:pPr marL="0" fontAlgn="t">
              <a:spcBef>
                <a:spcPts val="0"/>
              </a:spcBef>
            </a:pPr>
            <a:r>
              <a:rPr lang="en-IN" dirty="0"/>
              <a:t>$("</a:t>
            </a:r>
            <a:r>
              <a:rPr lang="en-IN" dirty="0" err="1"/>
              <a:t>tr:odd</a:t>
            </a:r>
            <a:r>
              <a:rPr lang="en-IN" dirty="0"/>
              <a:t>") </a:t>
            </a:r>
            <a:r>
              <a:rPr lang="en-US" dirty="0"/>
              <a:t>Selects all odd &lt;tr&gt; elements</a:t>
            </a:r>
            <a:endParaRPr lang="en-IN" dirty="0"/>
          </a:p>
          <a:p>
            <a:r>
              <a:rPr lang="en-IN" dirty="0"/>
              <a:t>Attribute Contains Prefix Selector [name|=”value”]</a:t>
            </a:r>
          </a:p>
          <a:p>
            <a:r>
              <a:rPr lang="en-US" dirty="0"/>
              <a:t>Attribute Contains Selector [name*=”value”]</a:t>
            </a:r>
          </a:p>
          <a:p>
            <a:r>
              <a:rPr lang="en-US" dirty="0"/>
              <a:t>Attribute Contains Word Selector [name~=”value”]</a:t>
            </a:r>
          </a:p>
          <a:p>
            <a:r>
              <a:rPr lang="en-US" dirty="0"/>
              <a:t>Attribute Ends With Selector [name$=”value”]</a:t>
            </a:r>
          </a:p>
        </p:txBody>
      </p:sp>
    </p:spTree>
    <p:extLst>
      <p:ext uri="{BB962C8B-B14F-4D97-AF65-F5344CB8AC3E}">
        <p14:creationId xmlns:p14="http://schemas.microsoft.com/office/powerpoint/2010/main" val="983194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BF0B3-2CBB-428B-82B1-A13ED12A8A78}"/>
              </a:ext>
            </a:extLst>
          </p:cNvPr>
          <p:cNvSpPr>
            <a:spLocks noGrp="1"/>
          </p:cNvSpPr>
          <p:nvPr>
            <p:ph type="title"/>
          </p:nvPr>
        </p:nvSpPr>
        <p:spPr/>
        <p:txBody>
          <a:bodyPr/>
          <a:lstStyle/>
          <a:p>
            <a:r>
              <a:rPr lang="en-US" dirty="0"/>
              <a:t>jQuery Selectors</a:t>
            </a:r>
            <a:endParaRPr lang="en-IN" dirty="0"/>
          </a:p>
        </p:txBody>
      </p:sp>
      <p:sp>
        <p:nvSpPr>
          <p:cNvPr id="3" name="Content Placeholder 2">
            <a:extLst>
              <a:ext uri="{FF2B5EF4-FFF2-40B4-BE49-F238E27FC236}">
                <a16:creationId xmlns:a16="http://schemas.microsoft.com/office/drawing/2014/main" id="{E47ABDE6-40ED-4759-AF25-EA3CF07E0C01}"/>
              </a:ext>
            </a:extLst>
          </p:cNvPr>
          <p:cNvSpPr>
            <a:spLocks noGrp="1"/>
          </p:cNvSpPr>
          <p:nvPr>
            <p:ph idx="1"/>
          </p:nvPr>
        </p:nvSpPr>
        <p:spPr/>
        <p:txBody>
          <a:bodyPr>
            <a:normAutofit fontScale="92500" lnSpcReduction="20000"/>
          </a:bodyPr>
          <a:lstStyle/>
          <a:p>
            <a:r>
              <a:rPr lang="en-US" dirty="0"/>
              <a:t>Attribute Equals Selector [name=”value”]</a:t>
            </a:r>
          </a:p>
          <a:p>
            <a:r>
              <a:rPr lang="en-US" dirty="0"/>
              <a:t>Attribute Not Equal Selector [name!=”value”]</a:t>
            </a:r>
          </a:p>
          <a:p>
            <a:r>
              <a:rPr lang="en-US" dirty="0"/>
              <a:t>Attribute Starts With Selector [name^=”value”]</a:t>
            </a:r>
          </a:p>
          <a:p>
            <a:r>
              <a:rPr lang="en-IN" dirty="0"/>
              <a:t>Child Selector (“parent &gt; child”)</a:t>
            </a:r>
          </a:p>
          <a:p>
            <a:r>
              <a:rPr lang="en-IN" dirty="0"/>
              <a:t>Descendant Selector (“ancestor descendant”)</a:t>
            </a:r>
          </a:p>
          <a:p>
            <a:r>
              <a:rPr lang="en-US" dirty="0"/>
              <a:t>Next Adjacent Selector (“</a:t>
            </a:r>
            <a:r>
              <a:rPr lang="en-US" dirty="0" err="1"/>
              <a:t>prev</a:t>
            </a:r>
            <a:r>
              <a:rPr lang="en-US" dirty="0"/>
              <a:t> + next”)</a:t>
            </a:r>
          </a:p>
          <a:p>
            <a:r>
              <a:rPr lang="en-US" dirty="0"/>
              <a:t>Next Siblings Selector (“</a:t>
            </a:r>
            <a:r>
              <a:rPr lang="en-US" dirty="0" err="1"/>
              <a:t>prev</a:t>
            </a:r>
            <a:r>
              <a:rPr lang="en-US" dirty="0"/>
              <a:t> ~ siblings”)</a:t>
            </a:r>
          </a:p>
          <a:p>
            <a:endParaRPr lang="en-IN" dirty="0"/>
          </a:p>
        </p:txBody>
      </p:sp>
    </p:spTree>
    <p:extLst>
      <p:ext uri="{BB962C8B-B14F-4D97-AF65-F5344CB8AC3E}">
        <p14:creationId xmlns:p14="http://schemas.microsoft.com/office/powerpoint/2010/main" val="3008387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12769</TotalTime>
  <Words>3117</Words>
  <Application>Microsoft Office PowerPoint</Application>
  <PresentationFormat>On-screen Show (16:9)</PresentationFormat>
  <Paragraphs>364</Paragraphs>
  <Slides>30</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Consolas</vt:lpstr>
      <vt:lpstr>klavika-web</vt:lpstr>
      <vt:lpstr>Poppins</vt:lpstr>
      <vt:lpstr>Roboto</vt:lpstr>
      <vt:lpstr>Segoe UI</vt:lpstr>
      <vt:lpstr>SFMono-Regular</vt:lpstr>
      <vt:lpstr>Verdana</vt:lpstr>
      <vt:lpstr>Office Theme</vt:lpstr>
      <vt:lpstr>The Complete Front-End Development course </vt:lpstr>
      <vt:lpstr>Module 9</vt:lpstr>
      <vt:lpstr>What is jQuery?</vt:lpstr>
      <vt:lpstr>Installing and using jQuery</vt:lpstr>
      <vt:lpstr>Minification</vt:lpstr>
      <vt:lpstr>Syntax</vt:lpstr>
      <vt:lpstr>jQuery Selectors</vt:lpstr>
      <vt:lpstr>jQuery Selectors</vt:lpstr>
      <vt:lpstr>jQuery Selectors</vt:lpstr>
      <vt:lpstr>Efficiency or convenience?</vt:lpstr>
      <vt:lpstr>Events</vt:lpstr>
      <vt:lpstr>jQuery Functions</vt:lpstr>
      <vt:lpstr>Manipulations</vt:lpstr>
      <vt:lpstr>CSS manipulation</vt:lpstr>
      <vt:lpstr>Other jQuery methods</vt:lpstr>
      <vt:lpstr>prop() vs attr()</vt:lpstr>
      <vt:lpstr>Traversing</vt:lpstr>
      <vt:lpstr>Filtering Elements in jQuery</vt:lpstr>
      <vt:lpstr>jQuery Form methods</vt:lpstr>
      <vt:lpstr>jQuery Dimensions</vt:lpstr>
      <vt:lpstr>Animations</vt:lpstr>
      <vt:lpstr>Animations</vt:lpstr>
      <vt:lpstr>Callbacks</vt:lpstr>
      <vt:lpstr>Chaining</vt:lpstr>
      <vt:lpstr>Iterating over arrays and objects</vt:lpstr>
      <vt:lpstr>Summary</vt:lpstr>
      <vt:lpstr>Motivational tip</vt:lpstr>
      <vt:lpstr>Answer the following Questions</vt:lpstr>
      <vt:lpstr>Answer the following Questions</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Rafat Munshi</cp:lastModifiedBy>
  <cp:revision>345</cp:revision>
  <dcterms:created xsi:type="dcterms:W3CDTF">2020-01-10T05:44:36Z</dcterms:created>
  <dcterms:modified xsi:type="dcterms:W3CDTF">2020-08-11T20:15:33Z</dcterms:modified>
</cp:coreProperties>
</file>