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0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8AF-7F51-4ECA-94EB-933002C6DA9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AA63-07AD-49FC-BFB6-DD13E2EFFA6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8AF-7F51-4ECA-94EB-933002C6DA9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AA63-07AD-49FC-BFB6-DD13E2EFFA6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8AF-7F51-4ECA-94EB-933002C6DA9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AA63-07AD-49FC-BFB6-DD13E2EFFA6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8AF-7F51-4ECA-94EB-933002C6DA9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AA63-07AD-49FC-BFB6-DD13E2EFFA6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8AF-7F51-4ECA-94EB-933002C6DA9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AA63-07AD-49FC-BFB6-DD13E2EFFA6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8AF-7F51-4ECA-94EB-933002C6DA9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AA63-07AD-49FC-BFB6-DD13E2EFFA6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8AF-7F51-4ECA-94EB-933002C6DA9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AA63-07AD-49FC-BFB6-DD13E2EFFA6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8AF-7F51-4ECA-94EB-933002C6DA9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AA63-07AD-49FC-BFB6-DD13E2EFFA6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8AF-7F51-4ECA-94EB-933002C6DA9F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AA63-07AD-49FC-BFB6-DD13E2EFFA6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8AF-7F51-4ECA-94EB-933002C6DA9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AA63-07AD-49FC-BFB6-DD13E2EFFA6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8AF-7F51-4ECA-94EB-933002C6DA9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AA63-07AD-49FC-BFB6-DD13E2EFFA6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A8AF-7F51-4ECA-94EB-933002C6DA9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EAA63-07AD-49FC-BFB6-DD13E2EFFA6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954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rial Black" pitchFamily="34" charset="0"/>
              </a:rPr>
              <a:t>Banner Template for </a:t>
            </a:r>
            <a:r>
              <a:rPr lang="en-IN" dirty="0" err="1" smtClean="0">
                <a:latin typeface="Arial Black" pitchFamily="34" charset="0"/>
              </a:rPr>
              <a:t>Innovex</a:t>
            </a:r>
            <a:r>
              <a:rPr lang="en-IN" dirty="0" smtClean="0">
                <a:latin typeface="Arial Black" pitchFamily="34" charset="0"/>
              </a:rPr>
              <a:t> 20</a:t>
            </a:r>
            <a:r>
              <a:rPr lang="" altLang="en-IN" dirty="0" smtClean="0">
                <a:latin typeface="Arial Black" pitchFamily="34" charset="0"/>
              </a:rPr>
              <a:t>20</a:t>
            </a:r>
            <a:r>
              <a:rPr lang="en-IN" dirty="0" smtClean="0">
                <a:latin typeface="Arial Black" pitchFamily="34" charset="0"/>
              </a:rPr>
              <a:t> 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54364" y="1690688"/>
            <a:ext cx="9619891" cy="46212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3205" y="927651"/>
            <a:ext cx="164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6’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076512" y="3861465"/>
            <a:ext cx="49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4’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62992" y="1690688"/>
            <a:ext cx="9611262" cy="1033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of the Project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List of students name separated by comma followed by faculty name as Prof. 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Department of  XXXXX, Don Bosco Institute of Technology, Mumbai-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400070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2" descr="Image result for dbit logo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765" y="1552575"/>
            <a:ext cx="803910" cy="5981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37310" y="2150745"/>
            <a:ext cx="159702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" altLang="en-IN" sz="1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1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" altLang="en-IN" sz="1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-2020</a:t>
            </a:r>
            <a:endParaRPr lang="" altLang="en-IN" sz="11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54364" y="2724503"/>
            <a:ext cx="2596551" cy="1808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requested to write the 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here 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37112" y="4443605"/>
            <a:ext cx="2613803" cy="1888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Copy paste the survey details / literature review /background information in this section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54365" y="2724503"/>
            <a:ext cx="2605177" cy="2917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Abstract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45738" y="4443606"/>
            <a:ext cx="2596551" cy="27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Background information 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95319" y="2715877"/>
            <a:ext cx="2478936" cy="1719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Copy paste your results /conclusion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98495" y="4430905"/>
            <a:ext cx="2478934" cy="1862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Fill in your references here in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IEEE 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95318" y="2724504"/>
            <a:ext cx="2478934" cy="2917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Results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95318" y="4438650"/>
            <a:ext cx="2478934" cy="28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50916" y="2724502"/>
            <a:ext cx="4544398" cy="1719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Copy paste your system diagram in detail/architecture/component flow diagram /architecture of main design detail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50916" y="4451230"/>
            <a:ext cx="4544398" cy="1860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Here you can paste  either algorithm / /methods/your web page /app( with major roles/tools)/ picture of your actual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system/model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42290" y="2724502"/>
            <a:ext cx="4553024" cy="2917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Architecture / Design Detail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42290" y="4448369"/>
            <a:ext cx="4553024" cy="269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Methods/Algorithm/Pseudocode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345739" y="1207698"/>
            <a:ext cx="9575321" cy="863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8609184" y="3864630"/>
            <a:ext cx="4951556" cy="1725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354365" y="1406106"/>
            <a:ext cx="9618452" cy="2846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Name of Category/Domain/Group: Text &amp; Color 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of THIS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block to be informed by the Project Coordinator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45739" y="6044242"/>
            <a:ext cx="9641455" cy="2846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INNOVEX 20</a:t>
            </a:r>
            <a:r>
              <a:rPr lang="" altLang="en-US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</Words>
  <Application>WPS Presentation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DejaVu Sans</vt:lpstr>
      <vt:lpstr>Arial Black</vt:lpstr>
      <vt:lpstr>Times New Roman</vt:lpstr>
      <vt:lpstr>Calibri</vt:lpstr>
      <vt:lpstr>微软雅黑</vt:lpstr>
      <vt:lpstr>Noto Sans CJK SC</vt:lpstr>
      <vt:lpstr>Arial Unicode MS</vt:lpstr>
      <vt:lpstr>Calibri Light</vt:lpstr>
      <vt:lpstr>Office Theme</vt:lpstr>
      <vt:lpstr>Banner Template for Innovex 2019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sunantha krishnan</dc:creator>
  <cp:lastModifiedBy>dbit</cp:lastModifiedBy>
  <cp:revision>18</cp:revision>
  <dcterms:created xsi:type="dcterms:W3CDTF">2020-03-17T06:05:39Z</dcterms:created>
  <dcterms:modified xsi:type="dcterms:W3CDTF">2020-03-17T06:05:39Z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