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3A13C-0593-472F-A028-1539261F2CF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E10D2-B9E1-40A7-93E9-34EE3E8381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Detect security weaknesses before attackers do.</a:t>
          </a:r>
        </a:p>
      </dgm:t>
    </dgm:pt>
    <dgm:pt modelId="{1DA34788-1672-421F-A7EB-971F215991FF}" type="parTrans" cxnId="{760A9CC8-440D-4E92-980B-97CE3CBB2744}">
      <dgm:prSet/>
      <dgm:spPr/>
      <dgm:t>
        <a:bodyPr/>
        <a:lstStyle/>
        <a:p>
          <a:endParaRPr lang="en-US"/>
        </a:p>
      </dgm:t>
    </dgm:pt>
    <dgm:pt modelId="{D9982115-CA15-4A2D-977F-03B07A31C612}" type="sibTrans" cxnId="{760A9CC8-440D-4E92-980B-97CE3CBB2744}">
      <dgm:prSet/>
      <dgm:spPr/>
      <dgm:t>
        <a:bodyPr/>
        <a:lstStyle/>
        <a:p>
          <a:endParaRPr lang="en-US"/>
        </a:p>
      </dgm:t>
    </dgm:pt>
    <dgm:pt modelId="{002E9BF9-BD65-4B16-A79C-5CB7097F8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the level of risk that exists on the network.</a:t>
          </a:r>
        </a:p>
      </dgm:t>
    </dgm:pt>
    <dgm:pt modelId="{CD387667-940D-43B6-B97F-A442757FB4C9}" type="parTrans" cxnId="{E5853766-A9C6-4C00-AFCB-3EA8BC832344}">
      <dgm:prSet/>
      <dgm:spPr/>
      <dgm:t>
        <a:bodyPr/>
        <a:lstStyle/>
        <a:p>
          <a:endParaRPr lang="en-US"/>
        </a:p>
      </dgm:t>
    </dgm:pt>
    <dgm:pt modelId="{4B264D6F-8658-46CB-BFE7-02E7BB88B0FA}" type="sibTrans" cxnId="{E5853766-A9C6-4C00-AFCB-3EA8BC832344}">
      <dgm:prSet/>
      <dgm:spPr/>
      <dgm:t>
        <a:bodyPr/>
        <a:lstStyle/>
        <a:p>
          <a:endParaRPr lang="en-US"/>
        </a:p>
      </dgm:t>
    </dgm:pt>
    <dgm:pt modelId="{0089D827-DD9E-4577-AF1E-9BCF05FB4577}" type="pres">
      <dgm:prSet presAssocID="{23E3A13C-0593-472F-A028-1539261F2CFF}" presName="root" presStyleCnt="0">
        <dgm:presLayoutVars>
          <dgm:dir/>
          <dgm:resizeHandles val="exact"/>
        </dgm:presLayoutVars>
      </dgm:prSet>
      <dgm:spPr/>
    </dgm:pt>
    <dgm:pt modelId="{6A4DF96A-65FB-4060-BA6F-BF68B3402028}" type="pres">
      <dgm:prSet presAssocID="{64BE10D2-B9E1-40A7-93E9-34EE3E8381DD}" presName="compNode" presStyleCnt="0"/>
      <dgm:spPr/>
    </dgm:pt>
    <dgm:pt modelId="{33AE9BC2-E2E1-47F8-ACD4-9601779E3CB0}" type="pres">
      <dgm:prSet presAssocID="{64BE10D2-B9E1-40A7-93E9-34EE3E8381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AC1E84D-71C2-4308-B8E3-19E08CEDA0AA}" type="pres">
      <dgm:prSet presAssocID="{64BE10D2-B9E1-40A7-93E9-34EE3E8381DD}" presName="spaceRect" presStyleCnt="0"/>
      <dgm:spPr/>
    </dgm:pt>
    <dgm:pt modelId="{B4034598-9897-4F43-8A9C-CAE49DA1FBD3}" type="pres">
      <dgm:prSet presAssocID="{64BE10D2-B9E1-40A7-93E9-34EE3E8381DD}" presName="textRect" presStyleLbl="revTx" presStyleIdx="0" presStyleCnt="2">
        <dgm:presLayoutVars>
          <dgm:chMax val="1"/>
          <dgm:chPref val="1"/>
        </dgm:presLayoutVars>
      </dgm:prSet>
      <dgm:spPr/>
    </dgm:pt>
    <dgm:pt modelId="{7B73B052-FA7E-430A-9269-552883C40F9C}" type="pres">
      <dgm:prSet presAssocID="{D9982115-CA15-4A2D-977F-03B07A31C612}" presName="sibTrans" presStyleCnt="0"/>
      <dgm:spPr/>
    </dgm:pt>
    <dgm:pt modelId="{40FA5C57-E164-45EB-9F79-6A900ADC0F68}" type="pres">
      <dgm:prSet presAssocID="{002E9BF9-BD65-4B16-A79C-5CB7097F8C95}" presName="compNode" presStyleCnt="0"/>
      <dgm:spPr/>
    </dgm:pt>
    <dgm:pt modelId="{ABA436D3-CA08-4818-9578-7D53D5316D00}" type="pres">
      <dgm:prSet presAssocID="{002E9BF9-BD65-4B16-A79C-5CB7097F8C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81F474F-81A4-4276-AB78-D5618DF18C13}" type="pres">
      <dgm:prSet presAssocID="{002E9BF9-BD65-4B16-A79C-5CB7097F8C95}" presName="spaceRect" presStyleCnt="0"/>
      <dgm:spPr/>
    </dgm:pt>
    <dgm:pt modelId="{6ECEEA30-E700-4F97-8A8E-DA6F240285E6}" type="pres">
      <dgm:prSet presAssocID="{002E9BF9-BD65-4B16-A79C-5CB7097F8C9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5853766-A9C6-4C00-AFCB-3EA8BC832344}" srcId="{23E3A13C-0593-472F-A028-1539261F2CFF}" destId="{002E9BF9-BD65-4B16-A79C-5CB7097F8C95}" srcOrd="1" destOrd="0" parTransId="{CD387667-940D-43B6-B97F-A442757FB4C9}" sibTransId="{4B264D6F-8658-46CB-BFE7-02E7BB88B0FA}"/>
    <dgm:cxn modelId="{484FDA91-2AD4-457C-9ED0-EE8BF65F0D16}" type="presOf" srcId="{002E9BF9-BD65-4B16-A79C-5CB7097F8C95}" destId="{6ECEEA30-E700-4F97-8A8E-DA6F240285E6}" srcOrd="0" destOrd="0" presId="urn:microsoft.com/office/officeart/2018/2/layout/IconLabelList"/>
    <dgm:cxn modelId="{760A9CC8-440D-4E92-980B-97CE3CBB2744}" srcId="{23E3A13C-0593-472F-A028-1539261F2CFF}" destId="{64BE10D2-B9E1-40A7-93E9-34EE3E8381DD}" srcOrd="0" destOrd="0" parTransId="{1DA34788-1672-421F-A7EB-971F215991FF}" sibTransId="{D9982115-CA15-4A2D-977F-03B07A31C612}"/>
    <dgm:cxn modelId="{FFD228EE-E32B-4329-8E81-85ABE7D37D76}" type="presOf" srcId="{64BE10D2-B9E1-40A7-93E9-34EE3E8381DD}" destId="{B4034598-9897-4F43-8A9C-CAE49DA1FBD3}" srcOrd="0" destOrd="0" presId="urn:microsoft.com/office/officeart/2018/2/layout/IconLabelList"/>
    <dgm:cxn modelId="{D12945EF-14AA-405A-9E1E-FA26061C4AF3}" type="presOf" srcId="{23E3A13C-0593-472F-A028-1539261F2CFF}" destId="{0089D827-DD9E-4577-AF1E-9BCF05FB4577}" srcOrd="0" destOrd="0" presId="urn:microsoft.com/office/officeart/2018/2/layout/IconLabelList"/>
    <dgm:cxn modelId="{909E0E0A-695A-4B13-B843-F369712FC52E}" type="presParOf" srcId="{0089D827-DD9E-4577-AF1E-9BCF05FB4577}" destId="{6A4DF96A-65FB-4060-BA6F-BF68B3402028}" srcOrd="0" destOrd="0" presId="urn:microsoft.com/office/officeart/2018/2/layout/IconLabelList"/>
    <dgm:cxn modelId="{C5D73B9D-41D7-43C7-9864-BE515BD6BC08}" type="presParOf" srcId="{6A4DF96A-65FB-4060-BA6F-BF68B3402028}" destId="{33AE9BC2-E2E1-47F8-ACD4-9601779E3CB0}" srcOrd="0" destOrd="0" presId="urn:microsoft.com/office/officeart/2018/2/layout/IconLabelList"/>
    <dgm:cxn modelId="{86BE1CC7-8430-41F2-9702-58025AEA66F5}" type="presParOf" srcId="{6A4DF96A-65FB-4060-BA6F-BF68B3402028}" destId="{AAC1E84D-71C2-4308-B8E3-19E08CEDA0AA}" srcOrd="1" destOrd="0" presId="urn:microsoft.com/office/officeart/2018/2/layout/IconLabelList"/>
    <dgm:cxn modelId="{5AF0A16A-975D-4322-A886-02C3A0EB0833}" type="presParOf" srcId="{6A4DF96A-65FB-4060-BA6F-BF68B3402028}" destId="{B4034598-9897-4F43-8A9C-CAE49DA1FBD3}" srcOrd="2" destOrd="0" presId="urn:microsoft.com/office/officeart/2018/2/layout/IconLabelList"/>
    <dgm:cxn modelId="{41FAD4D3-51E7-4AB5-BCDA-D34D7B34F1DF}" type="presParOf" srcId="{0089D827-DD9E-4577-AF1E-9BCF05FB4577}" destId="{7B73B052-FA7E-430A-9269-552883C40F9C}" srcOrd="1" destOrd="0" presId="urn:microsoft.com/office/officeart/2018/2/layout/IconLabelList"/>
    <dgm:cxn modelId="{B1E55722-1D6A-48A9-AC2C-48D15CADC182}" type="presParOf" srcId="{0089D827-DD9E-4577-AF1E-9BCF05FB4577}" destId="{40FA5C57-E164-45EB-9F79-6A900ADC0F68}" srcOrd="2" destOrd="0" presId="urn:microsoft.com/office/officeart/2018/2/layout/IconLabelList"/>
    <dgm:cxn modelId="{46CD0174-1475-4652-B69C-DAF76512C34A}" type="presParOf" srcId="{40FA5C57-E164-45EB-9F79-6A900ADC0F68}" destId="{ABA436D3-CA08-4818-9578-7D53D5316D00}" srcOrd="0" destOrd="0" presId="urn:microsoft.com/office/officeart/2018/2/layout/IconLabelList"/>
    <dgm:cxn modelId="{49D2382F-ED30-4904-9578-81D9121F37B3}" type="presParOf" srcId="{40FA5C57-E164-45EB-9F79-6A900ADC0F68}" destId="{D81F474F-81A4-4276-AB78-D5618DF18C13}" srcOrd="1" destOrd="0" presId="urn:microsoft.com/office/officeart/2018/2/layout/IconLabelList"/>
    <dgm:cxn modelId="{4A818CB2-4D40-492D-9D04-76B3DD9A5E1E}" type="presParOf" srcId="{40FA5C57-E164-45EB-9F79-6A900ADC0F68}" destId="{6ECEEA30-E700-4F97-8A8E-DA6F240285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1A9CC1-7061-4144-AB50-FCB1FC07622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8DF8A6-6D67-4DCB-BAE8-D25369195F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 vulnerability assessment is a simple tool that can assist you in identifying, tracking, and resolving potential database issues. </a:t>
          </a:r>
        </a:p>
      </dgm:t>
    </dgm:pt>
    <dgm:pt modelId="{8767D3FD-37C5-4D60-ABC3-BDC13D3DAF6E}" type="parTrans" cxnId="{61CD3936-DAD5-4D42-A48D-5A5F75FD1B3B}">
      <dgm:prSet/>
      <dgm:spPr/>
      <dgm:t>
        <a:bodyPr/>
        <a:lstStyle/>
        <a:p>
          <a:endParaRPr lang="en-US"/>
        </a:p>
      </dgm:t>
    </dgm:pt>
    <dgm:pt modelId="{538E4528-FF02-4483-8CF0-AF7F7350802C}" type="sibTrans" cxnId="{61CD3936-DAD5-4D42-A48D-5A5F75FD1B3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DE8B0E-3767-4A7A-9971-428030367C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will use to improve your database security.</a:t>
          </a:r>
        </a:p>
      </dgm:t>
    </dgm:pt>
    <dgm:pt modelId="{DEB188A9-09F8-4895-982A-B0A673E96E8B}" type="parTrans" cxnId="{58BAD04A-1BBA-4D4A-A077-33CBEFB70F98}">
      <dgm:prSet/>
      <dgm:spPr/>
      <dgm:t>
        <a:bodyPr/>
        <a:lstStyle/>
        <a:p>
          <a:endParaRPr lang="en-US"/>
        </a:p>
      </dgm:t>
    </dgm:pt>
    <dgm:pt modelId="{C1F424F7-7836-43B5-BDDD-E08CA134F049}" type="sibTrans" cxnId="{58BAD04A-1BBA-4D4A-A077-33CBEFB70F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5059BB-85B6-46C5-B769-F8929EB0FA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vulnerability assessment tool is available in SQL Server Management Studio (SSMS) </a:t>
          </a:r>
          <a:r>
            <a:rPr lang="en-IN"/>
            <a:t>v17.4 </a:t>
          </a:r>
          <a:r>
            <a:rPr lang="en-US"/>
            <a:t>for SQL Server 2012 or later.</a:t>
          </a:r>
        </a:p>
      </dgm:t>
    </dgm:pt>
    <dgm:pt modelId="{DA7EA6FE-E79E-44BD-B25C-684B43120293}" type="parTrans" cxnId="{A22F1806-AF42-40AF-BBDC-7E36461A0A77}">
      <dgm:prSet/>
      <dgm:spPr/>
      <dgm:t>
        <a:bodyPr/>
        <a:lstStyle/>
        <a:p>
          <a:endParaRPr lang="en-US"/>
        </a:p>
      </dgm:t>
    </dgm:pt>
    <dgm:pt modelId="{FE25E4F6-DE60-4B9E-99DA-9D3C34F5FAA8}" type="sibTrans" cxnId="{A22F1806-AF42-40AF-BBDC-7E36461A0A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1341A9C-8BFA-4AC6-8045-21D314017A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VA service on MSSQL runs a scan directly on your database.</a:t>
          </a:r>
        </a:p>
      </dgm:t>
    </dgm:pt>
    <dgm:pt modelId="{2129227B-8671-4EFE-8722-B1AC209E1090}" type="parTrans" cxnId="{233D9977-AA30-4652-8D2F-3C594188B71A}">
      <dgm:prSet/>
      <dgm:spPr/>
      <dgm:t>
        <a:bodyPr/>
        <a:lstStyle/>
        <a:p>
          <a:endParaRPr lang="en-US"/>
        </a:p>
      </dgm:t>
    </dgm:pt>
    <dgm:pt modelId="{0B7B0C35-AF17-42B8-91CE-CDC0595BAC42}" type="sibTrans" cxnId="{233D9977-AA30-4652-8D2F-3C594188B7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3998FB-A1FC-44F3-B2D9-939A272121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of the scan include actionable steps to resolve each issue and provide customized remediation scripts where applicable. </a:t>
          </a:r>
        </a:p>
      </dgm:t>
    </dgm:pt>
    <dgm:pt modelId="{CF73BCF1-EE50-4925-823C-AF73B3C8A522}" type="parTrans" cxnId="{68C2EC50-6CFA-43FF-9A94-2D400D2F2275}">
      <dgm:prSet/>
      <dgm:spPr/>
      <dgm:t>
        <a:bodyPr/>
        <a:lstStyle/>
        <a:p>
          <a:endParaRPr lang="en-US"/>
        </a:p>
      </dgm:t>
    </dgm:pt>
    <dgm:pt modelId="{C689FC74-414B-4655-9AE5-9F967A54E1DF}" type="sibTrans" cxnId="{68C2EC50-6CFA-43FF-9A94-2D400D2F2275}">
      <dgm:prSet/>
      <dgm:spPr/>
      <dgm:t>
        <a:bodyPr/>
        <a:lstStyle/>
        <a:p>
          <a:endParaRPr lang="en-US"/>
        </a:p>
      </dgm:t>
    </dgm:pt>
    <dgm:pt modelId="{38327C7D-86D0-4D45-BEC4-645CB6B94CD0}" type="pres">
      <dgm:prSet presAssocID="{371A9CC1-7061-4144-AB50-FCB1FC076229}" presName="root" presStyleCnt="0">
        <dgm:presLayoutVars>
          <dgm:dir/>
          <dgm:resizeHandles val="exact"/>
        </dgm:presLayoutVars>
      </dgm:prSet>
      <dgm:spPr/>
    </dgm:pt>
    <dgm:pt modelId="{CCBD8B1F-DB18-47A3-AE41-267FDCA9530E}" type="pres">
      <dgm:prSet presAssocID="{371A9CC1-7061-4144-AB50-FCB1FC076229}" presName="container" presStyleCnt="0">
        <dgm:presLayoutVars>
          <dgm:dir/>
          <dgm:resizeHandles val="exact"/>
        </dgm:presLayoutVars>
      </dgm:prSet>
      <dgm:spPr/>
    </dgm:pt>
    <dgm:pt modelId="{4AEA1EFB-455B-4689-9D7D-06CE743C43CE}" type="pres">
      <dgm:prSet presAssocID="{9C8DF8A6-6D67-4DCB-BAE8-D25369195F12}" presName="compNode" presStyleCnt="0"/>
      <dgm:spPr/>
    </dgm:pt>
    <dgm:pt modelId="{6673A2C4-1D7F-4F16-950C-2ED11A2ECC3A}" type="pres">
      <dgm:prSet presAssocID="{9C8DF8A6-6D67-4DCB-BAE8-D25369195F12}" presName="iconBgRect" presStyleLbl="bgShp" presStyleIdx="0" presStyleCnt="5"/>
      <dgm:spPr/>
    </dgm:pt>
    <dgm:pt modelId="{6F4D64D1-F1BB-4304-8E1B-92E009A90134}" type="pres">
      <dgm:prSet presAssocID="{9C8DF8A6-6D67-4DCB-BAE8-D25369195F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CB9B798-DAD8-475D-A83E-5DEF5153C82C}" type="pres">
      <dgm:prSet presAssocID="{9C8DF8A6-6D67-4DCB-BAE8-D25369195F12}" presName="spaceRect" presStyleCnt="0"/>
      <dgm:spPr/>
    </dgm:pt>
    <dgm:pt modelId="{DC50A26A-83D5-444F-9371-97E06165529B}" type="pres">
      <dgm:prSet presAssocID="{9C8DF8A6-6D67-4DCB-BAE8-D25369195F12}" presName="textRect" presStyleLbl="revTx" presStyleIdx="0" presStyleCnt="5">
        <dgm:presLayoutVars>
          <dgm:chMax val="1"/>
          <dgm:chPref val="1"/>
        </dgm:presLayoutVars>
      </dgm:prSet>
      <dgm:spPr/>
    </dgm:pt>
    <dgm:pt modelId="{38BE749F-9D7B-4138-BEFA-122540E1F7F4}" type="pres">
      <dgm:prSet presAssocID="{538E4528-FF02-4483-8CF0-AF7F7350802C}" presName="sibTrans" presStyleLbl="sibTrans2D1" presStyleIdx="0" presStyleCnt="0"/>
      <dgm:spPr/>
    </dgm:pt>
    <dgm:pt modelId="{1693A3F4-4257-4D3F-BCEB-B5378E4FE980}" type="pres">
      <dgm:prSet presAssocID="{A3DE8B0E-3767-4A7A-9971-428030367C1A}" presName="compNode" presStyleCnt="0"/>
      <dgm:spPr/>
    </dgm:pt>
    <dgm:pt modelId="{252539A2-89EA-4E07-8E00-54091FB9E4DB}" type="pres">
      <dgm:prSet presAssocID="{A3DE8B0E-3767-4A7A-9971-428030367C1A}" presName="iconBgRect" presStyleLbl="bgShp" presStyleIdx="1" presStyleCnt="5"/>
      <dgm:spPr/>
    </dgm:pt>
    <dgm:pt modelId="{2FBE13E1-29CE-478D-8F3C-6DC9C6098E3F}" type="pres">
      <dgm:prSet presAssocID="{A3DE8B0E-3767-4A7A-9971-428030367C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D98C58E-65CF-46D2-A8D8-DF850DAD346F}" type="pres">
      <dgm:prSet presAssocID="{A3DE8B0E-3767-4A7A-9971-428030367C1A}" presName="spaceRect" presStyleCnt="0"/>
      <dgm:spPr/>
    </dgm:pt>
    <dgm:pt modelId="{84803D3E-7872-4219-8298-FFEA2E1338FB}" type="pres">
      <dgm:prSet presAssocID="{A3DE8B0E-3767-4A7A-9971-428030367C1A}" presName="textRect" presStyleLbl="revTx" presStyleIdx="1" presStyleCnt="5">
        <dgm:presLayoutVars>
          <dgm:chMax val="1"/>
          <dgm:chPref val="1"/>
        </dgm:presLayoutVars>
      </dgm:prSet>
      <dgm:spPr/>
    </dgm:pt>
    <dgm:pt modelId="{8718428A-957F-408F-A329-FCD112AE183B}" type="pres">
      <dgm:prSet presAssocID="{C1F424F7-7836-43B5-BDDD-E08CA134F049}" presName="sibTrans" presStyleLbl="sibTrans2D1" presStyleIdx="0" presStyleCnt="0"/>
      <dgm:spPr/>
    </dgm:pt>
    <dgm:pt modelId="{92CD691E-699F-4037-8FC9-D5B4C6CF21EF}" type="pres">
      <dgm:prSet presAssocID="{035059BB-85B6-46C5-B769-F8929EB0FAB5}" presName="compNode" presStyleCnt="0"/>
      <dgm:spPr/>
    </dgm:pt>
    <dgm:pt modelId="{A1D36835-2BD4-42A3-9530-8A5C6C579E17}" type="pres">
      <dgm:prSet presAssocID="{035059BB-85B6-46C5-B769-F8929EB0FAB5}" presName="iconBgRect" presStyleLbl="bgShp" presStyleIdx="2" presStyleCnt="5"/>
      <dgm:spPr/>
    </dgm:pt>
    <dgm:pt modelId="{23D8C6C4-D852-4ED5-A86F-380CD2E1D5FC}" type="pres">
      <dgm:prSet presAssocID="{035059BB-85B6-46C5-B769-F8929EB0FA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679C4F2-E015-46AF-9F73-98CD70C8EDA7}" type="pres">
      <dgm:prSet presAssocID="{035059BB-85B6-46C5-B769-F8929EB0FAB5}" presName="spaceRect" presStyleCnt="0"/>
      <dgm:spPr/>
    </dgm:pt>
    <dgm:pt modelId="{44EB1976-A96E-4A13-BB34-7078EF85B430}" type="pres">
      <dgm:prSet presAssocID="{035059BB-85B6-46C5-B769-F8929EB0FAB5}" presName="textRect" presStyleLbl="revTx" presStyleIdx="2" presStyleCnt="5">
        <dgm:presLayoutVars>
          <dgm:chMax val="1"/>
          <dgm:chPref val="1"/>
        </dgm:presLayoutVars>
      </dgm:prSet>
      <dgm:spPr/>
    </dgm:pt>
    <dgm:pt modelId="{E4569D0C-67BA-46E5-ADD6-47FD1CD1D1FE}" type="pres">
      <dgm:prSet presAssocID="{FE25E4F6-DE60-4B9E-99DA-9D3C34F5FAA8}" presName="sibTrans" presStyleLbl="sibTrans2D1" presStyleIdx="0" presStyleCnt="0"/>
      <dgm:spPr/>
    </dgm:pt>
    <dgm:pt modelId="{F3E8EEA4-0E7B-4F2C-BBF5-113D3A78AEB3}" type="pres">
      <dgm:prSet presAssocID="{31341A9C-8BFA-4AC6-8045-21D314017AA0}" presName="compNode" presStyleCnt="0"/>
      <dgm:spPr/>
    </dgm:pt>
    <dgm:pt modelId="{55349A9D-9E68-4D92-B0F7-8788A465EE76}" type="pres">
      <dgm:prSet presAssocID="{31341A9C-8BFA-4AC6-8045-21D314017AA0}" presName="iconBgRect" presStyleLbl="bgShp" presStyleIdx="3" presStyleCnt="5"/>
      <dgm:spPr/>
    </dgm:pt>
    <dgm:pt modelId="{BD3E6E22-0D95-4194-9174-FC65B50DC7DE}" type="pres">
      <dgm:prSet presAssocID="{31341A9C-8BFA-4AC6-8045-21D314017AA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F2C94B46-608E-49A5-B178-8022A856A209}" type="pres">
      <dgm:prSet presAssocID="{31341A9C-8BFA-4AC6-8045-21D314017AA0}" presName="spaceRect" presStyleCnt="0"/>
      <dgm:spPr/>
    </dgm:pt>
    <dgm:pt modelId="{D8904119-181C-48DF-AA81-795F963AB70F}" type="pres">
      <dgm:prSet presAssocID="{31341A9C-8BFA-4AC6-8045-21D314017AA0}" presName="textRect" presStyleLbl="revTx" presStyleIdx="3" presStyleCnt="5">
        <dgm:presLayoutVars>
          <dgm:chMax val="1"/>
          <dgm:chPref val="1"/>
        </dgm:presLayoutVars>
      </dgm:prSet>
      <dgm:spPr/>
    </dgm:pt>
    <dgm:pt modelId="{FC156765-76BC-4410-878C-3CB420C0D94B}" type="pres">
      <dgm:prSet presAssocID="{0B7B0C35-AF17-42B8-91CE-CDC0595BAC42}" presName="sibTrans" presStyleLbl="sibTrans2D1" presStyleIdx="0" presStyleCnt="0"/>
      <dgm:spPr/>
    </dgm:pt>
    <dgm:pt modelId="{D405FC81-042E-43D7-9966-517EA33AE2F7}" type="pres">
      <dgm:prSet presAssocID="{113998FB-A1FC-44F3-B2D9-939A272121A3}" presName="compNode" presStyleCnt="0"/>
      <dgm:spPr/>
    </dgm:pt>
    <dgm:pt modelId="{E9E85C15-7C85-47BB-BA44-B2263F60FC3E}" type="pres">
      <dgm:prSet presAssocID="{113998FB-A1FC-44F3-B2D9-939A272121A3}" presName="iconBgRect" presStyleLbl="bgShp" presStyleIdx="4" presStyleCnt="5"/>
      <dgm:spPr/>
    </dgm:pt>
    <dgm:pt modelId="{8B0D4DDE-398C-4A47-911D-5F78F92E7428}" type="pres">
      <dgm:prSet presAssocID="{113998FB-A1FC-44F3-B2D9-939A272121A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3E92C6-8AC6-490E-8523-85E04B2EC32B}" type="pres">
      <dgm:prSet presAssocID="{113998FB-A1FC-44F3-B2D9-939A272121A3}" presName="spaceRect" presStyleCnt="0"/>
      <dgm:spPr/>
    </dgm:pt>
    <dgm:pt modelId="{1BEE8468-4DC8-4408-8B14-1E2439A7B35B}" type="pres">
      <dgm:prSet presAssocID="{113998FB-A1FC-44F3-B2D9-939A272121A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22F1806-AF42-40AF-BBDC-7E36461A0A77}" srcId="{371A9CC1-7061-4144-AB50-FCB1FC076229}" destId="{035059BB-85B6-46C5-B769-F8929EB0FAB5}" srcOrd="2" destOrd="0" parTransId="{DA7EA6FE-E79E-44BD-B25C-684B43120293}" sibTransId="{FE25E4F6-DE60-4B9E-99DA-9D3C34F5FAA8}"/>
    <dgm:cxn modelId="{1D953607-CA88-49E3-AAE1-E806A2EA04B4}" type="presOf" srcId="{9C8DF8A6-6D67-4DCB-BAE8-D25369195F12}" destId="{DC50A26A-83D5-444F-9371-97E06165529B}" srcOrd="0" destOrd="0" presId="urn:microsoft.com/office/officeart/2018/2/layout/IconCircleList"/>
    <dgm:cxn modelId="{3B45761D-120C-482B-800E-81176AFD17FC}" type="presOf" srcId="{C1F424F7-7836-43B5-BDDD-E08CA134F049}" destId="{8718428A-957F-408F-A329-FCD112AE183B}" srcOrd="0" destOrd="0" presId="urn:microsoft.com/office/officeart/2018/2/layout/IconCircleList"/>
    <dgm:cxn modelId="{94A37620-DDB9-4C7D-A856-FD3EFAC7E45D}" type="presOf" srcId="{035059BB-85B6-46C5-B769-F8929EB0FAB5}" destId="{44EB1976-A96E-4A13-BB34-7078EF85B430}" srcOrd="0" destOrd="0" presId="urn:microsoft.com/office/officeart/2018/2/layout/IconCircleList"/>
    <dgm:cxn modelId="{61CD3936-DAD5-4D42-A48D-5A5F75FD1B3B}" srcId="{371A9CC1-7061-4144-AB50-FCB1FC076229}" destId="{9C8DF8A6-6D67-4DCB-BAE8-D25369195F12}" srcOrd="0" destOrd="0" parTransId="{8767D3FD-37C5-4D60-ABC3-BDC13D3DAF6E}" sibTransId="{538E4528-FF02-4483-8CF0-AF7F7350802C}"/>
    <dgm:cxn modelId="{A470474A-6492-4852-8454-FEDDF0166FAD}" type="presOf" srcId="{31341A9C-8BFA-4AC6-8045-21D314017AA0}" destId="{D8904119-181C-48DF-AA81-795F963AB70F}" srcOrd="0" destOrd="0" presId="urn:microsoft.com/office/officeart/2018/2/layout/IconCircleList"/>
    <dgm:cxn modelId="{0E518E6A-A3C1-4E16-A608-E921DD3E5D02}" type="presOf" srcId="{113998FB-A1FC-44F3-B2D9-939A272121A3}" destId="{1BEE8468-4DC8-4408-8B14-1E2439A7B35B}" srcOrd="0" destOrd="0" presId="urn:microsoft.com/office/officeart/2018/2/layout/IconCircleList"/>
    <dgm:cxn modelId="{58BAD04A-1BBA-4D4A-A077-33CBEFB70F98}" srcId="{371A9CC1-7061-4144-AB50-FCB1FC076229}" destId="{A3DE8B0E-3767-4A7A-9971-428030367C1A}" srcOrd="1" destOrd="0" parTransId="{DEB188A9-09F8-4895-982A-B0A673E96E8B}" sibTransId="{C1F424F7-7836-43B5-BDDD-E08CA134F049}"/>
    <dgm:cxn modelId="{68C2EC50-6CFA-43FF-9A94-2D400D2F2275}" srcId="{371A9CC1-7061-4144-AB50-FCB1FC076229}" destId="{113998FB-A1FC-44F3-B2D9-939A272121A3}" srcOrd="4" destOrd="0" parTransId="{CF73BCF1-EE50-4925-823C-AF73B3C8A522}" sibTransId="{C689FC74-414B-4655-9AE5-9F967A54E1DF}"/>
    <dgm:cxn modelId="{233D9977-AA30-4652-8D2F-3C594188B71A}" srcId="{371A9CC1-7061-4144-AB50-FCB1FC076229}" destId="{31341A9C-8BFA-4AC6-8045-21D314017AA0}" srcOrd="3" destOrd="0" parTransId="{2129227B-8671-4EFE-8722-B1AC209E1090}" sibTransId="{0B7B0C35-AF17-42B8-91CE-CDC0595BAC42}"/>
    <dgm:cxn modelId="{85897583-D3FA-4568-847F-CEECBEDADFAE}" type="presOf" srcId="{FE25E4F6-DE60-4B9E-99DA-9D3C34F5FAA8}" destId="{E4569D0C-67BA-46E5-ADD6-47FD1CD1D1FE}" srcOrd="0" destOrd="0" presId="urn:microsoft.com/office/officeart/2018/2/layout/IconCircleList"/>
    <dgm:cxn modelId="{4AB86AA4-B3E2-47D1-A6AC-81B0D183E680}" type="presOf" srcId="{538E4528-FF02-4483-8CF0-AF7F7350802C}" destId="{38BE749F-9D7B-4138-BEFA-122540E1F7F4}" srcOrd="0" destOrd="0" presId="urn:microsoft.com/office/officeart/2018/2/layout/IconCircleList"/>
    <dgm:cxn modelId="{C5809AB3-E31F-4439-869F-668858745584}" type="presOf" srcId="{A3DE8B0E-3767-4A7A-9971-428030367C1A}" destId="{84803D3E-7872-4219-8298-FFEA2E1338FB}" srcOrd="0" destOrd="0" presId="urn:microsoft.com/office/officeart/2018/2/layout/IconCircleList"/>
    <dgm:cxn modelId="{C9CB0DCA-DD35-4AB9-AC6F-CB51BFAF8ABF}" type="presOf" srcId="{0B7B0C35-AF17-42B8-91CE-CDC0595BAC42}" destId="{FC156765-76BC-4410-878C-3CB420C0D94B}" srcOrd="0" destOrd="0" presId="urn:microsoft.com/office/officeart/2018/2/layout/IconCircleList"/>
    <dgm:cxn modelId="{434459F3-6210-4868-8C15-124A48D2C42F}" type="presOf" srcId="{371A9CC1-7061-4144-AB50-FCB1FC076229}" destId="{38327C7D-86D0-4D45-BEC4-645CB6B94CD0}" srcOrd="0" destOrd="0" presId="urn:microsoft.com/office/officeart/2018/2/layout/IconCircleList"/>
    <dgm:cxn modelId="{F8B435A8-5544-44CB-8F75-E686FF4EF975}" type="presParOf" srcId="{38327C7D-86D0-4D45-BEC4-645CB6B94CD0}" destId="{CCBD8B1F-DB18-47A3-AE41-267FDCA9530E}" srcOrd="0" destOrd="0" presId="urn:microsoft.com/office/officeart/2018/2/layout/IconCircleList"/>
    <dgm:cxn modelId="{7D7483C8-3CC8-413D-879D-43EBB2D04361}" type="presParOf" srcId="{CCBD8B1F-DB18-47A3-AE41-267FDCA9530E}" destId="{4AEA1EFB-455B-4689-9D7D-06CE743C43CE}" srcOrd="0" destOrd="0" presId="urn:microsoft.com/office/officeart/2018/2/layout/IconCircleList"/>
    <dgm:cxn modelId="{FACCEC9D-7E76-4E69-908C-C4D22ECEC603}" type="presParOf" srcId="{4AEA1EFB-455B-4689-9D7D-06CE743C43CE}" destId="{6673A2C4-1D7F-4F16-950C-2ED11A2ECC3A}" srcOrd="0" destOrd="0" presId="urn:microsoft.com/office/officeart/2018/2/layout/IconCircleList"/>
    <dgm:cxn modelId="{4ADACC60-A390-47C5-8CB6-2200B4593F64}" type="presParOf" srcId="{4AEA1EFB-455B-4689-9D7D-06CE743C43CE}" destId="{6F4D64D1-F1BB-4304-8E1B-92E009A90134}" srcOrd="1" destOrd="0" presId="urn:microsoft.com/office/officeart/2018/2/layout/IconCircleList"/>
    <dgm:cxn modelId="{5583AFE7-9D58-49A9-A1BD-B837B622531D}" type="presParOf" srcId="{4AEA1EFB-455B-4689-9D7D-06CE743C43CE}" destId="{0CB9B798-DAD8-475D-A83E-5DEF5153C82C}" srcOrd="2" destOrd="0" presId="urn:microsoft.com/office/officeart/2018/2/layout/IconCircleList"/>
    <dgm:cxn modelId="{758E0C7A-A6AE-4224-9A0A-E1254B2F570F}" type="presParOf" srcId="{4AEA1EFB-455B-4689-9D7D-06CE743C43CE}" destId="{DC50A26A-83D5-444F-9371-97E06165529B}" srcOrd="3" destOrd="0" presId="urn:microsoft.com/office/officeart/2018/2/layout/IconCircleList"/>
    <dgm:cxn modelId="{C5A5691E-B9F1-4FEF-A058-E17ECC64A4E3}" type="presParOf" srcId="{CCBD8B1F-DB18-47A3-AE41-267FDCA9530E}" destId="{38BE749F-9D7B-4138-BEFA-122540E1F7F4}" srcOrd="1" destOrd="0" presId="urn:microsoft.com/office/officeart/2018/2/layout/IconCircleList"/>
    <dgm:cxn modelId="{AB93D642-F26A-40DD-A24B-05D4CA3DC402}" type="presParOf" srcId="{CCBD8B1F-DB18-47A3-AE41-267FDCA9530E}" destId="{1693A3F4-4257-4D3F-BCEB-B5378E4FE980}" srcOrd="2" destOrd="0" presId="urn:microsoft.com/office/officeart/2018/2/layout/IconCircleList"/>
    <dgm:cxn modelId="{6EC55B03-4030-4C36-A3CF-5D6DC56333E1}" type="presParOf" srcId="{1693A3F4-4257-4D3F-BCEB-B5378E4FE980}" destId="{252539A2-89EA-4E07-8E00-54091FB9E4DB}" srcOrd="0" destOrd="0" presId="urn:microsoft.com/office/officeart/2018/2/layout/IconCircleList"/>
    <dgm:cxn modelId="{F6629329-752C-4C8D-9A1E-469BAE480FD1}" type="presParOf" srcId="{1693A3F4-4257-4D3F-BCEB-B5378E4FE980}" destId="{2FBE13E1-29CE-478D-8F3C-6DC9C6098E3F}" srcOrd="1" destOrd="0" presId="urn:microsoft.com/office/officeart/2018/2/layout/IconCircleList"/>
    <dgm:cxn modelId="{8CC8C722-362A-4FD4-BB92-BC38E1C62350}" type="presParOf" srcId="{1693A3F4-4257-4D3F-BCEB-B5378E4FE980}" destId="{4D98C58E-65CF-46D2-A8D8-DF850DAD346F}" srcOrd="2" destOrd="0" presId="urn:microsoft.com/office/officeart/2018/2/layout/IconCircleList"/>
    <dgm:cxn modelId="{5F1C166E-EB22-4635-A303-C9EBFE829CB1}" type="presParOf" srcId="{1693A3F4-4257-4D3F-BCEB-B5378E4FE980}" destId="{84803D3E-7872-4219-8298-FFEA2E1338FB}" srcOrd="3" destOrd="0" presId="urn:microsoft.com/office/officeart/2018/2/layout/IconCircleList"/>
    <dgm:cxn modelId="{F39461F7-0566-49B0-B1B5-23F5BCFD25FE}" type="presParOf" srcId="{CCBD8B1F-DB18-47A3-AE41-267FDCA9530E}" destId="{8718428A-957F-408F-A329-FCD112AE183B}" srcOrd="3" destOrd="0" presId="urn:microsoft.com/office/officeart/2018/2/layout/IconCircleList"/>
    <dgm:cxn modelId="{328ECCB9-0481-46EB-9598-A2FAF58CC4C8}" type="presParOf" srcId="{CCBD8B1F-DB18-47A3-AE41-267FDCA9530E}" destId="{92CD691E-699F-4037-8FC9-D5B4C6CF21EF}" srcOrd="4" destOrd="0" presId="urn:microsoft.com/office/officeart/2018/2/layout/IconCircleList"/>
    <dgm:cxn modelId="{3C575FC8-F818-4D75-8C2C-DDD315DF8CBA}" type="presParOf" srcId="{92CD691E-699F-4037-8FC9-D5B4C6CF21EF}" destId="{A1D36835-2BD4-42A3-9530-8A5C6C579E17}" srcOrd="0" destOrd="0" presId="urn:microsoft.com/office/officeart/2018/2/layout/IconCircleList"/>
    <dgm:cxn modelId="{34F7FCFE-F0BC-4A14-8453-7933EAC684B1}" type="presParOf" srcId="{92CD691E-699F-4037-8FC9-D5B4C6CF21EF}" destId="{23D8C6C4-D852-4ED5-A86F-380CD2E1D5FC}" srcOrd="1" destOrd="0" presId="urn:microsoft.com/office/officeart/2018/2/layout/IconCircleList"/>
    <dgm:cxn modelId="{A2674596-671B-450A-9F07-07D94D0F878B}" type="presParOf" srcId="{92CD691E-699F-4037-8FC9-D5B4C6CF21EF}" destId="{1679C4F2-E015-46AF-9F73-98CD70C8EDA7}" srcOrd="2" destOrd="0" presId="urn:microsoft.com/office/officeart/2018/2/layout/IconCircleList"/>
    <dgm:cxn modelId="{1CC37246-C406-4543-9A70-C9D1C1AABB43}" type="presParOf" srcId="{92CD691E-699F-4037-8FC9-D5B4C6CF21EF}" destId="{44EB1976-A96E-4A13-BB34-7078EF85B430}" srcOrd="3" destOrd="0" presId="urn:microsoft.com/office/officeart/2018/2/layout/IconCircleList"/>
    <dgm:cxn modelId="{5EBDC625-F2DD-4421-8C72-12F1519B7BB4}" type="presParOf" srcId="{CCBD8B1F-DB18-47A3-AE41-267FDCA9530E}" destId="{E4569D0C-67BA-46E5-ADD6-47FD1CD1D1FE}" srcOrd="5" destOrd="0" presId="urn:microsoft.com/office/officeart/2018/2/layout/IconCircleList"/>
    <dgm:cxn modelId="{671CE10C-9904-4C29-A9B1-2D7CBD5EE3C0}" type="presParOf" srcId="{CCBD8B1F-DB18-47A3-AE41-267FDCA9530E}" destId="{F3E8EEA4-0E7B-4F2C-BBF5-113D3A78AEB3}" srcOrd="6" destOrd="0" presId="urn:microsoft.com/office/officeart/2018/2/layout/IconCircleList"/>
    <dgm:cxn modelId="{98A67899-BACB-4E6B-88B3-3BE144AB57FC}" type="presParOf" srcId="{F3E8EEA4-0E7B-4F2C-BBF5-113D3A78AEB3}" destId="{55349A9D-9E68-4D92-B0F7-8788A465EE76}" srcOrd="0" destOrd="0" presId="urn:microsoft.com/office/officeart/2018/2/layout/IconCircleList"/>
    <dgm:cxn modelId="{92193EA4-8793-4F28-B757-1AFF092E2D92}" type="presParOf" srcId="{F3E8EEA4-0E7B-4F2C-BBF5-113D3A78AEB3}" destId="{BD3E6E22-0D95-4194-9174-FC65B50DC7DE}" srcOrd="1" destOrd="0" presId="urn:microsoft.com/office/officeart/2018/2/layout/IconCircleList"/>
    <dgm:cxn modelId="{85A20CA1-A8A0-47D5-B315-7E78878AE7DF}" type="presParOf" srcId="{F3E8EEA4-0E7B-4F2C-BBF5-113D3A78AEB3}" destId="{F2C94B46-608E-49A5-B178-8022A856A209}" srcOrd="2" destOrd="0" presId="urn:microsoft.com/office/officeart/2018/2/layout/IconCircleList"/>
    <dgm:cxn modelId="{C62119F5-6674-4A3F-8A3A-B6679D2787F1}" type="presParOf" srcId="{F3E8EEA4-0E7B-4F2C-BBF5-113D3A78AEB3}" destId="{D8904119-181C-48DF-AA81-795F963AB70F}" srcOrd="3" destOrd="0" presId="urn:microsoft.com/office/officeart/2018/2/layout/IconCircleList"/>
    <dgm:cxn modelId="{80F697C0-5C80-4423-A840-CEB291BDED72}" type="presParOf" srcId="{CCBD8B1F-DB18-47A3-AE41-267FDCA9530E}" destId="{FC156765-76BC-4410-878C-3CB420C0D94B}" srcOrd="7" destOrd="0" presId="urn:microsoft.com/office/officeart/2018/2/layout/IconCircleList"/>
    <dgm:cxn modelId="{8094CF58-150E-45E7-B316-2E0D1D12F35D}" type="presParOf" srcId="{CCBD8B1F-DB18-47A3-AE41-267FDCA9530E}" destId="{D405FC81-042E-43D7-9966-517EA33AE2F7}" srcOrd="8" destOrd="0" presId="urn:microsoft.com/office/officeart/2018/2/layout/IconCircleList"/>
    <dgm:cxn modelId="{C3D3FADE-E139-4208-A6B9-C34F46851185}" type="presParOf" srcId="{D405FC81-042E-43D7-9966-517EA33AE2F7}" destId="{E9E85C15-7C85-47BB-BA44-B2263F60FC3E}" srcOrd="0" destOrd="0" presId="urn:microsoft.com/office/officeart/2018/2/layout/IconCircleList"/>
    <dgm:cxn modelId="{478B8CC8-65DB-4CD6-93A0-F9B5DD0E9953}" type="presParOf" srcId="{D405FC81-042E-43D7-9966-517EA33AE2F7}" destId="{8B0D4DDE-398C-4A47-911D-5F78F92E7428}" srcOrd="1" destOrd="0" presId="urn:microsoft.com/office/officeart/2018/2/layout/IconCircleList"/>
    <dgm:cxn modelId="{B682D265-3178-4F7C-8CA4-78B89844957C}" type="presParOf" srcId="{D405FC81-042E-43D7-9966-517EA33AE2F7}" destId="{473E92C6-8AC6-490E-8523-85E04B2EC32B}" srcOrd="2" destOrd="0" presId="urn:microsoft.com/office/officeart/2018/2/layout/IconCircleList"/>
    <dgm:cxn modelId="{B69799A2-DD4D-4695-9295-62E3A73AF509}" type="presParOf" srcId="{D405FC81-042E-43D7-9966-517EA33AE2F7}" destId="{1BEE8468-4DC8-4408-8B14-1E2439A7B3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E9BC2-E2E1-47F8-ACD4-9601779E3CB0}">
      <dsp:nvSpPr>
        <dsp:cNvPr id="0" name=""/>
        <dsp:cNvSpPr/>
      </dsp:nvSpPr>
      <dsp:spPr>
        <a:xfrm>
          <a:off x="1519199" y="45829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34598-9897-4F43-8A9C-CAE49DA1FBD3}">
      <dsp:nvSpPr>
        <dsp:cNvPr id="0" name=""/>
        <dsp:cNvSpPr/>
      </dsp:nvSpPr>
      <dsp:spPr>
        <a:xfrm>
          <a:off x="331199" y="287249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Detect security weaknesses before attackers do.</a:t>
          </a:r>
        </a:p>
      </dsp:txBody>
      <dsp:txXfrm>
        <a:off x="331199" y="2872492"/>
        <a:ext cx="4320000" cy="720000"/>
      </dsp:txXfrm>
    </dsp:sp>
    <dsp:sp modelId="{ABA436D3-CA08-4818-9578-7D53D5316D00}">
      <dsp:nvSpPr>
        <dsp:cNvPr id="0" name=""/>
        <dsp:cNvSpPr/>
      </dsp:nvSpPr>
      <dsp:spPr>
        <a:xfrm>
          <a:off x="6595199" y="45829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EEA30-E700-4F97-8A8E-DA6F240285E6}">
      <dsp:nvSpPr>
        <dsp:cNvPr id="0" name=""/>
        <dsp:cNvSpPr/>
      </dsp:nvSpPr>
      <dsp:spPr>
        <a:xfrm>
          <a:off x="5407199" y="287249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Define the level of risk that exists on the network.</a:t>
          </a:r>
        </a:p>
      </dsp:txBody>
      <dsp:txXfrm>
        <a:off x="5407199" y="2872492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3A2C4-1D7F-4F16-950C-2ED11A2ECC3A}">
      <dsp:nvSpPr>
        <dsp:cNvPr id="0" name=""/>
        <dsp:cNvSpPr/>
      </dsp:nvSpPr>
      <dsp:spPr>
        <a:xfrm>
          <a:off x="917877" y="99065"/>
          <a:ext cx="1088577" cy="10885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D64D1-F1BB-4304-8E1B-92E009A90134}">
      <dsp:nvSpPr>
        <dsp:cNvPr id="0" name=""/>
        <dsp:cNvSpPr/>
      </dsp:nvSpPr>
      <dsp:spPr>
        <a:xfrm>
          <a:off x="1146479" y="327666"/>
          <a:ext cx="631374" cy="631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0A26A-83D5-444F-9371-97E06165529B}">
      <dsp:nvSpPr>
        <dsp:cNvPr id="0" name=""/>
        <dsp:cNvSpPr/>
      </dsp:nvSpPr>
      <dsp:spPr>
        <a:xfrm>
          <a:off x="2239721" y="99065"/>
          <a:ext cx="2565931" cy="10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SQL vulnerability assessment is a simple tool that can assist you in identifying, tracking, and resolving potential database issues. </a:t>
          </a:r>
        </a:p>
      </dsp:txBody>
      <dsp:txXfrm>
        <a:off x="2239721" y="99065"/>
        <a:ext cx="2565931" cy="1088577"/>
      </dsp:txXfrm>
    </dsp:sp>
    <dsp:sp modelId="{252539A2-89EA-4E07-8E00-54091FB9E4DB}">
      <dsp:nvSpPr>
        <dsp:cNvPr id="0" name=""/>
        <dsp:cNvSpPr/>
      </dsp:nvSpPr>
      <dsp:spPr>
        <a:xfrm>
          <a:off x="5252747" y="99065"/>
          <a:ext cx="1088577" cy="10885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BE13E1-29CE-478D-8F3C-6DC9C6098E3F}">
      <dsp:nvSpPr>
        <dsp:cNvPr id="0" name=""/>
        <dsp:cNvSpPr/>
      </dsp:nvSpPr>
      <dsp:spPr>
        <a:xfrm>
          <a:off x="5481348" y="327666"/>
          <a:ext cx="631374" cy="631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03D3E-7872-4219-8298-FFEA2E1338FB}">
      <dsp:nvSpPr>
        <dsp:cNvPr id="0" name=""/>
        <dsp:cNvSpPr/>
      </dsp:nvSpPr>
      <dsp:spPr>
        <a:xfrm>
          <a:off x="6574590" y="99065"/>
          <a:ext cx="2565931" cy="10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will use to improve your database security.</a:t>
          </a:r>
        </a:p>
      </dsp:txBody>
      <dsp:txXfrm>
        <a:off x="6574590" y="99065"/>
        <a:ext cx="2565931" cy="1088577"/>
      </dsp:txXfrm>
    </dsp:sp>
    <dsp:sp modelId="{A1D36835-2BD4-42A3-9530-8A5C6C579E17}">
      <dsp:nvSpPr>
        <dsp:cNvPr id="0" name=""/>
        <dsp:cNvSpPr/>
      </dsp:nvSpPr>
      <dsp:spPr>
        <a:xfrm>
          <a:off x="917877" y="2079849"/>
          <a:ext cx="1088577" cy="10885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8C6C4-D852-4ED5-A86F-380CD2E1D5FC}">
      <dsp:nvSpPr>
        <dsp:cNvPr id="0" name=""/>
        <dsp:cNvSpPr/>
      </dsp:nvSpPr>
      <dsp:spPr>
        <a:xfrm>
          <a:off x="1146479" y="2308450"/>
          <a:ext cx="631374" cy="6313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B1976-A96E-4A13-BB34-7078EF85B430}">
      <dsp:nvSpPr>
        <dsp:cNvPr id="0" name=""/>
        <dsp:cNvSpPr/>
      </dsp:nvSpPr>
      <dsp:spPr>
        <a:xfrm>
          <a:off x="2239721" y="2079849"/>
          <a:ext cx="2565931" cy="10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vulnerability assessment tool is available in SQL Server Management Studio (SSMS) </a:t>
          </a:r>
          <a:r>
            <a:rPr lang="en-IN" sz="1400" kern="1200"/>
            <a:t>v17.4 </a:t>
          </a:r>
          <a:r>
            <a:rPr lang="en-US" sz="1400" kern="1200"/>
            <a:t>for SQL Server 2012 or later.</a:t>
          </a:r>
        </a:p>
      </dsp:txBody>
      <dsp:txXfrm>
        <a:off x="2239721" y="2079849"/>
        <a:ext cx="2565931" cy="1088577"/>
      </dsp:txXfrm>
    </dsp:sp>
    <dsp:sp modelId="{55349A9D-9E68-4D92-B0F7-8788A465EE76}">
      <dsp:nvSpPr>
        <dsp:cNvPr id="0" name=""/>
        <dsp:cNvSpPr/>
      </dsp:nvSpPr>
      <dsp:spPr>
        <a:xfrm>
          <a:off x="5252747" y="2079849"/>
          <a:ext cx="1088577" cy="10885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E6E22-0D95-4194-9174-FC65B50DC7DE}">
      <dsp:nvSpPr>
        <dsp:cNvPr id="0" name=""/>
        <dsp:cNvSpPr/>
      </dsp:nvSpPr>
      <dsp:spPr>
        <a:xfrm>
          <a:off x="5481348" y="2308450"/>
          <a:ext cx="631374" cy="6313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04119-181C-48DF-AA81-795F963AB70F}">
      <dsp:nvSpPr>
        <dsp:cNvPr id="0" name=""/>
        <dsp:cNvSpPr/>
      </dsp:nvSpPr>
      <dsp:spPr>
        <a:xfrm>
          <a:off x="6574590" y="2079849"/>
          <a:ext cx="2565931" cy="10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VA service on MSSQL runs a scan directly on your database.</a:t>
          </a:r>
        </a:p>
      </dsp:txBody>
      <dsp:txXfrm>
        <a:off x="6574590" y="2079849"/>
        <a:ext cx="2565931" cy="1088577"/>
      </dsp:txXfrm>
    </dsp:sp>
    <dsp:sp modelId="{E9E85C15-7C85-47BB-BA44-B2263F60FC3E}">
      <dsp:nvSpPr>
        <dsp:cNvPr id="0" name=""/>
        <dsp:cNvSpPr/>
      </dsp:nvSpPr>
      <dsp:spPr>
        <a:xfrm>
          <a:off x="917877" y="4060632"/>
          <a:ext cx="1088577" cy="108857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0D4DDE-398C-4A47-911D-5F78F92E7428}">
      <dsp:nvSpPr>
        <dsp:cNvPr id="0" name=""/>
        <dsp:cNvSpPr/>
      </dsp:nvSpPr>
      <dsp:spPr>
        <a:xfrm>
          <a:off x="1146479" y="4289233"/>
          <a:ext cx="631374" cy="6313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E8468-4DC8-4408-8B14-1E2439A7B35B}">
      <dsp:nvSpPr>
        <dsp:cNvPr id="0" name=""/>
        <dsp:cNvSpPr/>
      </dsp:nvSpPr>
      <dsp:spPr>
        <a:xfrm>
          <a:off x="2239721" y="4060632"/>
          <a:ext cx="2565931" cy="1088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Results of the scan include actionable steps to resolve each issue and provide customized remediation scripts where applicable. </a:t>
          </a:r>
        </a:p>
      </dsp:txBody>
      <dsp:txXfrm>
        <a:off x="2239721" y="4060632"/>
        <a:ext cx="2565931" cy="1088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87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94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4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8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8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0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4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3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0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DC4960-B749-4FCC-A086-BA6B5035FAF7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A2FF84A4-F556-47BB-8E00-8A7015948D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49C2-1567-4118-8E35-B0EF3AE9E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MSSQL: </a:t>
            </a:r>
            <a:r>
              <a:rPr lang="en-IN" b="1" dirty="0"/>
              <a:t>Vulnerability assessment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33454-9823-457C-9141-A02F259BC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6885" y="4468031"/>
            <a:ext cx="7891272" cy="1069848"/>
          </a:xfrm>
        </p:spPr>
        <p:txBody>
          <a:bodyPr/>
          <a:lstStyle/>
          <a:p>
            <a:pPr algn="r"/>
            <a:r>
              <a:rPr lang="en-US" dirty="0"/>
              <a:t>By Pritey Mehta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952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A4D146-303E-41BD-93E7-B1B1443F6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IN" sz="2800" b="1">
                <a:solidFill>
                  <a:srgbClr val="FFFFFF"/>
                </a:solidFill>
              </a:rPr>
              <a:t>SQL vulnerability assessment</a:t>
            </a:r>
            <a:br>
              <a:rPr lang="en-IN" sz="2800" b="1">
                <a:solidFill>
                  <a:srgbClr val="FFFFFF"/>
                </a:solidFill>
              </a:rPr>
            </a:br>
            <a:r>
              <a:rPr lang="en-IN" sz="2800" b="1">
                <a:solidFill>
                  <a:srgbClr val="FFFFFF"/>
                </a:solidFill>
              </a:rPr>
              <a:t>on Azure</a:t>
            </a:r>
            <a:endParaRPr lang="en-IN" sz="2800">
              <a:solidFill>
                <a:srgbClr val="FFFFFF"/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B895-1542-4B6C-BBA2-93DEA4E0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 dirty="0"/>
              <a:t>The Azure Defender for SQL solution, which is a unified package for advanced SQL security features, includes vulnerability assessment. The unified Azure Defender for SQL site can be used to access and manage vulnerability assessments.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615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A43-DF06-48D7-B759-FDC3F877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F762-4AC8-4191-8D6F-B93BEF6B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6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AFF1-CA92-4470-BD10-C0285DAA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</a:t>
            </a:r>
            <a:r>
              <a:rPr lang="en-IN" b="1" dirty="0"/>
              <a:t>Vulnerability assessment</a:t>
            </a:r>
            <a:br>
              <a:rPr lang="en-IN" b="1" dirty="0"/>
            </a:br>
            <a:r>
              <a:rPr lang="en-IN" b="1" dirty="0"/>
              <a:t>needed?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9B9D1EA9-4000-447B-9940-1E520ED6EC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02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A65D5-69D6-41AB-9469-4E46610AA7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923925"/>
          <a:ext cx="100584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7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8965-B5B1-495A-9BE3-BEB9F6B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scan?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D17D8B1-564F-4124-9BE5-BBDFE5586A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1" r="12061"/>
          <a:stretch/>
        </p:blipFill>
        <p:spPr>
          <a:xfrm>
            <a:off x="0" y="0"/>
            <a:ext cx="830374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77C3B-6253-4223-B4BE-30ED6937D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Open SQL Server Management Studio.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Connect to an instance of the SQL Server Database Engine or localhost.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Expand Databases, right-click a database, point to Tasks, select Vulnerability assessment, and select Scan for Vulnerabilities.</a:t>
            </a:r>
            <a:endParaRPr lang="en-IN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39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F26634-9FA8-4679-B619-B9DFA21E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8E9E8-B9E9-428B-B6C6-6BCB69A82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90" y="640080"/>
            <a:ext cx="6157686" cy="55881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8696-B79D-4B43-AF43-562D7C3F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After that, The Scan For Vulnerabilities dialog allows you to specify the location where scans will be saved.</a:t>
            </a:r>
          </a:p>
          <a:p>
            <a:r>
              <a:rPr lang="en-US" sz="1600" dirty="0"/>
              <a:t>The scan is lightweight and safe. It takes a few seconds to run and is entirely read-only. It does not make any changes to your database.</a:t>
            </a:r>
          </a:p>
          <a:p>
            <a:endParaRPr lang="en-IN" sz="1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456847-F660-4ED4-9541-E8AB51FCA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BA548B4-3D52-4409-99DD-B2A24D201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E84337-22C7-4E22-AAE5-97E3848BC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56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E1874-1272-42CE-85C3-50E4D2FA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View report</a:t>
            </a:r>
            <a:endParaRPr lang="en-IN" sz="3000">
              <a:solidFill>
                <a:srgbClr val="FFFFFF"/>
              </a:solidFill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4EBB-0DEF-4F65-ABB4-BFDD7A1B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89" y="725394"/>
            <a:ext cx="5142658" cy="5407212"/>
          </a:xfrm>
        </p:spPr>
        <p:txBody>
          <a:bodyPr anchor="ctr">
            <a:normAutofit/>
          </a:bodyPr>
          <a:lstStyle/>
          <a:p>
            <a:r>
              <a:rPr lang="en-US"/>
              <a:t>Once scan is completed, report will be automatically displayed.</a:t>
            </a:r>
          </a:p>
          <a:p>
            <a:r>
              <a:rPr lang="en-US"/>
              <a:t>The report presents an overview of your security state; how many issues were found, and their respective severities. </a:t>
            </a:r>
          </a:p>
          <a:p>
            <a:r>
              <a:rPr lang="en-US"/>
              <a:t>The scan report also provides a map of sensitive data discovered in your database and includes recommendations of the built-in methods available to protect it.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3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09304C-28F7-4E8D-883F-50432A7C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D6DE7-4C8D-496F-A9FF-3442D00D8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C25D7-975B-4E64-A3A6-AA09C5795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DFA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3CBE6-92CC-420A-9AFD-BC60CDB8C7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406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7F26634-9FA8-4679-B619-B9DFA21E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BDD53-527F-472B-BC4E-AC575B51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Analyze the result</a:t>
            </a:r>
            <a:endParaRPr lang="en-IN" sz="3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65533-9198-416D-A706-AA8F2571C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99" y="896294"/>
            <a:ext cx="6882269" cy="50756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DCF6-58E2-42A5-A79B-66B87A1E5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/>
              <a:t>Review your results and determine which findings in the report are true security issues in your environment.</a:t>
            </a:r>
          </a:p>
          <a:p>
            <a:r>
              <a:rPr lang="en-US" sz="1600"/>
              <a:t>Click on to each failed result to understand the impact of the finding, and why each security check failed. </a:t>
            </a:r>
          </a:p>
          <a:p>
            <a:r>
              <a:rPr lang="en-US" sz="1600"/>
              <a:t>You can resolve that specific issue by using the actionable remediation information provided by the report.</a:t>
            </a:r>
          </a:p>
          <a:p>
            <a:endParaRPr lang="en-US" sz="1600"/>
          </a:p>
          <a:p>
            <a:endParaRPr lang="en-IN" sz="1600"/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79456847-F660-4ED4-9541-E8AB51FCA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Oval 12">
              <a:extLst>
                <a:ext uri="{FF2B5EF4-FFF2-40B4-BE49-F238E27FC236}">
                  <a16:creationId xmlns:a16="http://schemas.microsoft.com/office/drawing/2014/main" id="{CBA548B4-3D52-4409-99DD-B2A24D201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3AE84337-22C7-4E22-AAE5-97E3848BC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48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E6E78-3B73-4DCA-8B20-BF0A72FD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Set baseline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FDD59-FDEF-44B5-B952-B8CB70E91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59452" cy="4050792"/>
          </a:xfrm>
        </p:spPr>
        <p:txBody>
          <a:bodyPr>
            <a:normAutofit/>
          </a:bodyPr>
          <a:lstStyle/>
          <a:p>
            <a:r>
              <a:rPr lang="en-US" sz="1900"/>
              <a:t>You can identify outcomes as an acceptable Baseline in your environment when you study your evaluation results.</a:t>
            </a:r>
          </a:p>
          <a:p>
            <a:r>
              <a:rPr lang="en-US" sz="1900"/>
              <a:t>The baseline is essentially a customization of the way the data is presented.</a:t>
            </a:r>
          </a:p>
          <a:p>
            <a:r>
              <a:rPr lang="en-US" sz="1900"/>
              <a:t>In future scans, results that match the baseline are considered passing.</a:t>
            </a:r>
          </a:p>
          <a:p>
            <a:r>
              <a:rPr lang="en-US" sz="1900"/>
              <a:t>Once you've defined your baseline security state, VA will only report on departures from it, allowing you to focus on the issues that matter. </a:t>
            </a:r>
            <a:endParaRPr lang="en-IN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762DA-ECF0-4C50-9231-7365DBD8E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742" b="1"/>
          <a:stretch/>
        </p:blipFill>
        <p:spPr>
          <a:xfrm>
            <a:off x="6361113" y="2193036"/>
            <a:ext cx="4773168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34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273</TotalTime>
  <Words>447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Georgia</vt:lpstr>
      <vt:lpstr>Rockwell Extra Bold</vt:lpstr>
      <vt:lpstr>Trebuchet MS</vt:lpstr>
      <vt:lpstr>Wingdings</vt:lpstr>
      <vt:lpstr>Wood Type</vt:lpstr>
      <vt:lpstr>MSSQL: Vulnerability assessment</vt:lpstr>
      <vt:lpstr>Why Vulnerability assessment needed?</vt:lpstr>
      <vt:lpstr>PowerPoint Presentation</vt:lpstr>
      <vt:lpstr>How to scan?</vt:lpstr>
      <vt:lpstr>PowerPoint Presentation</vt:lpstr>
      <vt:lpstr>View report</vt:lpstr>
      <vt:lpstr>PowerPoint Presentation</vt:lpstr>
      <vt:lpstr>Analyze the result</vt:lpstr>
      <vt:lpstr>Set baseline</vt:lpstr>
      <vt:lpstr>SQL vulnerability assessment on Azure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MSSQL: Vulnerability assessment</dc:title>
  <dc:creator>Pritey Mehta</dc:creator>
  <cp:lastModifiedBy>Pritey Mehta</cp:lastModifiedBy>
  <cp:revision>11</cp:revision>
  <dcterms:created xsi:type="dcterms:W3CDTF">2021-09-24T09:08:49Z</dcterms:created>
  <dcterms:modified xsi:type="dcterms:W3CDTF">2021-09-24T13:42:32Z</dcterms:modified>
</cp:coreProperties>
</file>