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317" r:id="rId5"/>
    <p:sldId id="352" r:id="rId6"/>
    <p:sldId id="353" r:id="rId7"/>
    <p:sldId id="308" r:id="rId8"/>
    <p:sldId id="349" r:id="rId9"/>
    <p:sldId id="361" r:id="rId10"/>
    <p:sldId id="356" r:id="rId11"/>
    <p:sldId id="358" r:id="rId12"/>
    <p:sldId id="357" r:id="rId13"/>
    <p:sldId id="360" r:id="rId14"/>
    <p:sldId id="362" r:id="rId15"/>
    <p:sldId id="366" r:id="rId16"/>
    <p:sldId id="365" r:id="rId17"/>
    <p:sldId id="364" r:id="rId18"/>
    <p:sldId id="351" r:id="rId19"/>
    <p:sldId id="257" r:id="rId20"/>
    <p:sldId id="258" r:id="rId21"/>
    <p:sldId id="259" r:id="rId22"/>
    <p:sldId id="354"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20"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64" autoAdjust="0"/>
    <p:restoredTop sz="95405" autoAdjust="0"/>
  </p:normalViewPr>
  <p:slideViewPr>
    <p:cSldViewPr snapToGrid="0">
      <p:cViewPr varScale="1">
        <p:scale>
          <a:sx n="52" d="100"/>
          <a:sy n="52" d="100"/>
        </p:scale>
        <p:origin x="67" y="797"/>
      </p:cViewPr>
      <p:guideLst>
        <p:guide orient="horz" pos="528"/>
        <p:guide pos="3864"/>
        <p:guide orient="horz" pos="1272"/>
        <p:guide orient="horz" pos="2312"/>
        <p:guide orient="horz" pos="1920"/>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EA569-0C02-4017-9CA7-F49E87490873}" type="doc">
      <dgm:prSet loTypeId="urn:microsoft.com/office/officeart/2011/layout/HexagonRadial" loCatId="officeonline" qsTypeId="urn:microsoft.com/office/officeart/2005/8/quickstyle/simple4" qsCatId="simple" csTypeId="urn:microsoft.com/office/officeart/2005/8/colors/accent2_2" csCatId="accent2" phldr="1"/>
      <dgm:spPr/>
      <dgm:t>
        <a:bodyPr/>
        <a:lstStyle/>
        <a:p>
          <a:endParaRPr lang="en-US"/>
        </a:p>
      </dgm:t>
    </dgm:pt>
    <dgm:pt modelId="{D96FF65C-8FEA-4491-AEF3-CF74398AAA7D}">
      <dgm:prSet phldrT="[Text]"/>
      <dgm:spPr/>
      <dgm:t>
        <a:bodyPr/>
        <a:lstStyle/>
        <a:p>
          <a:r>
            <a:rPr lang="en-US" b="1"/>
            <a:t>Methodology</a:t>
          </a:r>
        </a:p>
      </dgm:t>
    </dgm:pt>
    <dgm:pt modelId="{462E0599-94C0-4410-95B5-50580DA9B27E}" type="parTrans" cxnId="{CE4EFE1C-6CB6-44C3-B753-2355DFE109F5}">
      <dgm:prSet/>
      <dgm:spPr/>
      <dgm:t>
        <a:bodyPr/>
        <a:lstStyle/>
        <a:p>
          <a:endParaRPr lang="en-US"/>
        </a:p>
      </dgm:t>
    </dgm:pt>
    <dgm:pt modelId="{86E38337-709A-4AB1-AC5F-84B7214FB8CA}" type="sibTrans" cxnId="{CE4EFE1C-6CB6-44C3-B753-2355DFE109F5}">
      <dgm:prSet/>
      <dgm:spPr/>
      <dgm:t>
        <a:bodyPr/>
        <a:lstStyle/>
        <a:p>
          <a:endParaRPr lang="en-US"/>
        </a:p>
      </dgm:t>
    </dgm:pt>
    <dgm:pt modelId="{334A7F9B-9559-40F0-AB82-289DD0598D85}">
      <dgm:prSet phldrT="[Text]"/>
      <dgm:spPr/>
      <dgm:t>
        <a:bodyPr/>
        <a:lstStyle/>
        <a:p>
          <a:r>
            <a:rPr lang="en-US" b="1" dirty="0"/>
            <a:t>Introduction</a:t>
          </a:r>
        </a:p>
      </dgm:t>
    </dgm:pt>
    <dgm:pt modelId="{12CBC7D3-F646-4959-B0B2-F32473162033}" type="parTrans" cxnId="{DCCEF218-5A59-44EC-A00E-16F96805E364}">
      <dgm:prSet/>
      <dgm:spPr/>
      <dgm:t>
        <a:bodyPr/>
        <a:lstStyle/>
        <a:p>
          <a:endParaRPr lang="en-US"/>
        </a:p>
      </dgm:t>
    </dgm:pt>
    <dgm:pt modelId="{7A042722-0E69-4659-9B1E-DE989D95DFD0}" type="sibTrans" cxnId="{DCCEF218-5A59-44EC-A00E-16F96805E364}">
      <dgm:prSet/>
      <dgm:spPr/>
      <dgm:t>
        <a:bodyPr/>
        <a:lstStyle/>
        <a:p>
          <a:endParaRPr lang="en-US"/>
        </a:p>
      </dgm:t>
    </dgm:pt>
    <dgm:pt modelId="{3FB2C12A-11C0-4F0A-8A12-C19737003A7D}">
      <dgm:prSet phldrT="[Text]"/>
      <dgm:spPr/>
      <dgm:t>
        <a:bodyPr/>
        <a:lstStyle/>
        <a:p>
          <a:r>
            <a:rPr lang="en-US" b="1"/>
            <a:t>Data</a:t>
          </a:r>
          <a:r>
            <a:rPr lang="en-US"/>
            <a:t> </a:t>
          </a:r>
          <a:r>
            <a:rPr lang="en-US" b="1"/>
            <a:t>Analysis</a:t>
          </a:r>
        </a:p>
      </dgm:t>
    </dgm:pt>
    <dgm:pt modelId="{6016A49B-56FA-4D6E-82A9-B5A190AB77F4}" type="parTrans" cxnId="{08E4EB31-1D94-4CCD-90E1-CDD8266F298D}">
      <dgm:prSet/>
      <dgm:spPr/>
      <dgm:t>
        <a:bodyPr/>
        <a:lstStyle/>
        <a:p>
          <a:endParaRPr lang="en-US"/>
        </a:p>
      </dgm:t>
    </dgm:pt>
    <dgm:pt modelId="{A268FE8B-9266-4D22-BA6E-7182D7868D18}" type="sibTrans" cxnId="{08E4EB31-1D94-4CCD-90E1-CDD8266F298D}">
      <dgm:prSet/>
      <dgm:spPr/>
      <dgm:t>
        <a:bodyPr/>
        <a:lstStyle/>
        <a:p>
          <a:endParaRPr lang="en-US"/>
        </a:p>
      </dgm:t>
    </dgm:pt>
    <dgm:pt modelId="{AD4F89F0-F760-4216-9460-95EC01A1EFAD}">
      <dgm:prSet phldrT="[Text]"/>
      <dgm:spPr/>
      <dgm:t>
        <a:bodyPr/>
        <a:lstStyle/>
        <a:p>
          <a:r>
            <a:rPr lang="en-US" b="1"/>
            <a:t>Discussion</a:t>
          </a:r>
        </a:p>
      </dgm:t>
    </dgm:pt>
    <dgm:pt modelId="{BFC0BDEC-010D-4532-A638-FE865A04BEFA}" type="parTrans" cxnId="{38EFA0F8-2C14-430F-9105-8BB824CD5A49}">
      <dgm:prSet/>
      <dgm:spPr/>
      <dgm:t>
        <a:bodyPr/>
        <a:lstStyle/>
        <a:p>
          <a:endParaRPr lang="en-US"/>
        </a:p>
      </dgm:t>
    </dgm:pt>
    <dgm:pt modelId="{3D6208B1-B6CB-408E-9093-573EE6EF3530}" type="sibTrans" cxnId="{38EFA0F8-2C14-430F-9105-8BB824CD5A49}">
      <dgm:prSet/>
      <dgm:spPr/>
      <dgm:t>
        <a:bodyPr/>
        <a:lstStyle/>
        <a:p>
          <a:endParaRPr lang="en-US"/>
        </a:p>
      </dgm:t>
    </dgm:pt>
    <dgm:pt modelId="{0EEEE20A-A962-4887-B2B0-1F99932D8F5A}">
      <dgm:prSet phldrT="[Text]"/>
      <dgm:spPr/>
      <dgm:t>
        <a:bodyPr/>
        <a:lstStyle/>
        <a:p>
          <a:r>
            <a:rPr lang="en-US" b="1"/>
            <a:t>Conclusion</a:t>
          </a:r>
        </a:p>
      </dgm:t>
    </dgm:pt>
    <dgm:pt modelId="{7A3D4C4A-9F01-45A5-992E-2927CAA8EE1F}" type="parTrans" cxnId="{6E313D46-0039-4AEA-9FE2-D1943E6F9BFC}">
      <dgm:prSet/>
      <dgm:spPr/>
      <dgm:t>
        <a:bodyPr/>
        <a:lstStyle/>
        <a:p>
          <a:endParaRPr lang="en-US"/>
        </a:p>
      </dgm:t>
    </dgm:pt>
    <dgm:pt modelId="{551FFAB5-F2F0-44DE-A5EE-8AEF8FC412D2}" type="sibTrans" cxnId="{6E313D46-0039-4AEA-9FE2-D1943E6F9BFC}">
      <dgm:prSet/>
      <dgm:spPr/>
      <dgm:t>
        <a:bodyPr/>
        <a:lstStyle/>
        <a:p>
          <a:endParaRPr lang="en-US"/>
        </a:p>
      </dgm:t>
    </dgm:pt>
    <dgm:pt modelId="{CAC6BA7B-9A13-45F3-9B4F-2C8BEBB0BB70}">
      <dgm:prSet phldrT="[Text]"/>
      <dgm:spPr/>
      <dgm:t>
        <a:bodyPr/>
        <a:lstStyle/>
        <a:p>
          <a:r>
            <a:rPr lang="en-US" b="1"/>
            <a:t>Result</a:t>
          </a:r>
        </a:p>
      </dgm:t>
    </dgm:pt>
    <dgm:pt modelId="{84769724-1CB5-4232-951A-5D60C2880792}" type="parTrans" cxnId="{EBFC1F4B-240F-4572-95D6-342D49D0CC2C}">
      <dgm:prSet/>
      <dgm:spPr/>
      <dgm:t>
        <a:bodyPr/>
        <a:lstStyle/>
        <a:p>
          <a:endParaRPr lang="en-US"/>
        </a:p>
      </dgm:t>
    </dgm:pt>
    <dgm:pt modelId="{018BADF5-4839-43C3-8F1E-F8E5FA0EF1E3}" type="sibTrans" cxnId="{EBFC1F4B-240F-4572-95D6-342D49D0CC2C}">
      <dgm:prSet/>
      <dgm:spPr/>
      <dgm:t>
        <a:bodyPr/>
        <a:lstStyle/>
        <a:p>
          <a:endParaRPr lang="en-US"/>
        </a:p>
      </dgm:t>
    </dgm:pt>
    <dgm:pt modelId="{6C970B06-ECE5-45C6-8488-FC68492C1B86}">
      <dgm:prSet phldrT="[Text]"/>
      <dgm:spPr/>
      <dgm:t>
        <a:bodyPr/>
        <a:lstStyle/>
        <a:p>
          <a:r>
            <a:rPr lang="en-US" b="1" dirty="0"/>
            <a:t>Literature</a:t>
          </a:r>
        </a:p>
        <a:p>
          <a:r>
            <a:rPr lang="en-US" b="1" dirty="0"/>
            <a:t>review</a:t>
          </a:r>
        </a:p>
      </dgm:t>
    </dgm:pt>
    <dgm:pt modelId="{CB6499D9-1723-4544-9834-553E58DA0595}" type="parTrans" cxnId="{4530726E-C60C-4B48-8B53-5B8C91A22755}">
      <dgm:prSet/>
      <dgm:spPr/>
      <dgm:t>
        <a:bodyPr/>
        <a:lstStyle/>
        <a:p>
          <a:endParaRPr lang="en-US"/>
        </a:p>
      </dgm:t>
    </dgm:pt>
    <dgm:pt modelId="{0F6C1D14-4E60-4A2E-A47F-79530D43F7E2}" type="sibTrans" cxnId="{4530726E-C60C-4B48-8B53-5B8C91A22755}">
      <dgm:prSet/>
      <dgm:spPr/>
      <dgm:t>
        <a:bodyPr/>
        <a:lstStyle/>
        <a:p>
          <a:endParaRPr lang="en-US"/>
        </a:p>
      </dgm:t>
    </dgm:pt>
    <dgm:pt modelId="{788A6B2A-61DB-4757-A41A-E5A43411230B}" type="pres">
      <dgm:prSet presAssocID="{1FEEA569-0C02-4017-9CA7-F49E87490873}" presName="Name0" presStyleCnt="0">
        <dgm:presLayoutVars>
          <dgm:chMax val="1"/>
          <dgm:chPref val="1"/>
          <dgm:dir/>
          <dgm:animOne val="branch"/>
          <dgm:animLvl val="lvl"/>
        </dgm:presLayoutVars>
      </dgm:prSet>
      <dgm:spPr/>
    </dgm:pt>
    <dgm:pt modelId="{70AEBDC4-1982-4EB8-B807-3F04CAE99325}" type="pres">
      <dgm:prSet presAssocID="{D96FF65C-8FEA-4491-AEF3-CF74398AAA7D}" presName="Parent" presStyleLbl="node0" presStyleIdx="0" presStyleCnt="1">
        <dgm:presLayoutVars>
          <dgm:chMax val="6"/>
          <dgm:chPref val="6"/>
        </dgm:presLayoutVars>
      </dgm:prSet>
      <dgm:spPr/>
    </dgm:pt>
    <dgm:pt modelId="{379C8E38-9EFC-46A7-88B3-871E0844607E}" type="pres">
      <dgm:prSet presAssocID="{334A7F9B-9559-40F0-AB82-289DD0598D85}" presName="Accent1" presStyleCnt="0"/>
      <dgm:spPr/>
    </dgm:pt>
    <dgm:pt modelId="{91230CD4-5317-406D-B8A1-29CF5E147B14}" type="pres">
      <dgm:prSet presAssocID="{334A7F9B-9559-40F0-AB82-289DD0598D85}" presName="Accent" presStyleLbl="bgShp" presStyleIdx="0" presStyleCnt="6"/>
      <dgm:spPr/>
    </dgm:pt>
    <dgm:pt modelId="{313F4F26-8023-471E-A829-ADAA1933442C}" type="pres">
      <dgm:prSet presAssocID="{334A7F9B-9559-40F0-AB82-289DD0598D85}" presName="Child1" presStyleLbl="node1" presStyleIdx="0" presStyleCnt="6">
        <dgm:presLayoutVars>
          <dgm:chMax val="0"/>
          <dgm:chPref val="0"/>
          <dgm:bulletEnabled val="1"/>
        </dgm:presLayoutVars>
      </dgm:prSet>
      <dgm:spPr/>
    </dgm:pt>
    <dgm:pt modelId="{8FB8EEDD-91AD-4563-B616-18BA4C3892FE}" type="pres">
      <dgm:prSet presAssocID="{3FB2C12A-11C0-4F0A-8A12-C19737003A7D}" presName="Accent2" presStyleCnt="0"/>
      <dgm:spPr/>
    </dgm:pt>
    <dgm:pt modelId="{7B366D7C-CAC6-4464-B924-B81B25445F3C}" type="pres">
      <dgm:prSet presAssocID="{3FB2C12A-11C0-4F0A-8A12-C19737003A7D}" presName="Accent" presStyleLbl="bgShp" presStyleIdx="1" presStyleCnt="6"/>
      <dgm:spPr/>
    </dgm:pt>
    <dgm:pt modelId="{11D62182-D5F7-48F2-98AC-A88B47AFAF36}" type="pres">
      <dgm:prSet presAssocID="{3FB2C12A-11C0-4F0A-8A12-C19737003A7D}" presName="Child2" presStyleLbl="node1" presStyleIdx="1" presStyleCnt="6">
        <dgm:presLayoutVars>
          <dgm:chMax val="0"/>
          <dgm:chPref val="0"/>
          <dgm:bulletEnabled val="1"/>
        </dgm:presLayoutVars>
      </dgm:prSet>
      <dgm:spPr/>
    </dgm:pt>
    <dgm:pt modelId="{3E9D469E-58F0-421E-80E4-7551E554F9D3}" type="pres">
      <dgm:prSet presAssocID="{AD4F89F0-F760-4216-9460-95EC01A1EFAD}" presName="Accent3" presStyleCnt="0"/>
      <dgm:spPr/>
    </dgm:pt>
    <dgm:pt modelId="{F9B30F64-147A-4377-B2FC-9E9B3346C69B}" type="pres">
      <dgm:prSet presAssocID="{AD4F89F0-F760-4216-9460-95EC01A1EFAD}" presName="Accent" presStyleLbl="bgShp" presStyleIdx="2" presStyleCnt="6"/>
      <dgm:spPr/>
    </dgm:pt>
    <dgm:pt modelId="{7D00DF1F-43CC-4480-86AD-0CAD94B35C72}" type="pres">
      <dgm:prSet presAssocID="{AD4F89F0-F760-4216-9460-95EC01A1EFAD}" presName="Child3" presStyleLbl="node1" presStyleIdx="2" presStyleCnt="6">
        <dgm:presLayoutVars>
          <dgm:chMax val="0"/>
          <dgm:chPref val="0"/>
          <dgm:bulletEnabled val="1"/>
        </dgm:presLayoutVars>
      </dgm:prSet>
      <dgm:spPr/>
    </dgm:pt>
    <dgm:pt modelId="{90B58A2D-4029-4384-847F-D911F9CAE073}" type="pres">
      <dgm:prSet presAssocID="{0EEEE20A-A962-4887-B2B0-1F99932D8F5A}" presName="Accent4" presStyleCnt="0"/>
      <dgm:spPr/>
    </dgm:pt>
    <dgm:pt modelId="{39ECCB54-BBC6-4962-BE9F-79944724275B}" type="pres">
      <dgm:prSet presAssocID="{0EEEE20A-A962-4887-B2B0-1F99932D8F5A}" presName="Accent" presStyleLbl="bgShp" presStyleIdx="3" presStyleCnt="6"/>
      <dgm:spPr/>
    </dgm:pt>
    <dgm:pt modelId="{C3174106-FFBB-45E4-ACF8-B75713964358}" type="pres">
      <dgm:prSet presAssocID="{0EEEE20A-A962-4887-B2B0-1F99932D8F5A}" presName="Child4" presStyleLbl="node1" presStyleIdx="3" presStyleCnt="6">
        <dgm:presLayoutVars>
          <dgm:chMax val="0"/>
          <dgm:chPref val="0"/>
          <dgm:bulletEnabled val="1"/>
        </dgm:presLayoutVars>
      </dgm:prSet>
      <dgm:spPr/>
    </dgm:pt>
    <dgm:pt modelId="{6D3D8D63-6371-4E26-A853-548BA5544018}" type="pres">
      <dgm:prSet presAssocID="{CAC6BA7B-9A13-45F3-9B4F-2C8BEBB0BB70}" presName="Accent5" presStyleCnt="0"/>
      <dgm:spPr/>
    </dgm:pt>
    <dgm:pt modelId="{79E296C8-EEFB-48E3-9F33-C6ABB858646A}" type="pres">
      <dgm:prSet presAssocID="{CAC6BA7B-9A13-45F3-9B4F-2C8BEBB0BB70}" presName="Accent" presStyleLbl="bgShp" presStyleIdx="4" presStyleCnt="6"/>
      <dgm:spPr/>
    </dgm:pt>
    <dgm:pt modelId="{E56430BE-FCB4-49ED-A1E6-E20472EC1902}" type="pres">
      <dgm:prSet presAssocID="{CAC6BA7B-9A13-45F3-9B4F-2C8BEBB0BB70}" presName="Child5" presStyleLbl="node1" presStyleIdx="4" presStyleCnt="6">
        <dgm:presLayoutVars>
          <dgm:chMax val="0"/>
          <dgm:chPref val="0"/>
          <dgm:bulletEnabled val="1"/>
        </dgm:presLayoutVars>
      </dgm:prSet>
      <dgm:spPr/>
    </dgm:pt>
    <dgm:pt modelId="{56AD618B-84FC-410F-8528-0F275BE9AF03}" type="pres">
      <dgm:prSet presAssocID="{6C970B06-ECE5-45C6-8488-FC68492C1B86}" presName="Accent6" presStyleCnt="0"/>
      <dgm:spPr/>
    </dgm:pt>
    <dgm:pt modelId="{1E127AD4-70FA-450F-BE1A-95B1D2752776}" type="pres">
      <dgm:prSet presAssocID="{6C970B06-ECE5-45C6-8488-FC68492C1B86}" presName="Accent" presStyleLbl="bgShp" presStyleIdx="5" presStyleCnt="6"/>
      <dgm:spPr/>
    </dgm:pt>
    <dgm:pt modelId="{58B72891-28EE-4F0E-876C-E15C603C8392}" type="pres">
      <dgm:prSet presAssocID="{6C970B06-ECE5-45C6-8488-FC68492C1B86}" presName="Child6" presStyleLbl="node1" presStyleIdx="5" presStyleCnt="6">
        <dgm:presLayoutVars>
          <dgm:chMax val="0"/>
          <dgm:chPref val="0"/>
          <dgm:bulletEnabled val="1"/>
        </dgm:presLayoutVars>
      </dgm:prSet>
      <dgm:spPr/>
    </dgm:pt>
  </dgm:ptLst>
  <dgm:cxnLst>
    <dgm:cxn modelId="{DC428F01-059A-40B3-994C-883C062BD765}" type="presOf" srcId="{334A7F9B-9559-40F0-AB82-289DD0598D85}" destId="{313F4F26-8023-471E-A829-ADAA1933442C}" srcOrd="0" destOrd="0" presId="urn:microsoft.com/office/officeart/2011/layout/HexagonRadial"/>
    <dgm:cxn modelId="{5E7D3716-9633-483D-BFFA-E255CB5E6830}" type="presOf" srcId="{3FB2C12A-11C0-4F0A-8A12-C19737003A7D}" destId="{11D62182-D5F7-48F2-98AC-A88B47AFAF36}" srcOrd="0" destOrd="0" presId="urn:microsoft.com/office/officeart/2011/layout/HexagonRadial"/>
    <dgm:cxn modelId="{DCCEF218-5A59-44EC-A00E-16F96805E364}" srcId="{D96FF65C-8FEA-4491-AEF3-CF74398AAA7D}" destId="{334A7F9B-9559-40F0-AB82-289DD0598D85}" srcOrd="0" destOrd="0" parTransId="{12CBC7D3-F646-4959-B0B2-F32473162033}" sibTransId="{7A042722-0E69-4659-9B1E-DE989D95DFD0}"/>
    <dgm:cxn modelId="{CE4EFE1C-6CB6-44C3-B753-2355DFE109F5}" srcId="{1FEEA569-0C02-4017-9CA7-F49E87490873}" destId="{D96FF65C-8FEA-4491-AEF3-CF74398AAA7D}" srcOrd="0" destOrd="0" parTransId="{462E0599-94C0-4410-95B5-50580DA9B27E}" sibTransId="{86E38337-709A-4AB1-AC5F-84B7214FB8CA}"/>
    <dgm:cxn modelId="{B90B3C28-C389-431D-95E6-53302FC5A139}" type="presOf" srcId="{0EEEE20A-A962-4887-B2B0-1F99932D8F5A}" destId="{C3174106-FFBB-45E4-ACF8-B75713964358}" srcOrd="0" destOrd="0" presId="urn:microsoft.com/office/officeart/2011/layout/HexagonRadial"/>
    <dgm:cxn modelId="{08E4EB31-1D94-4CCD-90E1-CDD8266F298D}" srcId="{D96FF65C-8FEA-4491-AEF3-CF74398AAA7D}" destId="{3FB2C12A-11C0-4F0A-8A12-C19737003A7D}" srcOrd="1" destOrd="0" parTransId="{6016A49B-56FA-4D6E-82A9-B5A190AB77F4}" sibTransId="{A268FE8B-9266-4D22-BA6E-7182D7868D18}"/>
    <dgm:cxn modelId="{79CE9D5E-6379-461E-9968-EEE5E94CCF9F}" type="presOf" srcId="{AD4F89F0-F760-4216-9460-95EC01A1EFAD}" destId="{7D00DF1F-43CC-4480-86AD-0CAD94B35C72}" srcOrd="0" destOrd="0" presId="urn:microsoft.com/office/officeart/2011/layout/HexagonRadial"/>
    <dgm:cxn modelId="{389C9C64-8B6D-4872-9158-0BE9D91F0060}" type="presOf" srcId="{CAC6BA7B-9A13-45F3-9B4F-2C8BEBB0BB70}" destId="{E56430BE-FCB4-49ED-A1E6-E20472EC1902}" srcOrd="0" destOrd="0" presId="urn:microsoft.com/office/officeart/2011/layout/HexagonRadial"/>
    <dgm:cxn modelId="{6E313D46-0039-4AEA-9FE2-D1943E6F9BFC}" srcId="{D96FF65C-8FEA-4491-AEF3-CF74398AAA7D}" destId="{0EEEE20A-A962-4887-B2B0-1F99932D8F5A}" srcOrd="3" destOrd="0" parTransId="{7A3D4C4A-9F01-45A5-992E-2927CAA8EE1F}" sibTransId="{551FFAB5-F2F0-44DE-A5EE-8AEF8FC412D2}"/>
    <dgm:cxn modelId="{EBFC1F4B-240F-4572-95D6-342D49D0CC2C}" srcId="{D96FF65C-8FEA-4491-AEF3-CF74398AAA7D}" destId="{CAC6BA7B-9A13-45F3-9B4F-2C8BEBB0BB70}" srcOrd="4" destOrd="0" parTransId="{84769724-1CB5-4232-951A-5D60C2880792}" sibTransId="{018BADF5-4839-43C3-8F1E-F8E5FA0EF1E3}"/>
    <dgm:cxn modelId="{4530726E-C60C-4B48-8B53-5B8C91A22755}" srcId="{D96FF65C-8FEA-4491-AEF3-CF74398AAA7D}" destId="{6C970B06-ECE5-45C6-8488-FC68492C1B86}" srcOrd="5" destOrd="0" parTransId="{CB6499D9-1723-4544-9834-553E58DA0595}" sibTransId="{0F6C1D14-4E60-4A2E-A47F-79530D43F7E2}"/>
    <dgm:cxn modelId="{4D6A6D8F-F6D2-4D59-B517-BDD2A3E830B0}" type="presOf" srcId="{6C970B06-ECE5-45C6-8488-FC68492C1B86}" destId="{58B72891-28EE-4F0E-876C-E15C603C8392}" srcOrd="0" destOrd="0" presId="urn:microsoft.com/office/officeart/2011/layout/HexagonRadial"/>
    <dgm:cxn modelId="{A54C7B99-71BE-4A02-8155-4FC16FC85AB4}" type="presOf" srcId="{D96FF65C-8FEA-4491-AEF3-CF74398AAA7D}" destId="{70AEBDC4-1982-4EB8-B807-3F04CAE99325}" srcOrd="0" destOrd="0" presId="urn:microsoft.com/office/officeart/2011/layout/HexagonRadial"/>
    <dgm:cxn modelId="{3666B1EC-50C9-4D24-9589-6A3867A43C05}" type="presOf" srcId="{1FEEA569-0C02-4017-9CA7-F49E87490873}" destId="{788A6B2A-61DB-4757-A41A-E5A43411230B}" srcOrd="0" destOrd="0" presId="urn:microsoft.com/office/officeart/2011/layout/HexagonRadial"/>
    <dgm:cxn modelId="{38EFA0F8-2C14-430F-9105-8BB824CD5A49}" srcId="{D96FF65C-8FEA-4491-AEF3-CF74398AAA7D}" destId="{AD4F89F0-F760-4216-9460-95EC01A1EFAD}" srcOrd="2" destOrd="0" parTransId="{BFC0BDEC-010D-4532-A638-FE865A04BEFA}" sibTransId="{3D6208B1-B6CB-408E-9093-573EE6EF3530}"/>
    <dgm:cxn modelId="{C3369319-E477-4361-989B-5B4850506C51}" type="presParOf" srcId="{788A6B2A-61DB-4757-A41A-E5A43411230B}" destId="{70AEBDC4-1982-4EB8-B807-3F04CAE99325}" srcOrd="0" destOrd="0" presId="urn:microsoft.com/office/officeart/2011/layout/HexagonRadial"/>
    <dgm:cxn modelId="{B86508CC-A157-499E-A902-4A36DF2FFA61}" type="presParOf" srcId="{788A6B2A-61DB-4757-A41A-E5A43411230B}" destId="{379C8E38-9EFC-46A7-88B3-871E0844607E}" srcOrd="1" destOrd="0" presId="urn:microsoft.com/office/officeart/2011/layout/HexagonRadial"/>
    <dgm:cxn modelId="{545B16EC-E3A0-49EE-BAC2-2DBDCDCA77CD}" type="presParOf" srcId="{379C8E38-9EFC-46A7-88B3-871E0844607E}" destId="{91230CD4-5317-406D-B8A1-29CF5E147B14}" srcOrd="0" destOrd="0" presId="urn:microsoft.com/office/officeart/2011/layout/HexagonRadial"/>
    <dgm:cxn modelId="{57F51695-AE5A-4B29-8F23-25EB3C462892}" type="presParOf" srcId="{788A6B2A-61DB-4757-A41A-E5A43411230B}" destId="{313F4F26-8023-471E-A829-ADAA1933442C}" srcOrd="2" destOrd="0" presId="urn:microsoft.com/office/officeart/2011/layout/HexagonRadial"/>
    <dgm:cxn modelId="{860EB900-4968-4664-9F73-B3433D221E9A}" type="presParOf" srcId="{788A6B2A-61DB-4757-A41A-E5A43411230B}" destId="{8FB8EEDD-91AD-4563-B616-18BA4C3892FE}" srcOrd="3" destOrd="0" presId="urn:microsoft.com/office/officeart/2011/layout/HexagonRadial"/>
    <dgm:cxn modelId="{DBE78F6C-9072-4AA3-AF7A-0437B2AAF118}" type="presParOf" srcId="{8FB8EEDD-91AD-4563-B616-18BA4C3892FE}" destId="{7B366D7C-CAC6-4464-B924-B81B25445F3C}" srcOrd="0" destOrd="0" presId="urn:microsoft.com/office/officeart/2011/layout/HexagonRadial"/>
    <dgm:cxn modelId="{61F2B9E4-A2C4-4097-AA59-3C82D5D908D2}" type="presParOf" srcId="{788A6B2A-61DB-4757-A41A-E5A43411230B}" destId="{11D62182-D5F7-48F2-98AC-A88B47AFAF36}" srcOrd="4" destOrd="0" presId="urn:microsoft.com/office/officeart/2011/layout/HexagonRadial"/>
    <dgm:cxn modelId="{1EE571B0-F5B9-4912-ABB7-4B237EA63282}" type="presParOf" srcId="{788A6B2A-61DB-4757-A41A-E5A43411230B}" destId="{3E9D469E-58F0-421E-80E4-7551E554F9D3}" srcOrd="5" destOrd="0" presId="urn:microsoft.com/office/officeart/2011/layout/HexagonRadial"/>
    <dgm:cxn modelId="{5A238271-7812-4868-A8D9-F25ABE5BCF25}" type="presParOf" srcId="{3E9D469E-58F0-421E-80E4-7551E554F9D3}" destId="{F9B30F64-147A-4377-B2FC-9E9B3346C69B}" srcOrd="0" destOrd="0" presId="urn:microsoft.com/office/officeart/2011/layout/HexagonRadial"/>
    <dgm:cxn modelId="{25F7B5AF-3EE5-4A45-A3AD-33BC596E34F1}" type="presParOf" srcId="{788A6B2A-61DB-4757-A41A-E5A43411230B}" destId="{7D00DF1F-43CC-4480-86AD-0CAD94B35C72}" srcOrd="6" destOrd="0" presId="urn:microsoft.com/office/officeart/2011/layout/HexagonRadial"/>
    <dgm:cxn modelId="{B284C53F-4487-46C7-9BE3-DCAC342232BF}" type="presParOf" srcId="{788A6B2A-61DB-4757-A41A-E5A43411230B}" destId="{90B58A2D-4029-4384-847F-D911F9CAE073}" srcOrd="7" destOrd="0" presId="urn:microsoft.com/office/officeart/2011/layout/HexagonRadial"/>
    <dgm:cxn modelId="{E7F790A1-651E-4F82-8607-B20492414724}" type="presParOf" srcId="{90B58A2D-4029-4384-847F-D911F9CAE073}" destId="{39ECCB54-BBC6-4962-BE9F-79944724275B}" srcOrd="0" destOrd="0" presId="urn:microsoft.com/office/officeart/2011/layout/HexagonRadial"/>
    <dgm:cxn modelId="{8374383F-EA5C-4432-8678-349B0938DB9D}" type="presParOf" srcId="{788A6B2A-61DB-4757-A41A-E5A43411230B}" destId="{C3174106-FFBB-45E4-ACF8-B75713964358}" srcOrd="8" destOrd="0" presId="urn:microsoft.com/office/officeart/2011/layout/HexagonRadial"/>
    <dgm:cxn modelId="{EE9D1A8E-B189-4DA6-816B-5E3CBB9C0E13}" type="presParOf" srcId="{788A6B2A-61DB-4757-A41A-E5A43411230B}" destId="{6D3D8D63-6371-4E26-A853-548BA5544018}" srcOrd="9" destOrd="0" presId="urn:microsoft.com/office/officeart/2011/layout/HexagonRadial"/>
    <dgm:cxn modelId="{F42330FF-5BCF-44F6-9FFA-01D106669BBB}" type="presParOf" srcId="{6D3D8D63-6371-4E26-A853-548BA5544018}" destId="{79E296C8-EEFB-48E3-9F33-C6ABB858646A}" srcOrd="0" destOrd="0" presId="urn:microsoft.com/office/officeart/2011/layout/HexagonRadial"/>
    <dgm:cxn modelId="{4957331B-C5FC-4151-BDC6-7C7C884AAC02}" type="presParOf" srcId="{788A6B2A-61DB-4757-A41A-E5A43411230B}" destId="{E56430BE-FCB4-49ED-A1E6-E20472EC1902}" srcOrd="10" destOrd="0" presId="urn:microsoft.com/office/officeart/2011/layout/HexagonRadial"/>
    <dgm:cxn modelId="{5F8184A5-BE3E-400A-A723-48CFB06D90FA}" type="presParOf" srcId="{788A6B2A-61DB-4757-A41A-E5A43411230B}" destId="{56AD618B-84FC-410F-8528-0F275BE9AF03}" srcOrd="11" destOrd="0" presId="urn:microsoft.com/office/officeart/2011/layout/HexagonRadial"/>
    <dgm:cxn modelId="{9F3C2749-0FB9-419A-AA5E-F7E76004926D}" type="presParOf" srcId="{56AD618B-84FC-410F-8528-0F275BE9AF03}" destId="{1E127AD4-70FA-450F-BE1A-95B1D2752776}" srcOrd="0" destOrd="0" presId="urn:microsoft.com/office/officeart/2011/layout/HexagonRadial"/>
    <dgm:cxn modelId="{24ECC759-AD01-4B59-8C7A-71A294D39EA8}" type="presParOf" srcId="{788A6B2A-61DB-4757-A41A-E5A43411230B}" destId="{58B72891-28EE-4F0E-876C-E15C603C8392}"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EBDC4-1982-4EB8-B807-3F04CAE99325}">
      <dsp:nvSpPr>
        <dsp:cNvPr id="0" name=""/>
        <dsp:cNvSpPr/>
      </dsp:nvSpPr>
      <dsp:spPr>
        <a:xfrm>
          <a:off x="1510030" y="1528024"/>
          <a:ext cx="1942185" cy="1680068"/>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Methodology</a:t>
          </a:r>
        </a:p>
      </dsp:txBody>
      <dsp:txXfrm>
        <a:off x="1831877" y="1806435"/>
        <a:ext cx="1298491" cy="1123246"/>
      </dsp:txXfrm>
    </dsp:sp>
    <dsp:sp modelId="{7B366D7C-CAC6-4464-B924-B81B25445F3C}">
      <dsp:nvSpPr>
        <dsp:cNvPr id="0" name=""/>
        <dsp:cNvSpPr/>
      </dsp:nvSpPr>
      <dsp:spPr>
        <a:xfrm>
          <a:off x="2726212" y="724224"/>
          <a:ext cx="732780" cy="63138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13F4F26-8023-471E-A829-ADAA1933442C}">
      <dsp:nvSpPr>
        <dsp:cNvPr id="0" name=""/>
        <dsp:cNvSpPr/>
      </dsp:nvSpPr>
      <dsp:spPr>
        <a:xfrm>
          <a:off x="1688934" y="0"/>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Introduction</a:t>
          </a:r>
        </a:p>
      </dsp:txBody>
      <dsp:txXfrm>
        <a:off x="1952697" y="228186"/>
        <a:ext cx="1064081" cy="920555"/>
      </dsp:txXfrm>
    </dsp:sp>
    <dsp:sp modelId="{F9B30F64-147A-4377-B2FC-9E9B3346C69B}">
      <dsp:nvSpPr>
        <dsp:cNvPr id="0" name=""/>
        <dsp:cNvSpPr/>
      </dsp:nvSpPr>
      <dsp:spPr>
        <a:xfrm>
          <a:off x="3581424" y="1904583"/>
          <a:ext cx="732780" cy="63138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11D62182-D5F7-48F2-98AC-A88B47AFAF36}">
      <dsp:nvSpPr>
        <dsp:cNvPr id="0" name=""/>
        <dsp:cNvSpPr/>
      </dsp:nvSpPr>
      <dsp:spPr>
        <a:xfrm>
          <a:off x="3148622" y="846902"/>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Data</a:t>
          </a:r>
          <a:r>
            <a:rPr lang="en-US" sz="1600" kern="1200"/>
            <a:t> </a:t>
          </a:r>
          <a:r>
            <a:rPr lang="en-US" sz="1600" b="1" kern="1200"/>
            <a:t>Analysis</a:t>
          </a:r>
        </a:p>
      </dsp:txBody>
      <dsp:txXfrm>
        <a:off x="3412385" y="1075088"/>
        <a:ext cx="1064081" cy="920555"/>
      </dsp:txXfrm>
    </dsp:sp>
    <dsp:sp modelId="{39ECCB54-BBC6-4962-BE9F-79944724275B}">
      <dsp:nvSpPr>
        <dsp:cNvPr id="0" name=""/>
        <dsp:cNvSpPr/>
      </dsp:nvSpPr>
      <dsp:spPr>
        <a:xfrm>
          <a:off x="2987338" y="3236986"/>
          <a:ext cx="732780" cy="63138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D00DF1F-43CC-4480-86AD-0CAD94B35C72}">
      <dsp:nvSpPr>
        <dsp:cNvPr id="0" name=""/>
        <dsp:cNvSpPr/>
      </dsp:nvSpPr>
      <dsp:spPr>
        <a:xfrm>
          <a:off x="3148622" y="2511814"/>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Discussion</a:t>
          </a:r>
        </a:p>
      </dsp:txBody>
      <dsp:txXfrm>
        <a:off x="3412385" y="2740000"/>
        <a:ext cx="1064081" cy="920555"/>
      </dsp:txXfrm>
    </dsp:sp>
    <dsp:sp modelId="{79E296C8-EEFB-48E3-9F33-C6ABB858646A}">
      <dsp:nvSpPr>
        <dsp:cNvPr id="0" name=""/>
        <dsp:cNvSpPr/>
      </dsp:nvSpPr>
      <dsp:spPr>
        <a:xfrm>
          <a:off x="1513645" y="3375294"/>
          <a:ext cx="732780" cy="63138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3174106-FFBB-45E4-ACF8-B75713964358}">
      <dsp:nvSpPr>
        <dsp:cNvPr id="0" name=""/>
        <dsp:cNvSpPr/>
      </dsp:nvSpPr>
      <dsp:spPr>
        <a:xfrm>
          <a:off x="1688934" y="3359663"/>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Conclusion</a:t>
          </a:r>
        </a:p>
      </dsp:txBody>
      <dsp:txXfrm>
        <a:off x="1952697" y="3587849"/>
        <a:ext cx="1064081" cy="920555"/>
      </dsp:txXfrm>
    </dsp:sp>
    <dsp:sp modelId="{1E127AD4-70FA-450F-BE1A-95B1D2752776}">
      <dsp:nvSpPr>
        <dsp:cNvPr id="0" name=""/>
        <dsp:cNvSpPr/>
      </dsp:nvSpPr>
      <dsp:spPr>
        <a:xfrm>
          <a:off x="644428" y="2195409"/>
          <a:ext cx="732780" cy="63138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56430BE-FCB4-49ED-A1E6-E20472EC1902}">
      <dsp:nvSpPr>
        <dsp:cNvPr id="0" name=""/>
        <dsp:cNvSpPr/>
      </dsp:nvSpPr>
      <dsp:spPr>
        <a:xfrm>
          <a:off x="222469" y="2512761"/>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a:t>Result</a:t>
          </a:r>
        </a:p>
      </dsp:txBody>
      <dsp:txXfrm>
        <a:off x="486232" y="2740947"/>
        <a:ext cx="1064081" cy="920555"/>
      </dsp:txXfrm>
    </dsp:sp>
    <dsp:sp modelId="{58B72891-28EE-4F0E-876C-E15C603C8392}">
      <dsp:nvSpPr>
        <dsp:cNvPr id="0" name=""/>
        <dsp:cNvSpPr/>
      </dsp:nvSpPr>
      <dsp:spPr>
        <a:xfrm>
          <a:off x="222469" y="845007"/>
          <a:ext cx="1591607" cy="1376927"/>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Literature</a:t>
          </a:r>
        </a:p>
        <a:p>
          <a:pPr marL="0" lvl="0" indent="0" algn="ctr" defTabSz="711200">
            <a:lnSpc>
              <a:spcPct val="90000"/>
            </a:lnSpc>
            <a:spcBef>
              <a:spcPct val="0"/>
            </a:spcBef>
            <a:spcAft>
              <a:spcPct val="35000"/>
            </a:spcAft>
            <a:buNone/>
          </a:pPr>
          <a:r>
            <a:rPr lang="en-US" sz="1600" b="1" kern="1200" dirty="0"/>
            <a:t>review</a:t>
          </a:r>
        </a:p>
      </dsp:txBody>
      <dsp:txXfrm>
        <a:off x="486232" y="1073193"/>
        <a:ext cx="1064081" cy="92055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9/28/2024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fif"/><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1001467" y="914400"/>
            <a:ext cx="5641848" cy="5029200"/>
          </a:xfrm>
        </p:spPr>
        <p:txBody>
          <a:bodyPr anchor="ctr">
            <a:normAutofit/>
          </a:bodyPr>
          <a:lstStyle/>
          <a:p>
            <a:r>
              <a:rPr lang="en-US" b="1" dirty="0"/>
              <a:t>Crop Yield Prediction  Using Machine Learning Models</a:t>
            </a:r>
            <a:br>
              <a:rPr lang="en-US" b="0" i="0" u="none" strike="noStrike" baseline="0" dirty="0"/>
            </a:br>
            <a:br>
              <a:rPr lang="en-US" b="0" i="0" u="none" strike="noStrike" baseline="0" dirty="0"/>
            </a:br>
            <a:endParaRPr lang="en-US" dirty="0"/>
          </a:p>
        </p:txBody>
      </p:sp>
      <p:pic>
        <p:nvPicPr>
          <p:cNvPr id="5" name="Picture 4" descr="A hand pouring water into a small plant&#10;&#10;Description automatically generated">
            <a:extLst>
              <a:ext uri="{FF2B5EF4-FFF2-40B4-BE49-F238E27FC236}">
                <a16:creationId xmlns:a16="http://schemas.microsoft.com/office/drawing/2014/main" id="{D20EB31E-6648-274D-B7DF-D4729FC342CE}"/>
              </a:ext>
            </a:extLst>
          </p:cNvPr>
          <p:cNvPicPr>
            <a:picLocks noChangeAspect="1"/>
          </p:cNvPicPr>
          <p:nvPr/>
        </p:nvPicPr>
        <p:blipFill>
          <a:blip r:embed="rId3"/>
          <a:srcRect l="24104" r="25745"/>
          <a:stretch/>
        </p:blipFill>
        <p:spPr>
          <a:xfrm>
            <a:off x="6868956" y="1143000"/>
            <a:ext cx="4190999" cy="4679830"/>
          </a:xfrm>
          <a:prstGeom prst="rect">
            <a:avLst/>
          </a:prstGeom>
          <a:noFill/>
        </p:spPr>
      </p:pic>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179B-E2E6-8B38-7657-CA5E49EAB756}"/>
              </a:ext>
            </a:extLst>
          </p:cNvPr>
          <p:cNvSpPr>
            <a:spLocks noGrp="1"/>
          </p:cNvSpPr>
          <p:nvPr>
            <p:ph type="title"/>
          </p:nvPr>
        </p:nvSpPr>
        <p:spPr/>
        <p:txBody>
          <a:bodyPr/>
          <a:lstStyle/>
          <a:p>
            <a:r>
              <a:rPr lang="en-US" b="1" dirty="0"/>
              <a:t>DATA ENCODING</a:t>
            </a:r>
            <a:r>
              <a:rPr lang="en-US" b="1" dirty="0">
                <a:solidFill>
                  <a:srgbClr val="543E34"/>
                </a:solidFill>
                <a:ea typeface="+mj-lt"/>
                <a:cs typeface="+mj-lt"/>
              </a:rPr>
              <a:t>: </a:t>
            </a:r>
            <a:r>
              <a:rPr lang="en-US" dirty="0">
                <a:solidFill>
                  <a:srgbClr val="543E34"/>
                </a:solidFill>
                <a:ea typeface="+mj-lt"/>
                <a:cs typeface="+mj-lt"/>
              </a:rPr>
              <a:t>(</a:t>
            </a:r>
            <a:r>
              <a:rPr lang="en-US" dirty="0" err="1">
                <a:solidFill>
                  <a:srgbClr val="543E34"/>
                </a:solidFill>
                <a:ea typeface="+mj-lt"/>
                <a:cs typeface="+mj-lt"/>
              </a:rPr>
              <a:t>LabelEncoder</a:t>
            </a:r>
            <a:r>
              <a:rPr lang="en-US" dirty="0">
                <a:solidFill>
                  <a:srgbClr val="543E34"/>
                </a:solidFill>
                <a:ea typeface="+mj-lt"/>
                <a:cs typeface="+mj-lt"/>
              </a:rPr>
              <a:t>)</a:t>
            </a:r>
            <a:endParaRPr lang="en-US" dirty="0"/>
          </a:p>
        </p:txBody>
      </p:sp>
      <p:pic>
        <p:nvPicPr>
          <p:cNvPr id="6" name="Content Placeholder 5" descr="A black background with white text&#10;&#10;Description automatically generated">
            <a:extLst>
              <a:ext uri="{FF2B5EF4-FFF2-40B4-BE49-F238E27FC236}">
                <a16:creationId xmlns:a16="http://schemas.microsoft.com/office/drawing/2014/main" id="{AF065132-A4C5-5C02-82B5-20B4228A4FDF}"/>
              </a:ext>
            </a:extLst>
          </p:cNvPr>
          <p:cNvPicPr>
            <a:picLocks noGrp="1" noChangeAspect="1"/>
          </p:cNvPicPr>
          <p:nvPr>
            <p:ph sz="quarter" idx="13"/>
          </p:nvPr>
        </p:nvPicPr>
        <p:blipFill>
          <a:blip r:embed="rId2"/>
          <a:stretch>
            <a:fillRect/>
          </a:stretch>
        </p:blipFill>
        <p:spPr>
          <a:xfrm>
            <a:off x="2624014" y="2520911"/>
            <a:ext cx="5973376" cy="1104273"/>
          </a:xfrm>
        </p:spPr>
      </p:pic>
      <p:sp>
        <p:nvSpPr>
          <p:cNvPr id="5" name="Slide Number Placeholder 4">
            <a:extLst>
              <a:ext uri="{FF2B5EF4-FFF2-40B4-BE49-F238E27FC236}">
                <a16:creationId xmlns:a16="http://schemas.microsoft.com/office/drawing/2014/main" id="{D32D3B1D-0078-BE88-BB88-E4E3DEDC949C}"/>
              </a:ext>
            </a:extLst>
          </p:cNvPr>
          <p:cNvSpPr>
            <a:spLocks noGrp="1"/>
          </p:cNvSpPr>
          <p:nvPr>
            <p:ph type="sldNum" sz="quarter" idx="4"/>
          </p:nvPr>
        </p:nvSpPr>
        <p:spPr/>
        <p:txBody>
          <a:bodyPr/>
          <a:lstStyle/>
          <a:p>
            <a:fld id="{58FB4751-880F-D840-AAA9-3A15815CC996}" type="slidenum">
              <a:rPr lang="en-US" smtClean="0"/>
              <a:pPr/>
              <a:t>10</a:t>
            </a:fld>
            <a:endParaRPr lang="en-US" dirty="0"/>
          </a:p>
        </p:txBody>
      </p:sp>
      <p:pic>
        <p:nvPicPr>
          <p:cNvPr id="8" name="Picture 7" descr="A black background with white text&#10;&#10;Description automatically generated">
            <a:extLst>
              <a:ext uri="{FF2B5EF4-FFF2-40B4-BE49-F238E27FC236}">
                <a16:creationId xmlns:a16="http://schemas.microsoft.com/office/drawing/2014/main" id="{24219FFC-4428-A512-9EFA-9D7E2AA5A0E8}"/>
              </a:ext>
            </a:extLst>
          </p:cNvPr>
          <p:cNvPicPr>
            <a:picLocks noChangeAspect="1"/>
          </p:cNvPicPr>
          <p:nvPr/>
        </p:nvPicPr>
        <p:blipFill>
          <a:blip r:embed="rId3"/>
          <a:stretch>
            <a:fillRect/>
          </a:stretch>
        </p:blipFill>
        <p:spPr>
          <a:xfrm>
            <a:off x="2622673" y="4157785"/>
            <a:ext cx="5959964" cy="1219200"/>
          </a:xfrm>
          <a:prstGeom prst="rect">
            <a:avLst/>
          </a:prstGeom>
        </p:spPr>
      </p:pic>
    </p:spTree>
    <p:extLst>
      <p:ext uri="{BB962C8B-B14F-4D97-AF65-F5344CB8AC3E}">
        <p14:creationId xmlns:p14="http://schemas.microsoft.com/office/powerpoint/2010/main" val="2843428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F969-CE17-BCE5-1D91-7F612A887828}"/>
              </a:ext>
            </a:extLst>
          </p:cNvPr>
          <p:cNvSpPr>
            <a:spLocks noGrp="1"/>
          </p:cNvSpPr>
          <p:nvPr>
            <p:ph type="title"/>
          </p:nvPr>
        </p:nvSpPr>
        <p:spPr>
          <a:xfrm>
            <a:off x="455246" y="211016"/>
            <a:ext cx="10360152" cy="914400"/>
          </a:xfrm>
        </p:spPr>
        <p:txBody>
          <a:bodyPr/>
          <a:lstStyle/>
          <a:p>
            <a:r>
              <a:rPr lang="en-US" sz="3600" dirty="0">
                <a:ea typeface="+mj-lt"/>
                <a:cs typeface="+mj-lt"/>
              </a:rPr>
              <a:t>      </a:t>
            </a:r>
            <a:r>
              <a:rPr lang="en-US" sz="4000" dirty="0">
                <a:ea typeface="+mj-lt"/>
                <a:cs typeface="+mj-lt"/>
              </a:rPr>
              <a:t>REMOVE OUTLIERS (IQR)</a:t>
            </a:r>
            <a:endParaRPr lang="en-US" sz="4000"/>
          </a:p>
        </p:txBody>
      </p:sp>
      <p:pic>
        <p:nvPicPr>
          <p:cNvPr id="6" name="Content Placeholder 5" descr="A diagram of different types of soil&#10;&#10;Description automatically generated">
            <a:extLst>
              <a:ext uri="{FF2B5EF4-FFF2-40B4-BE49-F238E27FC236}">
                <a16:creationId xmlns:a16="http://schemas.microsoft.com/office/drawing/2014/main" id="{30B7CE2E-4CB8-9E74-0283-836C57F65471}"/>
              </a:ext>
            </a:extLst>
          </p:cNvPr>
          <p:cNvPicPr>
            <a:picLocks noGrp="1" noChangeAspect="1"/>
          </p:cNvPicPr>
          <p:nvPr>
            <p:ph sz="quarter" idx="13"/>
          </p:nvPr>
        </p:nvPicPr>
        <p:blipFill>
          <a:blip r:embed="rId2"/>
          <a:stretch>
            <a:fillRect/>
          </a:stretch>
        </p:blipFill>
        <p:spPr>
          <a:xfrm>
            <a:off x="1121742" y="1215042"/>
            <a:ext cx="9964613" cy="2446012"/>
          </a:xfrm>
        </p:spPr>
      </p:pic>
      <p:sp>
        <p:nvSpPr>
          <p:cNvPr id="5" name="Slide Number Placeholder 4">
            <a:extLst>
              <a:ext uri="{FF2B5EF4-FFF2-40B4-BE49-F238E27FC236}">
                <a16:creationId xmlns:a16="http://schemas.microsoft.com/office/drawing/2014/main" id="{9FF75CDD-3A14-0B53-CE8D-AE0A535CCFC7}"/>
              </a:ext>
            </a:extLst>
          </p:cNvPr>
          <p:cNvSpPr>
            <a:spLocks noGrp="1"/>
          </p:cNvSpPr>
          <p:nvPr>
            <p:ph type="sldNum" sz="quarter" idx="4"/>
          </p:nvPr>
        </p:nvSpPr>
        <p:spPr/>
        <p:txBody>
          <a:bodyPr/>
          <a:lstStyle/>
          <a:p>
            <a:fld id="{58FB4751-880F-D840-AAA9-3A15815CC996}" type="slidenum">
              <a:rPr lang="en-US" smtClean="0"/>
              <a:pPr/>
              <a:t>11</a:t>
            </a:fld>
            <a:endParaRPr lang="en-US" dirty="0"/>
          </a:p>
        </p:txBody>
      </p:sp>
      <p:pic>
        <p:nvPicPr>
          <p:cNvPr id="4" name="Content Placeholder 5">
            <a:extLst>
              <a:ext uri="{FF2B5EF4-FFF2-40B4-BE49-F238E27FC236}">
                <a16:creationId xmlns:a16="http://schemas.microsoft.com/office/drawing/2014/main" id="{631AE533-6A03-64F0-6EB7-D756E2A7C3D4}"/>
              </a:ext>
            </a:extLst>
          </p:cNvPr>
          <p:cNvPicPr>
            <a:picLocks noChangeAspect="1"/>
          </p:cNvPicPr>
          <p:nvPr/>
        </p:nvPicPr>
        <p:blipFill>
          <a:blip r:embed="rId3"/>
          <a:stretch>
            <a:fillRect/>
          </a:stretch>
        </p:blipFill>
        <p:spPr>
          <a:xfrm>
            <a:off x="1124801" y="3760903"/>
            <a:ext cx="9960448" cy="2748858"/>
          </a:xfrm>
          <a:prstGeom prst="rect">
            <a:avLst/>
          </a:prstGeom>
        </p:spPr>
      </p:pic>
    </p:spTree>
    <p:extLst>
      <p:ext uri="{BB962C8B-B14F-4D97-AF65-F5344CB8AC3E}">
        <p14:creationId xmlns:p14="http://schemas.microsoft.com/office/powerpoint/2010/main" val="1009227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E3122-BF2E-CACE-FF72-AA35F2C75FED}"/>
              </a:ext>
            </a:extLst>
          </p:cNvPr>
          <p:cNvSpPr>
            <a:spLocks noGrp="1"/>
          </p:cNvSpPr>
          <p:nvPr>
            <p:ph type="title"/>
          </p:nvPr>
        </p:nvSpPr>
        <p:spPr>
          <a:xfrm>
            <a:off x="484554" y="728785"/>
            <a:ext cx="10360152" cy="914400"/>
          </a:xfrm>
        </p:spPr>
        <p:txBody>
          <a:bodyPr/>
          <a:lstStyle/>
          <a:p>
            <a:r>
              <a:rPr lang="en-US" sz="4000" b="1" dirty="0">
                <a:ea typeface="+mj-lt"/>
                <a:cs typeface="+mj-lt"/>
              </a:rPr>
              <a:t>DISTRIBUTION</a:t>
            </a:r>
            <a:endParaRPr lang="en-US" sz="4000" b="1"/>
          </a:p>
        </p:txBody>
      </p:sp>
      <p:sp>
        <p:nvSpPr>
          <p:cNvPr id="5" name="Slide Number Placeholder 4">
            <a:extLst>
              <a:ext uri="{FF2B5EF4-FFF2-40B4-BE49-F238E27FC236}">
                <a16:creationId xmlns:a16="http://schemas.microsoft.com/office/drawing/2014/main" id="{DF91E45F-E986-0800-F121-283014D8DA3B}"/>
              </a:ext>
            </a:extLst>
          </p:cNvPr>
          <p:cNvSpPr>
            <a:spLocks noGrp="1"/>
          </p:cNvSpPr>
          <p:nvPr>
            <p:ph type="sldNum" sz="quarter" idx="4"/>
          </p:nvPr>
        </p:nvSpPr>
        <p:spPr/>
        <p:txBody>
          <a:bodyPr/>
          <a:lstStyle/>
          <a:p>
            <a:fld id="{58FB4751-880F-D840-AAA9-3A15815CC996}" type="slidenum">
              <a:rPr lang="en-US" smtClean="0"/>
              <a:pPr/>
              <a:t>12</a:t>
            </a:fld>
            <a:endParaRPr lang="en-US" dirty="0"/>
          </a:p>
        </p:txBody>
      </p:sp>
      <p:pic>
        <p:nvPicPr>
          <p:cNvPr id="11" name="Picture 10" descr="A graph of a graph&#10;&#10;Description automatically generated">
            <a:extLst>
              <a:ext uri="{FF2B5EF4-FFF2-40B4-BE49-F238E27FC236}">
                <a16:creationId xmlns:a16="http://schemas.microsoft.com/office/drawing/2014/main" id="{3F8B1A6A-BB7B-B3C7-B536-CC397AB92BDB}"/>
              </a:ext>
            </a:extLst>
          </p:cNvPr>
          <p:cNvPicPr>
            <a:picLocks noChangeAspect="1"/>
          </p:cNvPicPr>
          <p:nvPr/>
        </p:nvPicPr>
        <p:blipFill>
          <a:blip r:embed="rId2"/>
          <a:stretch>
            <a:fillRect/>
          </a:stretch>
        </p:blipFill>
        <p:spPr>
          <a:xfrm>
            <a:off x="3222625" y="1903778"/>
            <a:ext cx="2743199" cy="2185912"/>
          </a:xfrm>
          <a:prstGeom prst="rect">
            <a:avLst/>
          </a:prstGeom>
        </p:spPr>
      </p:pic>
      <p:pic>
        <p:nvPicPr>
          <p:cNvPr id="12" name="Picture 11" descr="A graph of a temperature&#10;&#10;Description automatically generated">
            <a:extLst>
              <a:ext uri="{FF2B5EF4-FFF2-40B4-BE49-F238E27FC236}">
                <a16:creationId xmlns:a16="http://schemas.microsoft.com/office/drawing/2014/main" id="{973D759A-8E03-A3ED-BE75-67B9A8AC66EC}"/>
              </a:ext>
            </a:extLst>
          </p:cNvPr>
          <p:cNvPicPr>
            <a:picLocks noChangeAspect="1"/>
          </p:cNvPicPr>
          <p:nvPr/>
        </p:nvPicPr>
        <p:blipFill>
          <a:blip r:embed="rId3"/>
          <a:stretch>
            <a:fillRect/>
          </a:stretch>
        </p:blipFill>
        <p:spPr>
          <a:xfrm>
            <a:off x="5983654" y="1919654"/>
            <a:ext cx="2743199" cy="2174487"/>
          </a:xfrm>
          <a:prstGeom prst="rect">
            <a:avLst/>
          </a:prstGeom>
        </p:spPr>
      </p:pic>
      <p:pic>
        <p:nvPicPr>
          <p:cNvPr id="13" name="Picture 12" descr="A graph with blue lines and a blue line&#10;&#10;Description automatically generated">
            <a:extLst>
              <a:ext uri="{FF2B5EF4-FFF2-40B4-BE49-F238E27FC236}">
                <a16:creationId xmlns:a16="http://schemas.microsoft.com/office/drawing/2014/main" id="{02FE0752-C51D-A000-1BFC-21E43DF96F2E}"/>
              </a:ext>
            </a:extLst>
          </p:cNvPr>
          <p:cNvPicPr>
            <a:picLocks noChangeAspect="1"/>
          </p:cNvPicPr>
          <p:nvPr/>
        </p:nvPicPr>
        <p:blipFill>
          <a:blip r:embed="rId4"/>
          <a:stretch>
            <a:fillRect/>
          </a:stretch>
        </p:blipFill>
        <p:spPr>
          <a:xfrm>
            <a:off x="5970221" y="4133606"/>
            <a:ext cx="2743199" cy="2185912"/>
          </a:xfrm>
          <a:prstGeom prst="rect">
            <a:avLst/>
          </a:prstGeom>
        </p:spPr>
      </p:pic>
      <p:pic>
        <p:nvPicPr>
          <p:cNvPr id="14" name="Picture 13" descr="A graph of a normal distribution&#10;&#10;Description automatically generated">
            <a:extLst>
              <a:ext uri="{FF2B5EF4-FFF2-40B4-BE49-F238E27FC236}">
                <a16:creationId xmlns:a16="http://schemas.microsoft.com/office/drawing/2014/main" id="{D520EA20-F48C-9406-6FF2-2B01CD067C53}"/>
              </a:ext>
            </a:extLst>
          </p:cNvPr>
          <p:cNvPicPr>
            <a:picLocks noChangeAspect="1"/>
          </p:cNvPicPr>
          <p:nvPr/>
        </p:nvPicPr>
        <p:blipFill>
          <a:blip r:embed="rId5"/>
          <a:stretch>
            <a:fillRect/>
          </a:stretch>
        </p:blipFill>
        <p:spPr>
          <a:xfrm>
            <a:off x="3221404" y="4139711"/>
            <a:ext cx="2743199" cy="2185912"/>
          </a:xfrm>
          <a:prstGeom prst="rect">
            <a:avLst/>
          </a:prstGeom>
        </p:spPr>
      </p:pic>
      <p:pic>
        <p:nvPicPr>
          <p:cNvPr id="15" name="Picture 14" descr="A graph of a graph&#10;&#10;Description automatically generated">
            <a:extLst>
              <a:ext uri="{FF2B5EF4-FFF2-40B4-BE49-F238E27FC236}">
                <a16:creationId xmlns:a16="http://schemas.microsoft.com/office/drawing/2014/main" id="{11921367-1387-9782-B751-83BA0A36A483}"/>
              </a:ext>
            </a:extLst>
          </p:cNvPr>
          <p:cNvPicPr>
            <a:picLocks noChangeAspect="1"/>
          </p:cNvPicPr>
          <p:nvPr/>
        </p:nvPicPr>
        <p:blipFill>
          <a:blip r:embed="rId6"/>
          <a:stretch>
            <a:fillRect/>
          </a:stretch>
        </p:blipFill>
        <p:spPr>
          <a:xfrm>
            <a:off x="8717818" y="4145816"/>
            <a:ext cx="2743199" cy="2185912"/>
          </a:xfrm>
          <a:prstGeom prst="rect">
            <a:avLst/>
          </a:prstGeom>
        </p:spPr>
      </p:pic>
      <p:pic>
        <p:nvPicPr>
          <p:cNvPr id="16" name="Picture 15" descr="A graph of a graph&#10;&#10;Description automatically generated">
            <a:extLst>
              <a:ext uri="{FF2B5EF4-FFF2-40B4-BE49-F238E27FC236}">
                <a16:creationId xmlns:a16="http://schemas.microsoft.com/office/drawing/2014/main" id="{49F188A1-96C5-B38F-000C-8A23B9830D23}"/>
              </a:ext>
            </a:extLst>
          </p:cNvPr>
          <p:cNvPicPr>
            <a:picLocks noChangeAspect="1"/>
          </p:cNvPicPr>
          <p:nvPr/>
        </p:nvPicPr>
        <p:blipFill>
          <a:blip r:embed="rId7"/>
          <a:stretch>
            <a:fillRect/>
          </a:stretch>
        </p:blipFill>
        <p:spPr>
          <a:xfrm>
            <a:off x="8714155" y="1904999"/>
            <a:ext cx="2645507" cy="2166374"/>
          </a:xfrm>
          <a:prstGeom prst="rect">
            <a:avLst/>
          </a:prstGeom>
        </p:spPr>
      </p:pic>
      <p:pic>
        <p:nvPicPr>
          <p:cNvPr id="17" name="Picture 16" descr="A graph of a graph&#10;&#10;Description automatically generated">
            <a:extLst>
              <a:ext uri="{FF2B5EF4-FFF2-40B4-BE49-F238E27FC236}">
                <a16:creationId xmlns:a16="http://schemas.microsoft.com/office/drawing/2014/main" id="{817C1787-9585-EFD9-ABCD-24B794345670}"/>
              </a:ext>
            </a:extLst>
          </p:cNvPr>
          <p:cNvPicPr>
            <a:picLocks noChangeAspect="1"/>
          </p:cNvPicPr>
          <p:nvPr/>
        </p:nvPicPr>
        <p:blipFill>
          <a:blip r:embed="rId8"/>
          <a:stretch>
            <a:fillRect/>
          </a:stretch>
        </p:blipFill>
        <p:spPr>
          <a:xfrm>
            <a:off x="484798" y="4148259"/>
            <a:ext cx="2743199" cy="2185912"/>
          </a:xfrm>
          <a:prstGeom prst="rect">
            <a:avLst/>
          </a:prstGeom>
        </p:spPr>
      </p:pic>
      <p:pic>
        <p:nvPicPr>
          <p:cNvPr id="18" name="Picture 17" descr="A graph of a crop price&#10;&#10;Description automatically generated">
            <a:extLst>
              <a:ext uri="{FF2B5EF4-FFF2-40B4-BE49-F238E27FC236}">
                <a16:creationId xmlns:a16="http://schemas.microsoft.com/office/drawing/2014/main" id="{506423B3-2F37-6B75-8939-A3BA0CC3DC87}"/>
              </a:ext>
            </a:extLst>
          </p:cNvPr>
          <p:cNvPicPr>
            <a:picLocks noChangeAspect="1"/>
          </p:cNvPicPr>
          <p:nvPr/>
        </p:nvPicPr>
        <p:blipFill>
          <a:blip r:embed="rId9"/>
          <a:stretch>
            <a:fillRect/>
          </a:stretch>
        </p:blipFill>
        <p:spPr>
          <a:xfrm>
            <a:off x="481135" y="1907442"/>
            <a:ext cx="2743200" cy="2170706"/>
          </a:xfrm>
          <a:prstGeom prst="rect">
            <a:avLst/>
          </a:prstGeom>
        </p:spPr>
      </p:pic>
    </p:spTree>
    <p:extLst>
      <p:ext uri="{BB962C8B-B14F-4D97-AF65-F5344CB8AC3E}">
        <p14:creationId xmlns:p14="http://schemas.microsoft.com/office/powerpoint/2010/main" val="4292976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C55A-8B34-DD83-033C-B69C5ABA6E46}"/>
              </a:ext>
            </a:extLst>
          </p:cNvPr>
          <p:cNvSpPr>
            <a:spLocks noGrp="1"/>
          </p:cNvSpPr>
          <p:nvPr>
            <p:ph type="title"/>
          </p:nvPr>
        </p:nvSpPr>
        <p:spPr>
          <a:xfrm>
            <a:off x="435707" y="650631"/>
            <a:ext cx="10985382" cy="914400"/>
          </a:xfrm>
        </p:spPr>
        <p:txBody>
          <a:bodyPr/>
          <a:lstStyle/>
          <a:p>
            <a:r>
              <a:rPr lang="en-US" sz="4000" b="1" dirty="0"/>
              <a:t> </a:t>
            </a:r>
            <a:r>
              <a:rPr lang="en-US" b="1" dirty="0"/>
              <a:t>FEATURE SCALING</a:t>
            </a:r>
            <a:endParaRPr lang="en-US" dirty="0">
              <a:solidFill>
                <a:srgbClr val="543E34"/>
              </a:solidFill>
            </a:endParaRPr>
          </a:p>
        </p:txBody>
      </p:sp>
      <p:sp>
        <p:nvSpPr>
          <p:cNvPr id="5" name="Slide Number Placeholder 4">
            <a:extLst>
              <a:ext uri="{FF2B5EF4-FFF2-40B4-BE49-F238E27FC236}">
                <a16:creationId xmlns:a16="http://schemas.microsoft.com/office/drawing/2014/main" id="{C094C5F0-2212-893F-5308-5B798693B848}"/>
              </a:ext>
            </a:extLst>
          </p:cNvPr>
          <p:cNvSpPr>
            <a:spLocks noGrp="1"/>
          </p:cNvSpPr>
          <p:nvPr>
            <p:ph type="sldNum" sz="quarter" idx="4"/>
          </p:nvPr>
        </p:nvSpPr>
        <p:spPr/>
        <p:txBody>
          <a:bodyPr/>
          <a:lstStyle/>
          <a:p>
            <a:fld id="{58FB4751-880F-D840-AAA9-3A15815CC996}" type="slidenum">
              <a:rPr lang="en-US" smtClean="0"/>
              <a:pPr/>
              <a:t>13</a:t>
            </a:fld>
            <a:endParaRPr lang="en-US" dirty="0"/>
          </a:p>
        </p:txBody>
      </p:sp>
      <p:pic>
        <p:nvPicPr>
          <p:cNvPr id="8" name="Picture 7" descr="A graph of a graph&#10;&#10;Description automatically generated">
            <a:extLst>
              <a:ext uri="{FF2B5EF4-FFF2-40B4-BE49-F238E27FC236}">
                <a16:creationId xmlns:a16="http://schemas.microsoft.com/office/drawing/2014/main" id="{10EA5EBF-8CD1-4FD9-9E1D-D1DFE350BE35}"/>
              </a:ext>
            </a:extLst>
          </p:cNvPr>
          <p:cNvPicPr>
            <a:picLocks noChangeAspect="1"/>
          </p:cNvPicPr>
          <p:nvPr/>
        </p:nvPicPr>
        <p:blipFill>
          <a:blip r:embed="rId2"/>
          <a:stretch>
            <a:fillRect/>
          </a:stretch>
        </p:blipFill>
        <p:spPr>
          <a:xfrm>
            <a:off x="3173779" y="1825625"/>
            <a:ext cx="2743199" cy="2185912"/>
          </a:xfrm>
          <a:prstGeom prst="rect">
            <a:avLst/>
          </a:prstGeom>
        </p:spPr>
      </p:pic>
      <p:pic>
        <p:nvPicPr>
          <p:cNvPr id="9" name="Picture 8" descr="A graph of a temperature&#10;&#10;Description automatically generated">
            <a:extLst>
              <a:ext uri="{FF2B5EF4-FFF2-40B4-BE49-F238E27FC236}">
                <a16:creationId xmlns:a16="http://schemas.microsoft.com/office/drawing/2014/main" id="{66C1D8DC-3D0D-04E7-8B2F-D5C9E921B4A5}"/>
              </a:ext>
            </a:extLst>
          </p:cNvPr>
          <p:cNvPicPr>
            <a:picLocks noChangeAspect="1"/>
          </p:cNvPicPr>
          <p:nvPr/>
        </p:nvPicPr>
        <p:blipFill>
          <a:blip r:embed="rId3"/>
          <a:stretch>
            <a:fillRect/>
          </a:stretch>
        </p:blipFill>
        <p:spPr>
          <a:xfrm>
            <a:off x="5925038" y="1831731"/>
            <a:ext cx="2743199" cy="2185912"/>
          </a:xfrm>
          <a:prstGeom prst="rect">
            <a:avLst/>
          </a:prstGeom>
        </p:spPr>
      </p:pic>
      <p:pic>
        <p:nvPicPr>
          <p:cNvPr id="10" name="Picture 9">
            <a:extLst>
              <a:ext uri="{FF2B5EF4-FFF2-40B4-BE49-F238E27FC236}">
                <a16:creationId xmlns:a16="http://schemas.microsoft.com/office/drawing/2014/main" id="{72BC87E8-94B7-D07E-0FCD-FB43A9DA1ACB}"/>
              </a:ext>
            </a:extLst>
          </p:cNvPr>
          <p:cNvPicPr>
            <a:picLocks noChangeAspect="1"/>
          </p:cNvPicPr>
          <p:nvPr/>
        </p:nvPicPr>
        <p:blipFill>
          <a:blip r:embed="rId4"/>
          <a:stretch>
            <a:fillRect/>
          </a:stretch>
        </p:blipFill>
        <p:spPr>
          <a:xfrm>
            <a:off x="5921376" y="4270375"/>
            <a:ext cx="2743199" cy="2185912"/>
          </a:xfrm>
          <a:prstGeom prst="rect">
            <a:avLst/>
          </a:prstGeom>
        </p:spPr>
      </p:pic>
      <p:pic>
        <p:nvPicPr>
          <p:cNvPr id="11" name="Picture 10">
            <a:extLst>
              <a:ext uri="{FF2B5EF4-FFF2-40B4-BE49-F238E27FC236}">
                <a16:creationId xmlns:a16="http://schemas.microsoft.com/office/drawing/2014/main" id="{FC61F07B-AE0B-5957-4614-E3A4250B8C34}"/>
              </a:ext>
            </a:extLst>
          </p:cNvPr>
          <p:cNvPicPr>
            <a:picLocks noChangeAspect="1"/>
          </p:cNvPicPr>
          <p:nvPr/>
        </p:nvPicPr>
        <p:blipFill>
          <a:blip r:embed="rId5"/>
          <a:stretch>
            <a:fillRect/>
          </a:stretch>
        </p:blipFill>
        <p:spPr>
          <a:xfrm>
            <a:off x="8672635" y="1824404"/>
            <a:ext cx="2743199" cy="2185912"/>
          </a:xfrm>
          <a:prstGeom prst="rect">
            <a:avLst/>
          </a:prstGeom>
        </p:spPr>
      </p:pic>
      <p:pic>
        <p:nvPicPr>
          <p:cNvPr id="12" name="Picture 11">
            <a:extLst>
              <a:ext uri="{FF2B5EF4-FFF2-40B4-BE49-F238E27FC236}">
                <a16:creationId xmlns:a16="http://schemas.microsoft.com/office/drawing/2014/main" id="{E86DA465-B099-4452-2F62-FDEE421DE039}"/>
              </a:ext>
            </a:extLst>
          </p:cNvPr>
          <p:cNvPicPr>
            <a:picLocks noChangeAspect="1"/>
          </p:cNvPicPr>
          <p:nvPr/>
        </p:nvPicPr>
        <p:blipFill>
          <a:blip r:embed="rId6"/>
          <a:stretch>
            <a:fillRect/>
          </a:stretch>
        </p:blipFill>
        <p:spPr>
          <a:xfrm>
            <a:off x="8668971" y="4263048"/>
            <a:ext cx="2743199" cy="2185912"/>
          </a:xfrm>
          <a:prstGeom prst="rect">
            <a:avLst/>
          </a:prstGeom>
        </p:spPr>
      </p:pic>
      <p:pic>
        <p:nvPicPr>
          <p:cNvPr id="13" name="Picture 12" descr="A graph of a graph&#10;&#10;Description automatically generated">
            <a:extLst>
              <a:ext uri="{FF2B5EF4-FFF2-40B4-BE49-F238E27FC236}">
                <a16:creationId xmlns:a16="http://schemas.microsoft.com/office/drawing/2014/main" id="{D3490D29-B34E-5452-2523-CADBD2515347}"/>
              </a:ext>
            </a:extLst>
          </p:cNvPr>
          <p:cNvPicPr>
            <a:picLocks noChangeAspect="1"/>
          </p:cNvPicPr>
          <p:nvPr/>
        </p:nvPicPr>
        <p:blipFill>
          <a:blip r:embed="rId7"/>
          <a:stretch>
            <a:fillRect/>
          </a:stretch>
        </p:blipFill>
        <p:spPr>
          <a:xfrm>
            <a:off x="3184769" y="4278923"/>
            <a:ext cx="2743199" cy="2185912"/>
          </a:xfrm>
          <a:prstGeom prst="rect">
            <a:avLst/>
          </a:prstGeom>
        </p:spPr>
      </p:pic>
      <p:pic>
        <p:nvPicPr>
          <p:cNvPr id="14" name="Picture 13" descr="A graph of a graph&#10;&#10;Description automatically generated">
            <a:extLst>
              <a:ext uri="{FF2B5EF4-FFF2-40B4-BE49-F238E27FC236}">
                <a16:creationId xmlns:a16="http://schemas.microsoft.com/office/drawing/2014/main" id="{A453C478-BFB7-4570-8635-640D17006BE7}"/>
              </a:ext>
            </a:extLst>
          </p:cNvPr>
          <p:cNvPicPr>
            <a:picLocks noChangeAspect="1"/>
          </p:cNvPicPr>
          <p:nvPr/>
        </p:nvPicPr>
        <p:blipFill>
          <a:blip r:embed="rId8"/>
          <a:stretch>
            <a:fillRect/>
          </a:stretch>
        </p:blipFill>
        <p:spPr>
          <a:xfrm>
            <a:off x="435952" y="4275260"/>
            <a:ext cx="2743199" cy="2185912"/>
          </a:xfrm>
          <a:prstGeom prst="rect">
            <a:avLst/>
          </a:prstGeom>
        </p:spPr>
      </p:pic>
      <p:pic>
        <p:nvPicPr>
          <p:cNvPr id="15" name="Picture 14" descr="A graph of a crop price&#10;&#10;Description automatically generated">
            <a:extLst>
              <a:ext uri="{FF2B5EF4-FFF2-40B4-BE49-F238E27FC236}">
                <a16:creationId xmlns:a16="http://schemas.microsoft.com/office/drawing/2014/main" id="{EAA23F1B-B48A-DD22-FC55-C88EE488872C}"/>
              </a:ext>
            </a:extLst>
          </p:cNvPr>
          <p:cNvPicPr>
            <a:picLocks noChangeAspect="1"/>
          </p:cNvPicPr>
          <p:nvPr/>
        </p:nvPicPr>
        <p:blipFill>
          <a:blip r:embed="rId9"/>
          <a:stretch>
            <a:fillRect/>
          </a:stretch>
        </p:blipFill>
        <p:spPr>
          <a:xfrm>
            <a:off x="432289" y="1819519"/>
            <a:ext cx="2743199" cy="2185912"/>
          </a:xfrm>
          <a:prstGeom prst="rect">
            <a:avLst/>
          </a:prstGeom>
        </p:spPr>
      </p:pic>
    </p:spTree>
    <p:extLst>
      <p:ext uri="{BB962C8B-B14F-4D97-AF65-F5344CB8AC3E}">
        <p14:creationId xmlns:p14="http://schemas.microsoft.com/office/powerpoint/2010/main" val="4148141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D741F-2CEF-E41E-82F1-A5B2FBB06FCE}"/>
              </a:ext>
            </a:extLst>
          </p:cNvPr>
          <p:cNvSpPr>
            <a:spLocks noGrp="1"/>
          </p:cNvSpPr>
          <p:nvPr>
            <p:ph type="title"/>
          </p:nvPr>
        </p:nvSpPr>
        <p:spPr>
          <a:xfrm>
            <a:off x="1002323" y="543169"/>
            <a:ext cx="10360152" cy="914400"/>
          </a:xfrm>
        </p:spPr>
        <p:txBody>
          <a:bodyPr/>
          <a:lstStyle/>
          <a:p>
            <a:r>
              <a:rPr lang="en-US" sz="3600" b="1" dirty="0"/>
              <a:t>CORRELATION MATRIX</a:t>
            </a:r>
            <a:endParaRPr lang="en-US"/>
          </a:p>
        </p:txBody>
      </p:sp>
      <p:sp>
        <p:nvSpPr>
          <p:cNvPr id="5" name="Slide Number Placeholder 4">
            <a:extLst>
              <a:ext uri="{FF2B5EF4-FFF2-40B4-BE49-F238E27FC236}">
                <a16:creationId xmlns:a16="http://schemas.microsoft.com/office/drawing/2014/main" id="{EEAEA816-5024-DD9B-79BA-59012A18FC4D}"/>
              </a:ext>
            </a:extLst>
          </p:cNvPr>
          <p:cNvSpPr>
            <a:spLocks noGrp="1"/>
          </p:cNvSpPr>
          <p:nvPr>
            <p:ph type="sldNum" sz="quarter" idx="4"/>
          </p:nvPr>
        </p:nvSpPr>
        <p:spPr/>
        <p:txBody>
          <a:bodyPr/>
          <a:lstStyle/>
          <a:p>
            <a:fld id="{58FB4751-880F-D840-AAA9-3A15815CC996}" type="slidenum">
              <a:rPr lang="en-US" smtClean="0"/>
              <a:pPr/>
              <a:t>14</a:t>
            </a:fld>
            <a:endParaRPr lang="en-US" dirty="0"/>
          </a:p>
        </p:txBody>
      </p:sp>
      <p:pic>
        <p:nvPicPr>
          <p:cNvPr id="10" name="Content Placeholder 9" descr="A screenshot of a computer screen&#10;&#10;Description automatically generated">
            <a:extLst>
              <a:ext uri="{FF2B5EF4-FFF2-40B4-BE49-F238E27FC236}">
                <a16:creationId xmlns:a16="http://schemas.microsoft.com/office/drawing/2014/main" id="{E2795219-69FB-2A67-18C9-7478B61636D8}"/>
              </a:ext>
            </a:extLst>
          </p:cNvPr>
          <p:cNvPicPr>
            <a:picLocks noGrp="1" noChangeAspect="1"/>
          </p:cNvPicPr>
          <p:nvPr>
            <p:ph sz="quarter" idx="13"/>
          </p:nvPr>
        </p:nvPicPr>
        <p:blipFill>
          <a:blip r:embed="rId2"/>
          <a:stretch>
            <a:fillRect/>
          </a:stretch>
        </p:blipFill>
        <p:spPr>
          <a:xfrm>
            <a:off x="1148861" y="1718689"/>
            <a:ext cx="9412145" cy="4613717"/>
          </a:xfrm>
        </p:spPr>
      </p:pic>
    </p:spTree>
    <p:extLst>
      <p:ext uri="{BB962C8B-B14F-4D97-AF65-F5344CB8AC3E}">
        <p14:creationId xmlns:p14="http://schemas.microsoft.com/office/powerpoint/2010/main" val="1595714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88D2-129F-BFEE-878F-13BBA8A1C277}"/>
              </a:ext>
            </a:extLst>
          </p:cNvPr>
          <p:cNvSpPr>
            <a:spLocks noGrp="1"/>
          </p:cNvSpPr>
          <p:nvPr>
            <p:ph type="title"/>
          </p:nvPr>
        </p:nvSpPr>
        <p:spPr>
          <a:xfrm>
            <a:off x="590204" y="457200"/>
            <a:ext cx="10360152" cy="914400"/>
          </a:xfrm>
        </p:spPr>
        <p:txBody>
          <a:bodyPr/>
          <a:lstStyle/>
          <a:p>
            <a:r>
              <a:rPr lang="en-US" sz="3600" b="1" dirty="0"/>
              <a:t>SPLITTING THE DATASET</a:t>
            </a:r>
            <a:endParaRPr lang="en-US" sz="3600" b="1" dirty="0">
              <a:solidFill>
                <a:srgbClr val="000000"/>
              </a:solidFill>
            </a:endParaRPr>
          </a:p>
        </p:txBody>
      </p:sp>
      <p:sp>
        <p:nvSpPr>
          <p:cNvPr id="3" name="Content Placeholder 2">
            <a:extLst>
              <a:ext uri="{FF2B5EF4-FFF2-40B4-BE49-F238E27FC236}">
                <a16:creationId xmlns:a16="http://schemas.microsoft.com/office/drawing/2014/main" id="{EA6F86E7-202D-D67C-45A1-B72C6B8CA57C}"/>
              </a:ext>
            </a:extLst>
          </p:cNvPr>
          <p:cNvSpPr>
            <a:spLocks noGrp="1"/>
          </p:cNvSpPr>
          <p:nvPr>
            <p:ph sz="quarter" idx="13"/>
          </p:nvPr>
        </p:nvSpPr>
        <p:spPr>
          <a:xfrm>
            <a:off x="448886" y="2039112"/>
            <a:ext cx="4634153" cy="3840988"/>
          </a:xfrm>
        </p:spPr>
        <p:txBody>
          <a:bodyPr vert="horz" lIns="91440" tIns="45720" rIns="91440" bIns="45720" rtlCol="0" anchor="t">
            <a:normAutofit/>
          </a:bodyPr>
          <a:lstStyle/>
          <a:p>
            <a:pPr marL="342900" indent="-342900">
              <a:buFont typeface="Wingdings,Sans-Serif" panose="05000000000000000000" pitchFamily="2" charset="2"/>
              <a:buChar char="Ø"/>
            </a:pPr>
            <a:r>
              <a:rPr lang="en-US" sz="2800" b="1" dirty="0"/>
              <a:t>Dependent Columns:</a:t>
            </a:r>
          </a:p>
          <a:p>
            <a:pPr marL="0" indent="0">
              <a:buNone/>
            </a:pPr>
            <a:r>
              <a:rPr lang="en-US" sz="2600" b="1" dirty="0"/>
              <a:t>     </a:t>
            </a:r>
            <a:r>
              <a:rPr lang="en-US" sz="2600" dirty="0"/>
              <a:t> </a:t>
            </a:r>
            <a:r>
              <a:rPr lang="en-US" sz="2400" dirty="0"/>
              <a:t>['CROP_PRICE']</a:t>
            </a:r>
          </a:p>
          <a:p>
            <a:pPr marL="342900" indent="-342900">
              <a:buFont typeface="Wingdings" panose="05000000000000000000" pitchFamily="2" charset="2"/>
              <a:buChar char="Ø"/>
            </a:pPr>
            <a:r>
              <a:rPr lang="en-US" sz="2800" b="1" dirty="0"/>
              <a:t>Independent Columns: </a:t>
            </a:r>
            <a:r>
              <a:rPr lang="en-US" sz="2600" b="1" dirty="0"/>
              <a:t> </a:t>
            </a:r>
            <a:endParaRPr lang="en-US"/>
          </a:p>
          <a:p>
            <a:pPr marL="0" indent="0" algn="ctr">
              <a:buNone/>
            </a:pPr>
            <a:r>
              <a:rPr lang="en-US" sz="2600" b="1" dirty="0"/>
              <a:t> </a:t>
            </a:r>
            <a:r>
              <a:rPr lang="en-US" sz="2400" dirty="0"/>
              <a:t>['STATE', 'CROP', 'RAINFALL',  'TEMPERATURE', 'HUMIDITY', '</a:t>
            </a:r>
            <a:r>
              <a:rPr lang="en-US" sz="2400" err="1"/>
              <a:t>ph</a:t>
            </a:r>
            <a:r>
              <a:rPr lang="en-US" sz="2400" dirty="0"/>
              <a:t>','K_SOIL','N_SOIL','P_SOIL']</a:t>
            </a:r>
            <a:endParaRPr lang="en-US" sz="2400"/>
          </a:p>
          <a:p>
            <a:pPr marL="342900" indent="-342900">
              <a:buFont typeface="Wingdings" panose="05000000000000000000" pitchFamily="2" charset="2"/>
              <a:buChar char="Ø"/>
            </a:pPr>
            <a:endParaRPr lang="en-US" sz="2600" b="1" dirty="0"/>
          </a:p>
          <a:p>
            <a:pPr marL="342900" indent="-342900">
              <a:buFont typeface="Wingdings" panose="05000000000000000000" pitchFamily="2" charset="2"/>
              <a:buChar char="Ø"/>
            </a:pPr>
            <a:endParaRPr lang="en-US" sz="2600" b="1" dirty="0"/>
          </a:p>
          <a:p>
            <a:pPr marL="342900" indent="-342900">
              <a:buFont typeface="Wingdings" panose="05000000000000000000" pitchFamily="2" charset="2"/>
              <a:buChar char="Ø"/>
            </a:pPr>
            <a:endParaRPr lang="en-US" dirty="0"/>
          </a:p>
        </p:txBody>
      </p:sp>
      <p:sp>
        <p:nvSpPr>
          <p:cNvPr id="5" name="Slide Number Placeholder 4">
            <a:extLst>
              <a:ext uri="{FF2B5EF4-FFF2-40B4-BE49-F238E27FC236}">
                <a16:creationId xmlns:a16="http://schemas.microsoft.com/office/drawing/2014/main" id="{1FAA3382-D45D-554B-2898-B52EE560EE59}"/>
              </a:ext>
            </a:extLst>
          </p:cNvPr>
          <p:cNvSpPr>
            <a:spLocks noGrp="1"/>
          </p:cNvSpPr>
          <p:nvPr>
            <p:ph type="sldNum" sz="quarter" idx="4"/>
          </p:nvPr>
        </p:nvSpPr>
        <p:spPr/>
        <p:txBody>
          <a:bodyPr/>
          <a:lstStyle/>
          <a:p>
            <a:fld id="{58FB4751-880F-D840-AAA9-3A15815CC996}" type="slidenum">
              <a:rPr lang="en-US" smtClean="0"/>
              <a:pPr/>
              <a:t>15</a:t>
            </a:fld>
            <a:endParaRPr lang="en-US" dirty="0"/>
          </a:p>
        </p:txBody>
      </p:sp>
      <p:sp>
        <p:nvSpPr>
          <p:cNvPr id="6" name="Content Placeholder 5">
            <a:extLst>
              <a:ext uri="{FF2B5EF4-FFF2-40B4-BE49-F238E27FC236}">
                <a16:creationId xmlns:a16="http://schemas.microsoft.com/office/drawing/2014/main" id="{826D847D-E306-0036-6DF7-AAC22FE7797A}"/>
              </a:ext>
            </a:extLst>
          </p:cNvPr>
          <p:cNvSpPr>
            <a:spLocks noGrp="1"/>
          </p:cNvSpPr>
          <p:nvPr>
            <p:ph sz="quarter" idx="12"/>
          </p:nvPr>
        </p:nvSpPr>
        <p:spPr>
          <a:xfrm>
            <a:off x="5770034" y="2219029"/>
            <a:ext cx="5585460" cy="3840988"/>
          </a:xfrm>
        </p:spPr>
        <p:txBody>
          <a:bodyPr vert="horz" lIns="91440" tIns="45720" rIns="91440" bIns="45720" rtlCol="0" anchor="t">
            <a:normAutofit/>
          </a:bodyPr>
          <a:lstStyle/>
          <a:p>
            <a:pPr marL="342900" indent="-342900">
              <a:buFont typeface="Wingdings" panose="020B0604020202020204" pitchFamily="34" charset="0"/>
              <a:buChar char="Ø"/>
            </a:pPr>
            <a:r>
              <a:rPr lang="en-US" sz="2800" b="1" dirty="0"/>
              <a:t>TRAINING SET : 80% Data</a:t>
            </a:r>
          </a:p>
          <a:p>
            <a:pPr marL="342900" indent="-342900">
              <a:buFont typeface="Wingdings" panose="020B0604020202020204" pitchFamily="34" charset="0"/>
              <a:buChar char="Ø"/>
            </a:pPr>
            <a:endParaRPr lang="en-US" sz="2800" b="1" dirty="0"/>
          </a:p>
          <a:p>
            <a:pPr marL="342900" indent="-342900">
              <a:buFont typeface="Wingdings" panose="020B0604020202020204" pitchFamily="34" charset="0"/>
              <a:buChar char="Ø"/>
            </a:pPr>
            <a:r>
              <a:rPr lang="en-US" sz="2800" b="1" dirty="0"/>
              <a:t>TEST SET: 20% Data</a:t>
            </a:r>
          </a:p>
        </p:txBody>
      </p:sp>
    </p:spTree>
    <p:extLst>
      <p:ext uri="{BB962C8B-B14F-4D97-AF65-F5344CB8AC3E}">
        <p14:creationId xmlns:p14="http://schemas.microsoft.com/office/powerpoint/2010/main" val="4033518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1F869DE-1FED-8498-E7D3-6113D037DF84}"/>
              </a:ext>
            </a:extLst>
          </p:cNvPr>
          <p:cNvGraphicFramePr>
            <a:graphicFrameLocks noGrp="1"/>
          </p:cNvGraphicFramePr>
          <p:nvPr>
            <p:extLst>
              <p:ext uri="{D42A27DB-BD31-4B8C-83A1-F6EECF244321}">
                <p14:modId xmlns:p14="http://schemas.microsoft.com/office/powerpoint/2010/main" val="202276116"/>
              </p:ext>
            </p:extLst>
          </p:nvPr>
        </p:nvGraphicFramePr>
        <p:xfrm>
          <a:off x="589935" y="1446414"/>
          <a:ext cx="10116856" cy="4976386"/>
        </p:xfrm>
        <a:graphic>
          <a:graphicData uri="http://schemas.openxmlformats.org/drawingml/2006/table">
            <a:tbl>
              <a:tblPr firstRow="1" bandRow="1">
                <a:tableStyleId>{073A0DAA-6AF3-43AB-8588-CEC1D06C72B9}</a:tableStyleId>
              </a:tblPr>
              <a:tblGrid>
                <a:gridCol w="2570191">
                  <a:extLst>
                    <a:ext uri="{9D8B030D-6E8A-4147-A177-3AD203B41FA5}">
                      <a16:colId xmlns:a16="http://schemas.microsoft.com/office/drawing/2014/main" val="633194486"/>
                    </a:ext>
                  </a:extLst>
                </a:gridCol>
                <a:gridCol w="2515555">
                  <a:extLst>
                    <a:ext uri="{9D8B030D-6E8A-4147-A177-3AD203B41FA5}">
                      <a16:colId xmlns:a16="http://schemas.microsoft.com/office/drawing/2014/main" val="3115321585"/>
                    </a:ext>
                  </a:extLst>
                </a:gridCol>
                <a:gridCol w="2515555">
                  <a:extLst>
                    <a:ext uri="{9D8B030D-6E8A-4147-A177-3AD203B41FA5}">
                      <a16:colId xmlns:a16="http://schemas.microsoft.com/office/drawing/2014/main" val="3653366442"/>
                    </a:ext>
                  </a:extLst>
                </a:gridCol>
                <a:gridCol w="2515555">
                  <a:extLst>
                    <a:ext uri="{9D8B030D-6E8A-4147-A177-3AD203B41FA5}">
                      <a16:colId xmlns:a16="http://schemas.microsoft.com/office/drawing/2014/main" val="2888636696"/>
                    </a:ext>
                  </a:extLst>
                </a:gridCol>
              </a:tblGrid>
              <a:tr h="740195">
                <a:tc>
                  <a:txBody>
                    <a:bodyPr/>
                    <a:lstStyle/>
                    <a:p>
                      <a:r>
                        <a:rPr lang="en-US" sz="2000" dirty="0"/>
                        <a:t>ML Models</a:t>
                      </a:r>
                    </a:p>
                  </a:txBody>
                  <a:tcPr/>
                </a:tc>
                <a:tc>
                  <a:txBody>
                    <a:bodyPr/>
                    <a:lstStyle/>
                    <a:p>
                      <a:r>
                        <a:rPr lang="en-US" dirty="0"/>
                        <a:t>Mean Absolute Error (MAE)</a:t>
                      </a:r>
                    </a:p>
                  </a:txBody>
                  <a:tcPr/>
                </a:tc>
                <a:tc>
                  <a:txBody>
                    <a:bodyPr/>
                    <a:lstStyle/>
                    <a:p>
                      <a:r>
                        <a:rPr lang="en-US" dirty="0"/>
                        <a:t>Root Mean Squared Error (RMSE)</a:t>
                      </a:r>
                    </a:p>
                  </a:txBody>
                  <a:tcPr/>
                </a:tc>
                <a:tc>
                  <a:txBody>
                    <a:bodyPr/>
                    <a:lstStyle/>
                    <a:p>
                      <a:r>
                        <a:rPr lang="en-US" sz="2000" dirty="0"/>
                        <a:t>Success rate</a:t>
                      </a:r>
                    </a:p>
                    <a:p>
                      <a:r>
                        <a:rPr lang="en-US" sz="2000" dirty="0"/>
                        <a:t>(R2_score)</a:t>
                      </a:r>
                    </a:p>
                  </a:txBody>
                  <a:tcPr/>
                </a:tc>
                <a:extLst>
                  <a:ext uri="{0D108BD9-81ED-4DB2-BD59-A6C34878D82A}">
                    <a16:rowId xmlns:a16="http://schemas.microsoft.com/office/drawing/2014/main" val="1840474986"/>
                  </a:ext>
                </a:extLst>
              </a:tr>
              <a:tr h="722423">
                <a:tc>
                  <a:txBody>
                    <a:bodyPr/>
                    <a:lstStyle/>
                    <a:p>
                      <a:r>
                        <a:rPr lang="en-US" sz="2000" b="1" dirty="0">
                          <a:solidFill>
                            <a:schemeClr val="accent6">
                              <a:lumMod val="10000"/>
                            </a:schemeClr>
                          </a:solidFill>
                        </a:rPr>
                        <a:t>Decision Tree Regressor</a:t>
                      </a:r>
                      <a:endParaRPr lang="en-US" sz="2000" b="1" u="none" dirty="0">
                        <a:solidFill>
                          <a:schemeClr val="accent6">
                            <a:lumMod val="10000"/>
                          </a:schemeClr>
                        </a:solidFill>
                      </a:endParaRPr>
                    </a:p>
                  </a:txBody>
                  <a:tcPr/>
                </a:tc>
                <a:tc>
                  <a:txBody>
                    <a:bodyPr/>
                    <a:lstStyle/>
                    <a:p>
                      <a:r>
                        <a:rPr lang="en-US" dirty="0"/>
                        <a:t>2359.186 </a:t>
                      </a:r>
                    </a:p>
                  </a:txBody>
                  <a:tcPr/>
                </a:tc>
                <a:tc>
                  <a:txBody>
                    <a:bodyPr/>
                    <a:lstStyle/>
                    <a:p>
                      <a:r>
                        <a:rPr lang="en-US" dirty="0"/>
                        <a:t>3777.646</a:t>
                      </a:r>
                    </a:p>
                  </a:txBody>
                  <a:tcPr/>
                </a:tc>
                <a:tc>
                  <a:txBody>
                    <a:bodyPr/>
                    <a:lstStyle/>
                    <a:p>
                      <a:r>
                        <a:rPr lang="en-US" dirty="0"/>
                        <a:t>84.24%</a:t>
                      </a:r>
                    </a:p>
                  </a:txBody>
                  <a:tcPr/>
                </a:tc>
                <a:extLst>
                  <a:ext uri="{0D108BD9-81ED-4DB2-BD59-A6C34878D82A}">
                    <a16:rowId xmlns:a16="http://schemas.microsoft.com/office/drawing/2014/main" val="1777759174"/>
                  </a:ext>
                </a:extLst>
              </a:tr>
              <a:tr h="6596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accent6">
                              <a:lumMod val="10000"/>
                            </a:schemeClr>
                          </a:solidFill>
                        </a:rPr>
                        <a:t>Random Forest Regressor</a:t>
                      </a:r>
                    </a:p>
                    <a:p>
                      <a:endParaRPr lang="en-US" sz="2000" b="1" dirty="0">
                        <a:solidFill>
                          <a:schemeClr val="accent6">
                            <a:lumMod val="1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730.353</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1132.865</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83.43%</a:t>
                      </a:r>
                    </a:p>
                    <a:p>
                      <a:endParaRPr lang="en-US" dirty="0"/>
                    </a:p>
                  </a:txBody>
                  <a:tcPr/>
                </a:tc>
                <a:extLst>
                  <a:ext uri="{0D108BD9-81ED-4DB2-BD59-A6C34878D82A}">
                    <a16:rowId xmlns:a16="http://schemas.microsoft.com/office/drawing/2014/main" val="14301936"/>
                  </a:ext>
                </a:extLst>
              </a:tr>
              <a:tr h="659604">
                <a:tc>
                  <a:txBody>
                    <a:bodyPr/>
                    <a:lstStyle/>
                    <a:p>
                      <a:r>
                        <a:rPr lang="en-US" sz="2000" b="1" dirty="0">
                          <a:solidFill>
                            <a:schemeClr val="accent6">
                              <a:lumMod val="10000"/>
                            </a:schemeClr>
                          </a:solidFill>
                        </a:rPr>
                        <a:t>XGB Regressor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2063.429</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3424.124</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51.38%</a:t>
                      </a:r>
                    </a:p>
                    <a:p>
                      <a:endParaRPr lang="en-US" dirty="0"/>
                    </a:p>
                  </a:txBody>
                  <a:tcPr/>
                </a:tc>
                <a:extLst>
                  <a:ext uri="{0D108BD9-81ED-4DB2-BD59-A6C34878D82A}">
                    <a16:rowId xmlns:a16="http://schemas.microsoft.com/office/drawing/2014/main" val="3209698185"/>
                  </a:ext>
                </a:extLst>
              </a:tr>
              <a:tr h="376916">
                <a:tc>
                  <a:txBody>
                    <a:bodyPr/>
                    <a:lstStyle/>
                    <a:p>
                      <a:r>
                        <a:rPr lang="en-US" sz="2000" b="1" dirty="0">
                          <a:solidFill>
                            <a:schemeClr val="accent6">
                              <a:lumMod val="10000"/>
                            </a:schemeClr>
                          </a:solidFill>
                        </a:rPr>
                        <a:t>Extra Trees Regressor</a:t>
                      </a:r>
                    </a:p>
                  </a:txBody>
                  <a:tcPr/>
                </a:tc>
                <a:tc>
                  <a:txBody>
                    <a:bodyPr/>
                    <a:lstStyle/>
                    <a:p>
                      <a:r>
                        <a:rPr lang="en-US" dirty="0"/>
                        <a:t>1948.626 </a:t>
                      </a:r>
                    </a:p>
                  </a:txBody>
                  <a:tcPr/>
                </a:tc>
                <a:tc>
                  <a:txBody>
                    <a:bodyPr/>
                    <a:lstStyle/>
                    <a:p>
                      <a:r>
                        <a:rPr lang="en-US" dirty="0"/>
                        <a:t>2996.36</a:t>
                      </a:r>
                    </a:p>
                  </a:txBody>
                  <a:tcPr/>
                </a:tc>
                <a:tc>
                  <a:txBody>
                    <a:bodyPr/>
                    <a:lstStyle/>
                    <a:p>
                      <a:r>
                        <a:rPr lang="en-US" dirty="0"/>
                        <a:t>15.91%</a:t>
                      </a:r>
                    </a:p>
                  </a:txBody>
                  <a:tcPr/>
                </a:tc>
                <a:extLst>
                  <a:ext uri="{0D108BD9-81ED-4DB2-BD59-A6C34878D82A}">
                    <a16:rowId xmlns:a16="http://schemas.microsoft.com/office/drawing/2014/main" val="2606778908"/>
                  </a:ext>
                </a:extLst>
              </a:tr>
              <a:tr h="376916">
                <a:tc>
                  <a:txBody>
                    <a:bodyPr/>
                    <a:lstStyle/>
                    <a:p>
                      <a:r>
                        <a:rPr lang="en-US" sz="2000" b="1" dirty="0">
                          <a:solidFill>
                            <a:schemeClr val="accent6">
                              <a:lumMod val="10000"/>
                            </a:schemeClr>
                          </a:solidFill>
                        </a:rPr>
                        <a:t>SVR</a:t>
                      </a:r>
                    </a:p>
                  </a:txBody>
                  <a:tcPr/>
                </a:tc>
                <a:tc>
                  <a:txBody>
                    <a:bodyPr/>
                    <a:lstStyle/>
                    <a:p>
                      <a:r>
                        <a:rPr lang="en-US" dirty="0"/>
                        <a:t>1653.335</a:t>
                      </a:r>
                    </a:p>
                  </a:txBody>
                  <a:tcPr/>
                </a:tc>
                <a:tc>
                  <a:txBody>
                    <a:bodyPr/>
                    <a:lstStyle/>
                    <a:p>
                      <a:r>
                        <a:rPr lang="en-US" dirty="0"/>
                        <a:t>2911.02</a:t>
                      </a:r>
                    </a:p>
                  </a:txBody>
                  <a:tcPr/>
                </a:tc>
                <a:tc>
                  <a:txBody>
                    <a:bodyPr/>
                    <a:lstStyle/>
                    <a:p>
                      <a:r>
                        <a:rPr lang="en-US" dirty="0"/>
                        <a:t>9.41%</a:t>
                      </a:r>
                    </a:p>
                  </a:txBody>
                  <a:tcPr/>
                </a:tc>
                <a:extLst>
                  <a:ext uri="{0D108BD9-81ED-4DB2-BD59-A6C34878D82A}">
                    <a16:rowId xmlns:a16="http://schemas.microsoft.com/office/drawing/2014/main" val="1209588764"/>
                  </a:ext>
                </a:extLst>
              </a:tr>
              <a:tr h="659604">
                <a:tc>
                  <a:txBody>
                    <a:bodyPr/>
                    <a:lstStyle/>
                    <a:p>
                      <a:r>
                        <a:rPr lang="en-US" sz="2000" b="1" dirty="0">
                          <a:solidFill>
                            <a:schemeClr val="accent6">
                              <a:lumMod val="10000"/>
                            </a:schemeClr>
                          </a:solidFill>
                        </a:rPr>
                        <a:t>K Neighbors Regressor</a:t>
                      </a:r>
                    </a:p>
                  </a:txBody>
                  <a:tcPr/>
                </a:tc>
                <a:tc>
                  <a:txBody>
                    <a:bodyPr/>
                    <a:lstStyle/>
                    <a:p>
                      <a:r>
                        <a:rPr lang="en-US" dirty="0"/>
                        <a:t>1724.3</a:t>
                      </a:r>
                    </a:p>
                  </a:txBody>
                  <a:tcPr/>
                </a:tc>
                <a:tc>
                  <a:txBody>
                    <a:bodyPr/>
                    <a:lstStyle/>
                    <a:p>
                      <a:r>
                        <a:rPr lang="en-US" dirty="0"/>
                        <a:t>2374.177</a:t>
                      </a:r>
                    </a:p>
                  </a:txBody>
                  <a:tcPr/>
                </a:tc>
                <a:tc>
                  <a:txBody>
                    <a:bodyPr/>
                    <a:lstStyle/>
                    <a:p>
                      <a:r>
                        <a:rPr lang="en-US" dirty="0"/>
                        <a:t>17.78%</a:t>
                      </a:r>
                    </a:p>
                  </a:txBody>
                  <a:tcPr/>
                </a:tc>
                <a:extLst>
                  <a:ext uri="{0D108BD9-81ED-4DB2-BD59-A6C34878D82A}">
                    <a16:rowId xmlns:a16="http://schemas.microsoft.com/office/drawing/2014/main" val="532956721"/>
                  </a:ext>
                </a:extLst>
              </a:tr>
              <a:tr h="376916">
                <a:tc>
                  <a:txBody>
                    <a:bodyPr/>
                    <a:lstStyle/>
                    <a:p>
                      <a:r>
                        <a:rPr lang="en-US" sz="2000" b="1" dirty="0">
                          <a:solidFill>
                            <a:schemeClr val="accent6">
                              <a:lumMod val="10000"/>
                            </a:schemeClr>
                          </a:solidFill>
                        </a:rPr>
                        <a:t>Bagging Regressor</a:t>
                      </a:r>
                    </a:p>
                  </a:txBody>
                  <a:tcPr/>
                </a:tc>
                <a:tc>
                  <a:txBody>
                    <a:bodyPr/>
                    <a:lstStyle/>
                    <a:p>
                      <a:r>
                        <a:rPr lang="en-US" dirty="0"/>
                        <a:t>1798.064 </a:t>
                      </a:r>
                    </a:p>
                  </a:txBody>
                  <a:tcPr/>
                </a:tc>
                <a:tc>
                  <a:txBody>
                    <a:bodyPr/>
                    <a:lstStyle/>
                    <a:p>
                      <a:r>
                        <a:rPr lang="en-US" dirty="0"/>
                        <a:t>2474.87</a:t>
                      </a:r>
                    </a:p>
                  </a:txBody>
                  <a:tcPr/>
                </a:tc>
                <a:tc>
                  <a:txBody>
                    <a:bodyPr/>
                    <a:lstStyle/>
                    <a:p>
                      <a:r>
                        <a:rPr lang="en-US" dirty="0"/>
                        <a:t>27.98%</a:t>
                      </a:r>
                    </a:p>
                  </a:txBody>
                  <a:tcPr/>
                </a:tc>
                <a:extLst>
                  <a:ext uri="{0D108BD9-81ED-4DB2-BD59-A6C34878D82A}">
                    <a16:rowId xmlns:a16="http://schemas.microsoft.com/office/drawing/2014/main" val="962110428"/>
                  </a:ext>
                </a:extLst>
              </a:tr>
            </a:tbl>
          </a:graphicData>
        </a:graphic>
      </p:graphicFrame>
      <p:sp>
        <p:nvSpPr>
          <p:cNvPr id="5" name="Title 4">
            <a:extLst>
              <a:ext uri="{FF2B5EF4-FFF2-40B4-BE49-F238E27FC236}">
                <a16:creationId xmlns:a16="http://schemas.microsoft.com/office/drawing/2014/main" id="{953AF593-DF51-EFBB-A750-889F11090676}"/>
              </a:ext>
            </a:extLst>
          </p:cNvPr>
          <p:cNvSpPr>
            <a:spLocks noGrp="1"/>
          </p:cNvSpPr>
          <p:nvPr>
            <p:ph type="title"/>
          </p:nvPr>
        </p:nvSpPr>
        <p:spPr>
          <a:xfrm>
            <a:off x="1138843" y="108065"/>
            <a:ext cx="7534656" cy="914400"/>
          </a:xfrm>
        </p:spPr>
        <p:txBody>
          <a:bodyPr/>
          <a:lstStyle/>
          <a:p>
            <a:r>
              <a:rPr lang="en-US" b="1" dirty="0"/>
              <a:t>Results</a:t>
            </a:r>
          </a:p>
        </p:txBody>
      </p:sp>
    </p:spTree>
    <p:extLst>
      <p:ext uri="{BB962C8B-B14F-4D97-AF65-F5344CB8AC3E}">
        <p14:creationId xmlns:p14="http://schemas.microsoft.com/office/powerpoint/2010/main" val="2584238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6DDF-5472-4806-E205-153512E12C4B}"/>
              </a:ext>
            </a:extLst>
          </p:cNvPr>
          <p:cNvSpPr>
            <a:spLocks noGrp="1"/>
          </p:cNvSpPr>
          <p:nvPr>
            <p:ph type="title"/>
          </p:nvPr>
        </p:nvSpPr>
        <p:spPr>
          <a:xfrm>
            <a:off x="914400" y="484632"/>
            <a:ext cx="10360152" cy="914400"/>
          </a:xfrm>
        </p:spPr>
        <p:txBody>
          <a:bodyPr anchor="b">
            <a:normAutofit/>
          </a:bodyPr>
          <a:lstStyle/>
          <a:p>
            <a:r>
              <a:rPr lang="en-US" sz="4000" b="1" dirty="0"/>
              <a:t>Discussion</a:t>
            </a:r>
          </a:p>
        </p:txBody>
      </p:sp>
      <p:sp>
        <p:nvSpPr>
          <p:cNvPr id="5" name="Rectangle 1">
            <a:extLst>
              <a:ext uri="{FF2B5EF4-FFF2-40B4-BE49-F238E27FC236}">
                <a16:creationId xmlns:a16="http://schemas.microsoft.com/office/drawing/2014/main" id="{564C3015-F144-75C1-949D-29041507288F}"/>
              </a:ext>
            </a:extLst>
          </p:cNvPr>
          <p:cNvSpPr>
            <a:spLocks noGrp="1" noChangeArrowheads="1"/>
          </p:cNvSpPr>
          <p:nvPr>
            <p:ph sz="quarter" idx="11"/>
          </p:nvPr>
        </p:nvSpPr>
        <p:spPr bwMode="auto">
          <a:xfrm>
            <a:off x="914400" y="2039112"/>
            <a:ext cx="4576953" cy="387705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285750" indent="-285750" eaLnBrk="0" fontAlgn="base" hangingPunct="0">
              <a:spcBef>
                <a:spcPct val="0"/>
              </a:spcBef>
              <a:spcAft>
                <a:spcPts val="600"/>
              </a:spcAft>
              <a:buFont typeface="Wingdings" panose="05000000000000000000" pitchFamily="2" charset="2"/>
              <a:buChar char="Ø"/>
            </a:pPr>
            <a:r>
              <a:rPr lang="en-US" altLang="en-US" b="1" dirty="0"/>
              <a:t>Well performed:</a:t>
            </a:r>
          </a:p>
          <a:p>
            <a:pPr lvl="1" indent="0" eaLnBrk="0" fontAlgn="base" hangingPunct="0">
              <a:spcBef>
                <a:spcPct val="0"/>
              </a:spcBef>
              <a:spcAft>
                <a:spcPts val="600"/>
              </a:spcAft>
              <a:buNone/>
            </a:pPr>
            <a:r>
              <a:rPr lang="en-US" dirty="0"/>
              <a:t>From the results, it is evident that some models, such as the Random Forest Regressor, Decision Tree </a:t>
            </a:r>
            <a:r>
              <a:rPr lang="en-US" dirty="0" err="1"/>
              <a:t>Regressor.But</a:t>
            </a:r>
            <a:r>
              <a:rPr lang="en-US" dirty="0"/>
              <a:t> others performed poorly because of:</a:t>
            </a:r>
            <a:endParaRPr kumimoji="0" lang="en-US" altLang="en-US" i="0" u="none" strike="noStrike" cap="none" normalizeH="0" baseline="0" dirty="0">
              <a:ln>
                <a:noFill/>
              </a:ln>
              <a:effectLst/>
            </a:endParaRPr>
          </a:p>
          <a:p>
            <a:pPr marL="0" indent="0" eaLnBrk="0" fontAlgn="base" hangingPunct="0">
              <a:spcBef>
                <a:spcPct val="0"/>
              </a:spcBef>
              <a:spcAft>
                <a:spcPts val="600"/>
              </a:spcAft>
              <a:buNone/>
            </a:pPr>
            <a:endParaRPr lang="en-US" altLang="en-US" dirty="0"/>
          </a:p>
          <a:p>
            <a:pPr marL="285750" indent="-285750" eaLnBrk="0" fontAlgn="base" hangingPunct="0">
              <a:spcBef>
                <a:spcPct val="0"/>
              </a:spcBef>
              <a:spcAft>
                <a:spcPts val="600"/>
              </a:spcAft>
              <a:buFont typeface="Wingdings" panose="05000000000000000000" pitchFamily="2" charset="2"/>
              <a:buChar char="Ø"/>
            </a:pPr>
            <a:r>
              <a:rPr kumimoji="0" lang="en-US" altLang="en-US" b="1" i="0" u="none" strike="noStrike" cap="none" normalizeH="0" baseline="0" dirty="0">
                <a:ln>
                  <a:noFill/>
                </a:ln>
                <a:effectLst/>
              </a:rPr>
              <a:t>SVR:</a:t>
            </a:r>
            <a:r>
              <a:rPr lang="en-US" altLang="en-US" b="1" dirty="0"/>
              <a:t> </a:t>
            </a:r>
            <a:r>
              <a:rPr lang="en-US" altLang="en-US" dirty="0"/>
              <a:t>N</a:t>
            </a:r>
            <a:r>
              <a:rPr lang="en-US" dirty="0"/>
              <a:t>on-linearly </a:t>
            </a:r>
            <a:r>
              <a:rPr lang="en-US" dirty="0" err="1"/>
              <a:t>separable,High</a:t>
            </a:r>
            <a:r>
              <a:rPr lang="en-US" dirty="0"/>
              <a:t> amount of </a:t>
            </a:r>
            <a:r>
              <a:rPr lang="en-US" dirty="0" err="1"/>
              <a:t>noise,complex</a:t>
            </a:r>
            <a:r>
              <a:rPr lang="en-US" dirty="0"/>
              <a:t> dataset.</a:t>
            </a:r>
            <a:endParaRPr kumimoji="0" lang="en-US" altLang="en-US" i="0" u="none" strike="noStrike" cap="none" normalizeH="0" baseline="0" dirty="0">
              <a:ln>
                <a:noFill/>
              </a:ln>
              <a:effectLst/>
            </a:endParaRPr>
          </a:p>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kumimoji="0" lang="en-US" altLang="en-US" b="1" i="0" u="none" strike="noStrike" cap="none" normalizeH="0" baseline="0" dirty="0">
                <a:ln>
                  <a:noFill/>
                </a:ln>
                <a:effectLst/>
              </a:rPr>
              <a:t>K Neighbors Regressor: </a:t>
            </a:r>
            <a:r>
              <a:rPr kumimoji="0" lang="en-US" altLang="en-US" i="0" u="none" strike="noStrike" cap="none" normalizeH="0" baseline="0" dirty="0">
                <a:ln>
                  <a:noFill/>
                </a:ln>
                <a:effectLst/>
              </a:rPr>
              <a:t>Highly dimensional,</a:t>
            </a:r>
            <a:r>
              <a:rPr lang="en-US" dirty="0"/>
              <a:t> lacks distinct patterns</a:t>
            </a:r>
            <a:endParaRPr kumimoji="0" lang="en-US" altLang="en-US" i="0" u="none" strike="noStrike" cap="none" normalizeH="0" baseline="0" dirty="0">
              <a:ln>
                <a:noFill/>
              </a:ln>
              <a:effectLst/>
            </a:endParaRPr>
          </a:p>
          <a:p>
            <a:pPr marL="285750" indent="-285750" eaLnBrk="0" fontAlgn="base" hangingPunct="0">
              <a:spcBef>
                <a:spcPct val="0"/>
              </a:spcBef>
              <a:spcAft>
                <a:spcPts val="600"/>
              </a:spcAft>
              <a:buFont typeface="Wingdings" panose="05000000000000000000" pitchFamily="2" charset="2"/>
              <a:buChar char="Ø"/>
            </a:pPr>
            <a:r>
              <a:rPr kumimoji="0" lang="en-US" altLang="en-US" b="1" i="0" u="none" strike="noStrike" cap="none" normalizeH="0" baseline="0" dirty="0">
                <a:ln>
                  <a:noFill/>
                </a:ln>
                <a:effectLst/>
              </a:rPr>
              <a:t>Extra Trees Regressor</a:t>
            </a:r>
            <a:r>
              <a:rPr lang="en-US" altLang="en-US" b="1" dirty="0"/>
              <a:t>: </a:t>
            </a:r>
            <a:r>
              <a:rPr lang="en-US" altLang="en-US" dirty="0"/>
              <a:t>Highly complex,</a:t>
            </a:r>
            <a:r>
              <a:rPr lang="en-US" dirty="0"/>
              <a:t> randomness is not balanced by sufficient data </a:t>
            </a:r>
            <a:endParaRPr kumimoji="0" lang="en-US" altLang="en-US"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Char char="•"/>
              <a:tabLst/>
            </a:pPr>
            <a:endParaRPr kumimoji="0" lang="en-US" altLang="en-US" sz="170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None/>
              <a:tabLst/>
            </a:pPr>
            <a:endParaRPr kumimoji="0" lang="en-US" altLang="en-US" sz="1700" b="0" i="0" u="none" strike="noStrike" cap="none" normalizeH="0" baseline="0" dirty="0">
              <a:ln>
                <a:noFill/>
              </a:ln>
              <a:effectLst/>
            </a:endParaRPr>
          </a:p>
        </p:txBody>
      </p:sp>
      <p:pic>
        <p:nvPicPr>
          <p:cNvPr id="6" name="Picture 5" descr="A person with her arms crossed&#10;&#10;Description automatically generated">
            <a:extLst>
              <a:ext uri="{FF2B5EF4-FFF2-40B4-BE49-F238E27FC236}">
                <a16:creationId xmlns:a16="http://schemas.microsoft.com/office/drawing/2014/main" id="{02380E82-59B9-DEAF-D04F-69CE829567B0}"/>
              </a:ext>
            </a:extLst>
          </p:cNvPr>
          <p:cNvPicPr>
            <a:picLocks noChangeAspect="1"/>
          </p:cNvPicPr>
          <p:nvPr/>
        </p:nvPicPr>
        <p:blipFill>
          <a:blip r:embed="rId2"/>
          <a:srcRect l="21200" r="1" b="1"/>
          <a:stretch/>
        </p:blipFill>
        <p:spPr>
          <a:xfrm>
            <a:off x="6134100" y="1630018"/>
            <a:ext cx="5410199" cy="4286150"/>
          </a:xfrm>
          <a:prstGeom prst="rect">
            <a:avLst/>
          </a:prstGeom>
          <a:noFill/>
        </p:spPr>
      </p:pic>
      <p:sp>
        <p:nvSpPr>
          <p:cNvPr id="4" name="Slide Number Placeholder 3">
            <a:extLst>
              <a:ext uri="{FF2B5EF4-FFF2-40B4-BE49-F238E27FC236}">
                <a16:creationId xmlns:a16="http://schemas.microsoft.com/office/drawing/2014/main" id="{63ECD3AF-1610-B032-5975-8235ED95F7F9}"/>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17</a:t>
            </a:fld>
            <a:endParaRPr lang="en-US"/>
          </a:p>
        </p:txBody>
      </p:sp>
    </p:spTree>
    <p:extLst>
      <p:ext uri="{BB962C8B-B14F-4D97-AF65-F5344CB8AC3E}">
        <p14:creationId xmlns:p14="http://schemas.microsoft.com/office/powerpoint/2010/main" val="1746821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F054-6B0C-8DEB-D5CD-1DA872D1B6FE}"/>
              </a:ext>
            </a:extLst>
          </p:cNvPr>
          <p:cNvSpPr>
            <a:spLocks noGrp="1"/>
          </p:cNvSpPr>
          <p:nvPr>
            <p:ph type="title"/>
          </p:nvPr>
        </p:nvSpPr>
        <p:spPr>
          <a:xfrm>
            <a:off x="914400" y="914400"/>
            <a:ext cx="10360152" cy="914400"/>
          </a:xfrm>
        </p:spPr>
        <p:txBody>
          <a:bodyPr anchor="b">
            <a:normAutofit/>
          </a:bodyPr>
          <a:lstStyle/>
          <a:p>
            <a:r>
              <a:rPr lang="en-US" b="1"/>
              <a:t>Conclusion</a:t>
            </a:r>
          </a:p>
        </p:txBody>
      </p:sp>
      <p:pic>
        <p:nvPicPr>
          <p:cNvPr id="6" name="Picture 5" descr="A field with icons and symbols&#10;&#10;Description automatically generated with medium confidence">
            <a:extLst>
              <a:ext uri="{FF2B5EF4-FFF2-40B4-BE49-F238E27FC236}">
                <a16:creationId xmlns:a16="http://schemas.microsoft.com/office/drawing/2014/main" id="{FDEAE7B4-DDB9-F0C5-AEC7-53AD48460776}"/>
              </a:ext>
            </a:extLst>
          </p:cNvPr>
          <p:cNvPicPr>
            <a:picLocks noChangeAspect="1"/>
          </p:cNvPicPr>
          <p:nvPr/>
        </p:nvPicPr>
        <p:blipFill>
          <a:blip r:embed="rId2"/>
          <a:srcRect l="24637" r="18053" b="3"/>
          <a:stretch/>
        </p:blipFill>
        <p:spPr>
          <a:xfrm>
            <a:off x="914399" y="2039112"/>
            <a:ext cx="3364992" cy="3904488"/>
          </a:xfrm>
          <a:prstGeom prst="rect">
            <a:avLst/>
          </a:prstGeom>
          <a:noFill/>
        </p:spPr>
      </p:pic>
      <p:sp>
        <p:nvSpPr>
          <p:cNvPr id="3" name="Content Placeholder 2">
            <a:extLst>
              <a:ext uri="{FF2B5EF4-FFF2-40B4-BE49-F238E27FC236}">
                <a16:creationId xmlns:a16="http://schemas.microsoft.com/office/drawing/2014/main" id="{BCF85FD0-3F6E-6970-D8A9-3529E1F24FE7}"/>
              </a:ext>
            </a:extLst>
          </p:cNvPr>
          <p:cNvSpPr>
            <a:spLocks noGrp="1"/>
          </p:cNvSpPr>
          <p:nvPr>
            <p:ph sz="quarter" idx="12"/>
          </p:nvPr>
        </p:nvSpPr>
        <p:spPr>
          <a:xfrm>
            <a:off x="4743451" y="2039112"/>
            <a:ext cx="6537960" cy="3904488"/>
          </a:xfrm>
        </p:spPr>
        <p:txBody>
          <a:bodyPr>
            <a:normAutofit/>
          </a:bodyPr>
          <a:lstStyle/>
          <a:p>
            <a:r>
              <a:rPr lang="en-US" dirty="0"/>
              <a:t>In conclusion, machine learning models like **Random Forest** and **Decision Tree Regressor** enhance crop yield predictions by analyzing soil and environmental data. These tools help optimize farming practices and adapt to climate change, improving productivity and food security. However, their accuracy depends on data quality, emphasizing the need for further research.</a:t>
            </a:r>
          </a:p>
        </p:txBody>
      </p:sp>
      <p:sp>
        <p:nvSpPr>
          <p:cNvPr id="4" name="Slide Number Placeholder 3">
            <a:extLst>
              <a:ext uri="{FF2B5EF4-FFF2-40B4-BE49-F238E27FC236}">
                <a16:creationId xmlns:a16="http://schemas.microsoft.com/office/drawing/2014/main" id="{DB5210FF-E948-F7F0-0FE3-88035C64364C}"/>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18</a:t>
            </a:fld>
            <a:endParaRPr lang="en-US"/>
          </a:p>
        </p:txBody>
      </p:sp>
    </p:spTree>
    <p:extLst>
      <p:ext uri="{BB962C8B-B14F-4D97-AF65-F5344CB8AC3E}">
        <p14:creationId xmlns:p14="http://schemas.microsoft.com/office/powerpoint/2010/main" val="283194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041D-8478-4B20-51EA-9D98D8FB55A3}"/>
              </a:ext>
            </a:extLst>
          </p:cNvPr>
          <p:cNvSpPr>
            <a:spLocks noGrp="1"/>
          </p:cNvSpPr>
          <p:nvPr>
            <p:ph type="title"/>
          </p:nvPr>
        </p:nvSpPr>
        <p:spPr>
          <a:xfrm>
            <a:off x="831273" y="216130"/>
            <a:ext cx="10360152" cy="914400"/>
          </a:xfrm>
        </p:spPr>
        <p:txBody>
          <a:bodyPr/>
          <a:lstStyle/>
          <a:p>
            <a:r>
              <a:rPr lang="en-US" dirty="0"/>
              <a:t>References:</a:t>
            </a:r>
          </a:p>
        </p:txBody>
      </p:sp>
      <p:sp>
        <p:nvSpPr>
          <p:cNvPr id="4" name="Content Placeholder 3">
            <a:extLst>
              <a:ext uri="{FF2B5EF4-FFF2-40B4-BE49-F238E27FC236}">
                <a16:creationId xmlns:a16="http://schemas.microsoft.com/office/drawing/2014/main" id="{17B13939-3780-0346-3B22-F4408C0D8F67}"/>
              </a:ext>
            </a:extLst>
          </p:cNvPr>
          <p:cNvSpPr>
            <a:spLocks noGrp="1"/>
          </p:cNvSpPr>
          <p:nvPr>
            <p:ph sz="quarter" idx="12"/>
          </p:nvPr>
        </p:nvSpPr>
        <p:spPr>
          <a:xfrm>
            <a:off x="889461" y="1163088"/>
            <a:ext cx="8196349" cy="4716716"/>
          </a:xfrm>
        </p:spPr>
        <p:txBody>
          <a:bodyPr>
            <a:normAutofit/>
          </a:bodyPr>
          <a:lstStyle/>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[1] M. Khan and S. Noor, ‘‘Irrigation runoff volume prediction using machine</a:t>
            </a:r>
          </a:p>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learning algorithms,’’ </a:t>
            </a:r>
            <a:r>
              <a:rPr lang="en-US" sz="1600" i="1" kern="100" dirty="0">
                <a:effectLst/>
                <a:latin typeface="Aptos" panose="020B0004020202020204" pitchFamily="34" charset="0"/>
                <a:ea typeface="Aptos" panose="020B0004020202020204" pitchFamily="34" charset="0"/>
                <a:cs typeface="Times New Roman" panose="02020603050405020304" pitchFamily="18" charset="0"/>
              </a:rPr>
              <a:t>Eur. Int. J. Sci. Technol.</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vol. 8, pp. 1–22, Jan. 2019.</a:t>
            </a:r>
          </a:p>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[2] S.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Kamir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L. Wang, and P. Khaki, "Crop yield prediction using deep neural networks," Frontiers in Plant Science, vol. 10, p. 621, May 2019.  </a:t>
            </a:r>
          </a:p>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[3] H.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Aghighi</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F. Omid, and B.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Esmaeilpour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"Maize crop yield prediction using machine learning techniques," Environmental Modeling &amp; Software, vol. 22, no. 6, pp. 5687–5708, Aug. 2020.  </a:t>
            </a:r>
          </a:p>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[4] M. </a:t>
            </a:r>
            <a:r>
              <a:rPr lang="en-US" sz="1600" kern="100" dirty="0" err="1">
                <a:effectLst/>
                <a:latin typeface="Aptos" panose="020B0004020202020204" pitchFamily="34" charset="0"/>
                <a:ea typeface="Aptos" panose="020B0004020202020204" pitchFamily="34" charset="0"/>
                <a:cs typeface="Times New Roman" panose="02020603050405020304" pitchFamily="18" charset="0"/>
              </a:rPr>
              <a:t>Kuwata</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and R. Shibasaki, "Machine learning approach for crop yield prediction based on time-series data from satellites and climatic factors," IEEE Journal of Selected Topics in Applied Earth Observations and Remote Sensing*, vol. 7, no. 12, pp. 5070–5081, Dec. 2015.  </a:t>
            </a:r>
          </a:p>
          <a:p>
            <a:pPr marL="0" marR="0" algn="just">
              <a:lnSpc>
                <a:spcPct val="107000"/>
              </a:lnSpc>
              <a:spcBef>
                <a:spcPts val="0"/>
              </a:spcBef>
              <a:spcAft>
                <a:spcPts val="80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[5] V. Kulkarni, K. Gopal, and S. S. Naik, "Rice yield prediction using time-series soil and rainfall data," International Journal of Agricultural Sciences, vol. 31, no. 2, pp. 99-110, 2020.  </a:t>
            </a:r>
          </a:p>
          <a:p>
            <a:endParaRPr lang="en-US" dirty="0"/>
          </a:p>
        </p:txBody>
      </p:sp>
      <p:sp>
        <p:nvSpPr>
          <p:cNvPr id="5" name="Slide Number Placeholder 4">
            <a:extLst>
              <a:ext uri="{FF2B5EF4-FFF2-40B4-BE49-F238E27FC236}">
                <a16:creationId xmlns:a16="http://schemas.microsoft.com/office/drawing/2014/main" id="{40A38661-9CCE-DB1E-3736-4A5FFBB4AEFE}"/>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Tree>
    <p:extLst>
      <p:ext uri="{BB962C8B-B14F-4D97-AF65-F5344CB8AC3E}">
        <p14:creationId xmlns:p14="http://schemas.microsoft.com/office/powerpoint/2010/main" val="1739689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76888-CC43-4B78-9B25-355DB91697D7}"/>
              </a:ext>
            </a:extLst>
          </p:cNvPr>
          <p:cNvSpPr>
            <a:spLocks noGrp="1"/>
          </p:cNvSpPr>
          <p:nvPr>
            <p:ph type="title"/>
          </p:nvPr>
        </p:nvSpPr>
        <p:spPr>
          <a:xfrm>
            <a:off x="647700" y="500819"/>
            <a:ext cx="10360152" cy="914400"/>
          </a:xfrm>
        </p:spPr>
        <p:txBody>
          <a:bodyPr/>
          <a:lstStyle/>
          <a:p>
            <a:r>
              <a:rPr lang="en-US" sz="4000" dirty="0">
                <a:solidFill>
                  <a:schemeClr val="tx1"/>
                </a:solidFill>
              </a:rPr>
              <a:t>Members</a:t>
            </a:r>
          </a:p>
        </p:txBody>
      </p:sp>
      <p:sp>
        <p:nvSpPr>
          <p:cNvPr id="10" name="Content Placeholder 9">
            <a:extLst>
              <a:ext uri="{FF2B5EF4-FFF2-40B4-BE49-F238E27FC236}">
                <a16:creationId xmlns:a16="http://schemas.microsoft.com/office/drawing/2014/main" id="{5A38322E-84D5-CA9B-2175-B433DAE3542B}"/>
              </a:ext>
            </a:extLst>
          </p:cNvPr>
          <p:cNvSpPr>
            <a:spLocks noGrp="1"/>
          </p:cNvSpPr>
          <p:nvPr>
            <p:ph sz="quarter" idx="12"/>
          </p:nvPr>
        </p:nvSpPr>
        <p:spPr>
          <a:xfrm>
            <a:off x="6357747" y="4830804"/>
            <a:ext cx="4576953" cy="1493796"/>
          </a:xfrm>
        </p:spPr>
        <p:txBody>
          <a:bodyPr/>
          <a:lstStyle/>
          <a:p>
            <a:r>
              <a:rPr lang="en-US" b="1" dirty="0">
                <a:solidFill>
                  <a:schemeClr val="accent2"/>
                </a:solidFill>
              </a:rPr>
              <a:t>Instructor:</a:t>
            </a:r>
          </a:p>
          <a:p>
            <a:r>
              <a:rPr lang="en-US" b="1" dirty="0"/>
              <a:t>	</a:t>
            </a:r>
            <a:r>
              <a:rPr lang="en-US" sz="2400" b="1" dirty="0">
                <a:solidFill>
                  <a:schemeClr val="accent2"/>
                </a:solidFill>
              </a:rPr>
              <a:t>Mohammad </a:t>
            </a:r>
            <a:r>
              <a:rPr lang="en-US" sz="2400" b="1" dirty="0" err="1">
                <a:solidFill>
                  <a:schemeClr val="accent2"/>
                </a:solidFill>
              </a:rPr>
              <a:t>Saef</a:t>
            </a:r>
            <a:r>
              <a:rPr lang="en-US" sz="2400" b="1" dirty="0">
                <a:solidFill>
                  <a:schemeClr val="accent2"/>
                </a:solidFill>
              </a:rPr>
              <a:t> Ullah Miah</a:t>
            </a:r>
          </a:p>
          <a:p>
            <a:endParaRPr lang="en-US" dirty="0"/>
          </a:p>
        </p:txBody>
      </p:sp>
      <p:graphicFrame>
        <p:nvGraphicFramePr>
          <p:cNvPr id="8" name="Table 7">
            <a:extLst>
              <a:ext uri="{FF2B5EF4-FFF2-40B4-BE49-F238E27FC236}">
                <a16:creationId xmlns:a16="http://schemas.microsoft.com/office/drawing/2014/main" id="{7EF49B52-4212-0DA0-A326-5209A42963E3}"/>
              </a:ext>
            </a:extLst>
          </p:cNvPr>
          <p:cNvGraphicFramePr>
            <a:graphicFrameLocks noGrp="1"/>
          </p:cNvGraphicFramePr>
          <p:nvPr>
            <p:extLst>
              <p:ext uri="{D42A27DB-BD31-4B8C-83A1-F6EECF244321}">
                <p14:modId xmlns:p14="http://schemas.microsoft.com/office/powerpoint/2010/main" val="889003133"/>
              </p:ext>
            </p:extLst>
          </p:nvPr>
        </p:nvGraphicFramePr>
        <p:xfrm>
          <a:off x="647700" y="1705726"/>
          <a:ext cx="8127999" cy="2638676"/>
        </p:xfrm>
        <a:graphic>
          <a:graphicData uri="http://schemas.openxmlformats.org/drawingml/2006/table">
            <a:tbl>
              <a:tblPr firstRow="1" bandRow="1">
                <a:tableStyleId>{775DCB02-9BB8-47FD-8907-85C794F793BA}</a:tableStyleId>
              </a:tblPr>
              <a:tblGrid>
                <a:gridCol w="973282">
                  <a:extLst>
                    <a:ext uri="{9D8B030D-6E8A-4147-A177-3AD203B41FA5}">
                      <a16:colId xmlns:a16="http://schemas.microsoft.com/office/drawing/2014/main" val="1082490367"/>
                    </a:ext>
                  </a:extLst>
                </a:gridCol>
                <a:gridCol w="3715789">
                  <a:extLst>
                    <a:ext uri="{9D8B030D-6E8A-4147-A177-3AD203B41FA5}">
                      <a16:colId xmlns:a16="http://schemas.microsoft.com/office/drawing/2014/main" val="3027200101"/>
                    </a:ext>
                  </a:extLst>
                </a:gridCol>
                <a:gridCol w="3438928">
                  <a:extLst>
                    <a:ext uri="{9D8B030D-6E8A-4147-A177-3AD203B41FA5}">
                      <a16:colId xmlns:a16="http://schemas.microsoft.com/office/drawing/2014/main" val="234984768"/>
                    </a:ext>
                  </a:extLst>
                </a:gridCol>
              </a:tblGrid>
              <a:tr h="659669">
                <a:tc>
                  <a:txBody>
                    <a:bodyPr/>
                    <a:lstStyle/>
                    <a:p>
                      <a:r>
                        <a:rPr lang="en-US" sz="2400" b="1" dirty="0">
                          <a:solidFill>
                            <a:schemeClr val="bg1"/>
                          </a:solidFill>
                        </a:rPr>
                        <a:t>Serial</a:t>
                      </a:r>
                    </a:p>
                  </a:txBody>
                  <a:tcPr/>
                </a:tc>
                <a:tc>
                  <a:txBody>
                    <a:bodyPr/>
                    <a:lstStyle/>
                    <a:p>
                      <a:r>
                        <a:rPr lang="en-US" sz="2400" b="1" dirty="0">
                          <a:solidFill>
                            <a:schemeClr val="bg1"/>
                          </a:solidFill>
                        </a:rPr>
                        <a:t>Name </a:t>
                      </a:r>
                    </a:p>
                  </a:txBody>
                  <a:tcPr/>
                </a:tc>
                <a:tc>
                  <a:txBody>
                    <a:bodyPr/>
                    <a:lstStyle/>
                    <a:p>
                      <a:r>
                        <a:rPr lang="en-US" sz="2400" b="1" dirty="0">
                          <a:solidFill>
                            <a:schemeClr val="bg1"/>
                          </a:solidFill>
                        </a:rPr>
                        <a:t>Id</a:t>
                      </a:r>
                    </a:p>
                  </a:txBody>
                  <a:tcPr/>
                </a:tc>
                <a:extLst>
                  <a:ext uri="{0D108BD9-81ED-4DB2-BD59-A6C34878D82A}">
                    <a16:rowId xmlns:a16="http://schemas.microsoft.com/office/drawing/2014/main" val="1203442439"/>
                  </a:ext>
                </a:extLst>
              </a:tr>
              <a:tr h="659669">
                <a:tc>
                  <a:txBody>
                    <a:bodyPr/>
                    <a:lstStyle/>
                    <a:p>
                      <a:r>
                        <a:rPr lang="en-US" sz="2400" b="1" dirty="0">
                          <a:solidFill>
                            <a:srgbClr val="000000"/>
                          </a:solidFill>
                        </a:rPr>
                        <a:t>1</a:t>
                      </a:r>
                    </a:p>
                  </a:txBody>
                  <a:tcPr/>
                </a:tc>
                <a:tc>
                  <a:txBody>
                    <a:bodyPr/>
                    <a:lstStyle/>
                    <a:p>
                      <a:r>
                        <a:rPr lang="en-US" sz="2400" b="1" dirty="0">
                          <a:solidFill>
                            <a:srgbClr val="000000"/>
                          </a:solidFill>
                        </a:rPr>
                        <a:t>Sadman </a:t>
                      </a:r>
                      <a:r>
                        <a:rPr lang="en-US" sz="2400" b="1" dirty="0" err="1">
                          <a:solidFill>
                            <a:srgbClr val="000000"/>
                          </a:solidFill>
                        </a:rPr>
                        <a:t>SHopan</a:t>
                      </a:r>
                      <a:endParaRPr lang="en-US" sz="2400" b="1" dirty="0">
                        <a:solidFill>
                          <a:srgbClr val="000000"/>
                        </a:solidFill>
                      </a:endParaRPr>
                    </a:p>
                  </a:txBody>
                  <a:tcPr/>
                </a:tc>
                <a:tc>
                  <a:txBody>
                    <a:bodyPr/>
                    <a:lstStyle/>
                    <a:p>
                      <a:r>
                        <a:rPr lang="en-US" sz="2400" b="1" dirty="0">
                          <a:solidFill>
                            <a:srgbClr val="000000"/>
                          </a:solidFill>
                        </a:rPr>
                        <a:t>21-45205-2</a:t>
                      </a:r>
                    </a:p>
                  </a:txBody>
                  <a:tcPr/>
                </a:tc>
                <a:extLst>
                  <a:ext uri="{0D108BD9-81ED-4DB2-BD59-A6C34878D82A}">
                    <a16:rowId xmlns:a16="http://schemas.microsoft.com/office/drawing/2014/main" val="2926352037"/>
                  </a:ext>
                </a:extLst>
              </a:tr>
              <a:tr h="659669">
                <a:tc>
                  <a:txBody>
                    <a:bodyPr/>
                    <a:lstStyle/>
                    <a:p>
                      <a:r>
                        <a:rPr lang="en-US" sz="2400" b="1" dirty="0">
                          <a:solidFill>
                            <a:srgbClr val="000000"/>
                          </a:solidFill>
                        </a:rPr>
                        <a:t>2</a:t>
                      </a:r>
                    </a:p>
                  </a:txBody>
                  <a:tcPr/>
                </a:tc>
                <a:tc>
                  <a:txBody>
                    <a:bodyPr/>
                    <a:lstStyle/>
                    <a:p>
                      <a:r>
                        <a:rPr lang="en-US" sz="2400" b="1" dirty="0">
                          <a:solidFill>
                            <a:srgbClr val="000000"/>
                          </a:solidFill>
                        </a:rPr>
                        <a:t>Md. Tamim</a:t>
                      </a:r>
                    </a:p>
                  </a:txBody>
                  <a:tcPr/>
                </a:tc>
                <a:tc>
                  <a:txBody>
                    <a:bodyPr/>
                    <a:lstStyle/>
                    <a:p>
                      <a:r>
                        <a:rPr lang="en-US" sz="2400" b="1" dirty="0">
                          <a:solidFill>
                            <a:srgbClr val="000000"/>
                          </a:solidFill>
                        </a:rPr>
                        <a:t>22-46918-1</a:t>
                      </a:r>
                    </a:p>
                  </a:txBody>
                  <a:tcPr/>
                </a:tc>
                <a:extLst>
                  <a:ext uri="{0D108BD9-81ED-4DB2-BD59-A6C34878D82A}">
                    <a16:rowId xmlns:a16="http://schemas.microsoft.com/office/drawing/2014/main" val="495039214"/>
                  </a:ext>
                </a:extLst>
              </a:tr>
              <a:tr h="659669">
                <a:tc>
                  <a:txBody>
                    <a:bodyPr/>
                    <a:lstStyle/>
                    <a:p>
                      <a:r>
                        <a:rPr lang="en-US" sz="2400" b="1" dirty="0">
                          <a:solidFill>
                            <a:srgbClr val="000000"/>
                          </a:solidFill>
                        </a:rPr>
                        <a:t>3</a:t>
                      </a:r>
                    </a:p>
                  </a:txBody>
                  <a:tcPr/>
                </a:tc>
                <a:tc>
                  <a:txBody>
                    <a:bodyPr/>
                    <a:lstStyle/>
                    <a:p>
                      <a:r>
                        <a:rPr lang="en-US" sz="2400" b="1" dirty="0" err="1">
                          <a:solidFill>
                            <a:srgbClr val="000000"/>
                          </a:solidFill>
                        </a:rPr>
                        <a:t>Prithanjoly</a:t>
                      </a:r>
                      <a:r>
                        <a:rPr lang="en-US" sz="2400" b="1" dirty="0">
                          <a:solidFill>
                            <a:srgbClr val="000000"/>
                          </a:solidFill>
                        </a:rPr>
                        <a:t> Biswas Pew</a:t>
                      </a:r>
                    </a:p>
                  </a:txBody>
                  <a:tcPr/>
                </a:tc>
                <a:tc>
                  <a:txBody>
                    <a:bodyPr/>
                    <a:lstStyle/>
                    <a:p>
                      <a:r>
                        <a:rPr lang="en-US" sz="2400" b="1" dirty="0">
                          <a:solidFill>
                            <a:srgbClr val="000000"/>
                          </a:solidFill>
                        </a:rPr>
                        <a:t>20-43126-1</a:t>
                      </a:r>
                    </a:p>
                  </a:txBody>
                  <a:tcPr/>
                </a:tc>
                <a:extLst>
                  <a:ext uri="{0D108BD9-81ED-4DB2-BD59-A6C34878D82A}">
                    <a16:rowId xmlns:a16="http://schemas.microsoft.com/office/drawing/2014/main" val="1339545526"/>
                  </a:ext>
                </a:extLst>
              </a:tr>
            </a:tbl>
          </a:graphicData>
        </a:graphic>
      </p:graphicFrame>
    </p:spTree>
    <p:extLst>
      <p:ext uri="{BB962C8B-B14F-4D97-AF65-F5344CB8AC3E}">
        <p14:creationId xmlns:p14="http://schemas.microsoft.com/office/powerpoint/2010/main" val="395963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sz="6000" b="1" dirty="0"/>
              <a:t>thank you</a:t>
            </a:r>
          </a:p>
        </p:txBody>
      </p:sp>
      <p:pic>
        <p:nvPicPr>
          <p:cNvPr id="3" name="Picture 2" descr="A note on a keyboard&#10;&#10;Description automatically generated with medium confidence">
            <a:extLst>
              <a:ext uri="{FF2B5EF4-FFF2-40B4-BE49-F238E27FC236}">
                <a16:creationId xmlns:a16="http://schemas.microsoft.com/office/drawing/2014/main" id="{6178025F-4708-7F6F-4449-A258608D2976}"/>
              </a:ext>
            </a:extLst>
          </p:cNvPr>
          <p:cNvPicPr>
            <a:picLocks noChangeAspect="1"/>
          </p:cNvPicPr>
          <p:nvPr/>
        </p:nvPicPr>
        <p:blipFill>
          <a:blip r:embed="rId3"/>
          <a:stretch>
            <a:fillRect/>
          </a:stretch>
        </p:blipFill>
        <p:spPr>
          <a:xfrm>
            <a:off x="0" y="2202"/>
            <a:ext cx="12192000" cy="6853596"/>
          </a:xfrm>
          <a:prstGeom prst="rect">
            <a:avLst/>
          </a:prstGeom>
        </p:spPr>
      </p:pic>
    </p:spTree>
    <p:extLst>
      <p:ext uri="{BB962C8B-B14F-4D97-AF65-F5344CB8AC3E}">
        <p14:creationId xmlns:p14="http://schemas.microsoft.com/office/powerpoint/2010/main" val="218882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9A47D-8472-A35E-2A26-AF1AB9E069AE}"/>
              </a:ext>
            </a:extLst>
          </p:cNvPr>
          <p:cNvSpPr>
            <a:spLocks noGrp="1"/>
          </p:cNvSpPr>
          <p:nvPr>
            <p:ph type="title"/>
          </p:nvPr>
        </p:nvSpPr>
        <p:spPr>
          <a:xfrm>
            <a:off x="1324356" y="706582"/>
            <a:ext cx="10360152" cy="914400"/>
          </a:xfrm>
        </p:spPr>
        <p:txBody>
          <a:bodyPr anchor="b">
            <a:normAutofit/>
          </a:bodyPr>
          <a:lstStyle/>
          <a:p>
            <a:r>
              <a:rPr lang="en-US" b="1" dirty="0"/>
              <a:t>Table of Contents</a:t>
            </a:r>
          </a:p>
        </p:txBody>
      </p:sp>
      <p:sp>
        <p:nvSpPr>
          <p:cNvPr id="25" name="Slide Number Placeholder 4">
            <a:extLst>
              <a:ext uri="{FF2B5EF4-FFF2-40B4-BE49-F238E27FC236}">
                <a16:creationId xmlns:a16="http://schemas.microsoft.com/office/drawing/2014/main" id="{3215F163-E3C5-3ED5-6C40-C2567B80CB56}"/>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en-US" smtClean="0"/>
              <a:pPr>
                <a:spcAft>
                  <a:spcPts val="600"/>
                </a:spcAft>
              </a:pPr>
              <a:t>3</a:t>
            </a:fld>
            <a:endParaRPr lang="en-US"/>
          </a:p>
        </p:txBody>
      </p:sp>
      <p:graphicFrame>
        <p:nvGraphicFramePr>
          <p:cNvPr id="18" name="Content Placeholder 17">
            <a:extLst>
              <a:ext uri="{FF2B5EF4-FFF2-40B4-BE49-F238E27FC236}">
                <a16:creationId xmlns:a16="http://schemas.microsoft.com/office/drawing/2014/main" id="{9DDBF8CF-6CAD-E3C7-BAC7-6B9D7329CC4B}"/>
              </a:ext>
            </a:extLst>
          </p:cNvPr>
          <p:cNvGraphicFramePr>
            <a:graphicFrameLocks noGrp="1"/>
          </p:cNvGraphicFramePr>
          <p:nvPr>
            <p:ph sz="quarter" idx="13"/>
            <p:extLst>
              <p:ext uri="{D42A27DB-BD31-4B8C-83A1-F6EECF244321}">
                <p14:modId xmlns:p14="http://schemas.microsoft.com/office/powerpoint/2010/main" val="2303003812"/>
              </p:ext>
            </p:extLst>
          </p:nvPr>
        </p:nvGraphicFramePr>
        <p:xfrm>
          <a:off x="914398" y="2039111"/>
          <a:ext cx="4962699" cy="47365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6" name="Content Placeholder 25" descr="A stack of books with text&#10;&#10;Description automatically generated">
            <a:extLst>
              <a:ext uri="{FF2B5EF4-FFF2-40B4-BE49-F238E27FC236}">
                <a16:creationId xmlns:a16="http://schemas.microsoft.com/office/drawing/2014/main" id="{39911453-98B4-E15B-E535-6B541F6C643F}"/>
              </a:ext>
            </a:extLst>
          </p:cNvPr>
          <p:cNvPicPr>
            <a:picLocks noGrp="1" noChangeAspect="1"/>
          </p:cNvPicPr>
          <p:nvPr>
            <p:ph sz="quarter" idx="12"/>
          </p:nvPr>
        </p:nvPicPr>
        <p:blipFill>
          <a:blip r:embed="rId7"/>
          <a:stretch>
            <a:fillRect/>
          </a:stretch>
        </p:blipFill>
        <p:spPr>
          <a:xfrm>
            <a:off x="6859586" y="1230284"/>
            <a:ext cx="5155629" cy="4649520"/>
          </a:xfrm>
        </p:spPr>
      </p:pic>
    </p:spTree>
    <p:extLst>
      <p:ext uri="{BB962C8B-B14F-4D97-AF65-F5344CB8AC3E}">
        <p14:creationId xmlns:p14="http://schemas.microsoft.com/office/powerpoint/2010/main" val="70195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7534656" cy="914400"/>
          </a:xfrm>
        </p:spPr>
        <p:txBody>
          <a:bodyPr anchor="b">
            <a:normAutofit/>
          </a:bodyPr>
          <a:lstStyle/>
          <a:p>
            <a:r>
              <a:rPr lang="en-US" sz="4000" b="1" dirty="0"/>
              <a:t>Introduction</a:t>
            </a:r>
          </a:p>
        </p:txBody>
      </p:sp>
      <p:sp>
        <p:nvSpPr>
          <p:cNvPr id="11" name="Content Placeholder 2">
            <a:extLst>
              <a:ext uri="{FF2B5EF4-FFF2-40B4-BE49-F238E27FC236}">
                <a16:creationId xmlns:a16="http://schemas.microsoft.com/office/drawing/2014/main" id="{BCDA4431-5FBA-6CD2-CCE5-43FB07FCDFCA}"/>
              </a:ext>
            </a:extLst>
          </p:cNvPr>
          <p:cNvSpPr>
            <a:spLocks noGrp="1"/>
          </p:cNvSpPr>
          <p:nvPr>
            <p:ph sz="quarter" idx="12"/>
          </p:nvPr>
        </p:nvSpPr>
        <p:spPr>
          <a:xfrm>
            <a:off x="914399" y="2039111"/>
            <a:ext cx="5650992" cy="3904488"/>
          </a:xfrm>
        </p:spPr>
        <p:txBody>
          <a:bodyPr>
            <a:normAutofit/>
          </a:bodyPr>
          <a:lstStyle/>
          <a:p>
            <a:pPr marL="342900" indent="-342900">
              <a:buFont typeface="Wingdings" panose="05000000000000000000" pitchFamily="2" charset="2"/>
              <a:buChar char="Ø"/>
            </a:pPr>
            <a:r>
              <a:rPr lang="en-US" sz="2400" b="1" dirty="0"/>
              <a:t>Essential for food and economy</a:t>
            </a:r>
          </a:p>
          <a:p>
            <a:pPr marL="342900" indent="-342900">
              <a:buFont typeface="Wingdings" panose="05000000000000000000" pitchFamily="2" charset="2"/>
              <a:buChar char="Ø"/>
            </a:pPr>
            <a:r>
              <a:rPr lang="en-US" sz="2400" b="1" dirty="0"/>
              <a:t>Practice of agriculture 11000 years ago (</a:t>
            </a:r>
            <a:r>
              <a:rPr lang="en-US" sz="2400" b="1" dirty="0">
                <a:effectLst/>
              </a:rPr>
              <a:t>Neolithic period)</a:t>
            </a:r>
          </a:p>
          <a:p>
            <a:pPr marL="342900" indent="-342900">
              <a:buFont typeface="Wingdings" panose="05000000000000000000" pitchFamily="2" charset="2"/>
              <a:buChar char="Ø"/>
            </a:pPr>
            <a:r>
              <a:rPr lang="en-US" sz="2400" b="1" dirty="0">
                <a:effectLst/>
              </a:rPr>
              <a:t>70% of the world’s available freshwater resources[1]</a:t>
            </a:r>
          </a:p>
          <a:p>
            <a:pPr marL="342900" indent="-342900">
              <a:buFont typeface="Wingdings" panose="05000000000000000000" pitchFamily="2" charset="2"/>
              <a:buChar char="Ø"/>
            </a:pPr>
            <a:r>
              <a:rPr lang="en-US" sz="2400" b="1" dirty="0">
                <a:effectLst/>
              </a:rPr>
              <a:t>40% to the global rice trade</a:t>
            </a:r>
            <a:r>
              <a:rPr lang="en-US" sz="2400" b="1" dirty="0"/>
              <a:t> from India</a:t>
            </a:r>
          </a:p>
          <a:p>
            <a:pPr marL="342900" indent="-342900">
              <a:buFont typeface="Wingdings" panose="05000000000000000000" pitchFamily="2" charset="2"/>
              <a:buChar char="Ø"/>
            </a:pPr>
            <a:r>
              <a:rPr lang="en-US" sz="2400" b="1" dirty="0"/>
              <a:t>Reduces the wastage of water</a:t>
            </a:r>
          </a:p>
          <a:p>
            <a:pPr marL="342900" indent="-342900">
              <a:buFont typeface="Wingdings" panose="05000000000000000000" pitchFamily="2" charset="2"/>
              <a:buChar char="Ø"/>
            </a:pPr>
            <a:r>
              <a:rPr lang="en-US" sz="2400" b="1" dirty="0"/>
              <a:t>Give the best crop production based on climate and nature</a:t>
            </a:r>
          </a:p>
        </p:txBody>
      </p:sp>
      <p:pic>
        <p:nvPicPr>
          <p:cNvPr id="7" name="Content Placeholder 6" descr="A magnifying glass and letters&#10;&#10;Description automatically generated">
            <a:extLst>
              <a:ext uri="{FF2B5EF4-FFF2-40B4-BE49-F238E27FC236}">
                <a16:creationId xmlns:a16="http://schemas.microsoft.com/office/drawing/2014/main" id="{5203418D-FC8B-13A6-2806-89EECF19BCBC}"/>
              </a:ext>
            </a:extLst>
          </p:cNvPr>
          <p:cNvPicPr>
            <a:picLocks noGrp="1" noChangeAspect="1"/>
          </p:cNvPicPr>
          <p:nvPr>
            <p:ph type="pic" sz="quarter" idx="10"/>
          </p:nvPr>
        </p:nvPicPr>
        <p:blipFill>
          <a:blip r:embed="rId3"/>
          <a:srcRect l="51484" r="3531"/>
          <a:stretch/>
        </p:blipFill>
        <p:spPr>
          <a:xfrm>
            <a:off x="6659217" y="-20757"/>
            <a:ext cx="5553419" cy="6555026"/>
          </a:xfrm>
          <a:noFill/>
        </p:spPr>
      </p:pic>
      <p:sp>
        <p:nvSpPr>
          <p:cNvPr id="13" name="Slide Number Placeholder 4">
            <a:extLst>
              <a:ext uri="{FF2B5EF4-FFF2-40B4-BE49-F238E27FC236}">
                <a16:creationId xmlns:a16="http://schemas.microsoft.com/office/drawing/2014/main" id="{B4827C6E-10C2-EA9A-7F4F-F1386352354F}"/>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222232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E7BE-B58B-C8CD-F0AD-376E0F6DF86B}"/>
              </a:ext>
            </a:extLst>
          </p:cNvPr>
          <p:cNvSpPr>
            <a:spLocks noGrp="1"/>
          </p:cNvSpPr>
          <p:nvPr>
            <p:ph type="title"/>
          </p:nvPr>
        </p:nvSpPr>
        <p:spPr>
          <a:xfrm>
            <a:off x="263385" y="653729"/>
            <a:ext cx="10360152" cy="914400"/>
          </a:xfrm>
        </p:spPr>
        <p:txBody>
          <a:bodyPr anchor="b">
            <a:normAutofit/>
          </a:bodyPr>
          <a:lstStyle/>
          <a:p>
            <a:r>
              <a:rPr lang="en-US" b="1" dirty="0"/>
              <a:t>Li</a:t>
            </a:r>
            <a:r>
              <a:rPr lang="en-US" sz="4000" b="1" dirty="0"/>
              <a:t>terature Review</a:t>
            </a:r>
          </a:p>
        </p:txBody>
      </p:sp>
      <p:sp>
        <p:nvSpPr>
          <p:cNvPr id="6" name="Rectangle 1">
            <a:extLst>
              <a:ext uri="{FF2B5EF4-FFF2-40B4-BE49-F238E27FC236}">
                <a16:creationId xmlns:a16="http://schemas.microsoft.com/office/drawing/2014/main" id="{3D078725-C6F4-F65F-A889-3A7EC530FE51}"/>
              </a:ext>
            </a:extLst>
          </p:cNvPr>
          <p:cNvSpPr>
            <a:spLocks noGrp="1" noChangeArrowheads="1"/>
          </p:cNvSpPr>
          <p:nvPr>
            <p:ph sz="quarter" idx="11"/>
          </p:nvPr>
        </p:nvSpPr>
        <p:spPr bwMode="auto">
          <a:xfrm>
            <a:off x="914400" y="1669774"/>
            <a:ext cx="5357191" cy="424639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85000" lnSpcReduction="20000"/>
          </a:bodyPr>
          <a:lstStyle/>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lang="en-US" sz="2600" b="1" dirty="0" err="1">
                <a:effectLst/>
              </a:rPr>
              <a:t>Kamir</a:t>
            </a:r>
            <a:r>
              <a:rPr lang="en-US" sz="2600" b="1" dirty="0">
                <a:effectLst/>
              </a:rPr>
              <a:t> et al. [2] used SVR Model R^2 score 73%</a:t>
            </a:r>
          </a:p>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lang="en-US" sz="2600" b="1" dirty="0" err="1">
                <a:effectLst/>
              </a:rPr>
              <a:t>Aghighi</a:t>
            </a:r>
            <a:r>
              <a:rPr lang="en-US" sz="2600" b="1" dirty="0">
                <a:effectLst/>
              </a:rPr>
              <a:t> et al. [3]</a:t>
            </a:r>
            <a:r>
              <a:rPr lang="en-US" sz="2600" b="1" dirty="0"/>
              <a:t> used </a:t>
            </a:r>
            <a:r>
              <a:rPr lang="en-US" sz="2600" b="1" dirty="0">
                <a:effectLst/>
              </a:rPr>
              <a:t>Boosted Regression Trees Model </a:t>
            </a:r>
          </a:p>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lang="en-US" sz="2600" b="1" dirty="0" err="1">
                <a:effectLst/>
              </a:rPr>
              <a:t>Kuwata</a:t>
            </a:r>
            <a:r>
              <a:rPr lang="en-US" sz="2600" b="1" dirty="0">
                <a:effectLst/>
              </a:rPr>
              <a:t> and Shibasaki [4] Used deep learning (DL) and SVR models </a:t>
            </a:r>
          </a:p>
          <a:p>
            <a:pPr marL="971550" lvl="2" indent="-285750" eaLnBrk="0" fontAlgn="base" hangingPunct="0">
              <a:spcBef>
                <a:spcPct val="0"/>
              </a:spcBef>
              <a:spcAft>
                <a:spcPts val="600"/>
              </a:spcAft>
              <a:buFont typeface="Wingdings" panose="05000000000000000000" pitchFamily="2" charset="2"/>
              <a:buChar char="§"/>
            </a:pPr>
            <a:r>
              <a:rPr lang="en-US" sz="2600" b="1" dirty="0">
                <a:effectLst/>
              </a:rPr>
              <a:t>DL model used for non-linear relationships between vegetation indicates and climatic data</a:t>
            </a:r>
          </a:p>
          <a:p>
            <a:pPr marL="971550" lvl="2" indent="-285750" eaLnBrk="0" fontAlgn="base" hangingPunct="0">
              <a:spcBef>
                <a:spcPct val="0"/>
              </a:spcBef>
              <a:spcAft>
                <a:spcPts val="600"/>
              </a:spcAft>
              <a:buFont typeface="Wingdings" panose="05000000000000000000" pitchFamily="2" charset="2"/>
              <a:buChar char="§"/>
            </a:pPr>
            <a:r>
              <a:rPr lang="en-US" sz="2600" b="1" dirty="0">
                <a:effectLst/>
              </a:rPr>
              <a:t>RNNs</a:t>
            </a:r>
            <a:r>
              <a:rPr lang="en-US" sz="2600" b="1" dirty="0"/>
              <a:t> model used for </a:t>
            </a:r>
            <a:r>
              <a:rPr lang="en-US" sz="2600" b="1" dirty="0" err="1">
                <a:effectLst/>
              </a:rPr>
              <a:t>for</a:t>
            </a:r>
            <a:r>
              <a:rPr lang="en-US" sz="2600" b="1" dirty="0">
                <a:effectLst/>
              </a:rPr>
              <a:t> rice yield prediction</a:t>
            </a:r>
            <a:endParaRPr lang="en-US" sz="2600" b="1" dirty="0"/>
          </a:p>
          <a:p>
            <a:pPr lvl="2" indent="0" eaLnBrk="0" fontAlgn="base" hangingPunct="0">
              <a:spcBef>
                <a:spcPct val="0"/>
              </a:spcBef>
              <a:spcAft>
                <a:spcPts val="600"/>
              </a:spcAft>
              <a:buNone/>
            </a:pPr>
            <a:endParaRPr lang="en-US" sz="2600" b="1" dirty="0">
              <a:effectLst/>
            </a:endParaRPr>
          </a:p>
          <a:p>
            <a:pPr marL="285750" marR="0" lvl="0" indent="-285750" defTabSz="914400" rtl="0" eaLnBrk="0" fontAlgn="base" latinLnBrk="0" hangingPunct="0">
              <a:spcBef>
                <a:spcPct val="0"/>
              </a:spcBef>
              <a:spcAft>
                <a:spcPts val="600"/>
              </a:spcAft>
              <a:buClrTx/>
              <a:buSzTx/>
              <a:buFont typeface="Wingdings" panose="05000000000000000000" pitchFamily="2" charset="2"/>
              <a:buChar char="Ø"/>
              <a:tabLst/>
            </a:pPr>
            <a:r>
              <a:rPr lang="en-US" sz="2600" b="1" dirty="0">
                <a:effectLst/>
              </a:rPr>
              <a:t>Kulkarni et al. [5] utilized 31 years of soil and rainfall data and </a:t>
            </a:r>
            <a:r>
              <a:rPr lang="en-US" sz="2600" b="1" dirty="0" err="1">
                <a:effectLst/>
              </a:rPr>
              <a:t>acheived</a:t>
            </a:r>
            <a:r>
              <a:rPr lang="en-US" sz="2600" b="1" dirty="0">
                <a:effectLst/>
              </a:rPr>
              <a:t> an RMSE of 41.497 using Neural network model</a:t>
            </a:r>
          </a:p>
          <a:p>
            <a:pPr lvl="2" indent="0" eaLnBrk="0" fontAlgn="base" hangingPunct="0">
              <a:spcBef>
                <a:spcPct val="0"/>
              </a:spcBef>
              <a:spcAft>
                <a:spcPts val="600"/>
              </a:spcAft>
              <a:buNone/>
            </a:pPr>
            <a:endParaRPr lang="en-US" sz="1600" dirty="0">
              <a:effectLst/>
            </a:endParaRPr>
          </a:p>
        </p:txBody>
      </p:sp>
      <p:pic>
        <p:nvPicPr>
          <p:cNvPr id="9" name="Content Placeholder 8" descr="A magnifying glass next to a book&#10;&#10;Description automatically generated">
            <a:extLst>
              <a:ext uri="{FF2B5EF4-FFF2-40B4-BE49-F238E27FC236}">
                <a16:creationId xmlns:a16="http://schemas.microsoft.com/office/drawing/2014/main" id="{9DBBA654-F857-FD31-E3BB-2A1FEE38560C}"/>
              </a:ext>
            </a:extLst>
          </p:cNvPr>
          <p:cNvPicPr>
            <a:picLocks noGrp="1" noChangeAspect="1"/>
          </p:cNvPicPr>
          <p:nvPr>
            <p:ph sz="quarter" idx="12"/>
          </p:nvPr>
        </p:nvPicPr>
        <p:blipFill>
          <a:blip r:embed="rId2"/>
          <a:stretch>
            <a:fillRect/>
          </a:stretch>
        </p:blipFill>
        <p:spPr>
          <a:xfrm>
            <a:off x="6571425" y="800100"/>
            <a:ext cx="5357190" cy="5252830"/>
          </a:xfrm>
          <a:noFill/>
        </p:spPr>
      </p:pic>
      <p:sp>
        <p:nvSpPr>
          <p:cNvPr id="5" name="Slide Number Placeholder 4">
            <a:extLst>
              <a:ext uri="{FF2B5EF4-FFF2-40B4-BE49-F238E27FC236}">
                <a16:creationId xmlns:a16="http://schemas.microsoft.com/office/drawing/2014/main" id="{EFC7E0D3-2DC2-F419-54B9-5DBA6EA032E1}"/>
              </a:ext>
            </a:extLst>
          </p:cNvPr>
          <p:cNvSpPr>
            <a:spLocks noGrp="1"/>
          </p:cNvSpPr>
          <p:nvPr>
            <p:ph type="sldNum" sz="quarter" idx="4"/>
          </p:nvPr>
        </p:nvSpPr>
        <p:spPr>
          <a:xfrm>
            <a:off x="11353800" y="5879804"/>
            <a:ext cx="661416" cy="895899"/>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spTree>
    <p:extLst>
      <p:ext uri="{BB962C8B-B14F-4D97-AF65-F5344CB8AC3E}">
        <p14:creationId xmlns:p14="http://schemas.microsoft.com/office/powerpoint/2010/main" val="214828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0A8BE-9C02-8F01-07F7-4C68B9EDA722}"/>
              </a:ext>
            </a:extLst>
          </p:cNvPr>
          <p:cNvSpPr>
            <a:spLocks noGrp="1"/>
          </p:cNvSpPr>
          <p:nvPr>
            <p:ph type="title"/>
          </p:nvPr>
        </p:nvSpPr>
        <p:spPr>
          <a:xfrm>
            <a:off x="914400" y="582246"/>
            <a:ext cx="10360152" cy="914400"/>
          </a:xfrm>
        </p:spPr>
        <p:txBody>
          <a:bodyPr/>
          <a:lstStyle/>
          <a:p>
            <a:r>
              <a:rPr lang="en-US" b="1" dirty="0">
                <a:ea typeface="+mj-lt"/>
                <a:cs typeface="+mj-lt"/>
              </a:rPr>
              <a:t>METHODOLOGY</a:t>
            </a:r>
            <a:endParaRPr lang="en-US" b="1" dirty="0"/>
          </a:p>
        </p:txBody>
      </p:sp>
      <p:sp>
        <p:nvSpPr>
          <p:cNvPr id="3" name="Content Placeholder 2">
            <a:extLst>
              <a:ext uri="{FF2B5EF4-FFF2-40B4-BE49-F238E27FC236}">
                <a16:creationId xmlns:a16="http://schemas.microsoft.com/office/drawing/2014/main" id="{3522C74C-92EF-0459-296A-CB0A982B4ADB}"/>
              </a:ext>
            </a:extLst>
          </p:cNvPr>
          <p:cNvSpPr>
            <a:spLocks noGrp="1"/>
          </p:cNvSpPr>
          <p:nvPr>
            <p:ph sz="quarter" idx="13"/>
          </p:nvPr>
        </p:nvSpPr>
        <p:spPr>
          <a:xfrm>
            <a:off x="914399" y="2039112"/>
            <a:ext cx="6305529" cy="3845873"/>
          </a:xfrm>
        </p:spPr>
        <p:txBody>
          <a:bodyPr vert="horz" lIns="91440" tIns="45720" rIns="91440" bIns="45720" rtlCol="0" anchor="t">
            <a:normAutofit/>
          </a:bodyPr>
          <a:lstStyle/>
          <a:p>
            <a:pPr marL="342900" indent="-342900">
              <a:buFont typeface="Wingdings"/>
              <a:buChar char="Ø"/>
            </a:pPr>
            <a:r>
              <a:rPr lang="en-US" sz="2800" b="1" dirty="0"/>
              <a:t>Data Collection</a:t>
            </a:r>
          </a:p>
          <a:p>
            <a:pPr marL="342900" indent="-342900">
              <a:buFont typeface="Wingdings"/>
              <a:buChar char="Ø"/>
            </a:pPr>
            <a:r>
              <a:rPr lang="en-US" sz="2800" b="1" dirty="0">
                <a:ea typeface="+mn-lt"/>
                <a:cs typeface="+mn-lt"/>
              </a:rPr>
              <a:t>Exploratory Data Analysis (EDA)</a:t>
            </a:r>
          </a:p>
          <a:p>
            <a:pPr marL="342900" indent="-342900">
              <a:buFont typeface="Wingdings"/>
              <a:buChar char="Ø"/>
            </a:pPr>
            <a:r>
              <a:rPr lang="en-US" sz="2800" b="1" dirty="0">
                <a:ea typeface="+mn-lt"/>
                <a:cs typeface="+mn-lt"/>
              </a:rPr>
              <a:t>Splitting The Dataset</a:t>
            </a:r>
          </a:p>
          <a:p>
            <a:pPr marL="342900" indent="-342900">
              <a:buFont typeface="Wingdings"/>
              <a:buChar char="Ø"/>
            </a:pPr>
            <a:r>
              <a:rPr lang="en-US" sz="2800" b="1" dirty="0"/>
              <a:t>Train ML Models</a:t>
            </a:r>
          </a:p>
          <a:p>
            <a:pPr marL="342900" indent="-342900">
              <a:buFont typeface="Wingdings"/>
              <a:buChar char="Ø"/>
            </a:pPr>
            <a:r>
              <a:rPr lang="en-US" sz="2800" b="1" dirty="0"/>
              <a:t>Model Evaluation</a:t>
            </a:r>
          </a:p>
          <a:p>
            <a:pPr marL="342900" indent="-342900">
              <a:buFont typeface="Wingdings"/>
              <a:buChar char="Ø"/>
            </a:pPr>
            <a:endParaRPr lang="en-US" dirty="0"/>
          </a:p>
          <a:p>
            <a:pPr marL="342900" indent="-342900">
              <a:buFont typeface="Wingdings"/>
              <a:buChar char="Ø"/>
            </a:pPr>
            <a:endParaRPr lang="en-US" b="1" dirty="0"/>
          </a:p>
          <a:p>
            <a:pPr marL="342900" indent="-342900">
              <a:buFont typeface="Wingdings"/>
              <a:buChar char="Ø"/>
            </a:pPr>
            <a:endParaRPr lang="en-US" dirty="0"/>
          </a:p>
          <a:p>
            <a:pPr marL="342900" indent="-342900">
              <a:buFont typeface="Wingdings"/>
              <a:buChar char="Ø"/>
            </a:pPr>
            <a:endParaRPr lang="en-US" dirty="0"/>
          </a:p>
        </p:txBody>
      </p:sp>
      <p:sp>
        <p:nvSpPr>
          <p:cNvPr id="5" name="Slide Number Placeholder 4">
            <a:extLst>
              <a:ext uri="{FF2B5EF4-FFF2-40B4-BE49-F238E27FC236}">
                <a16:creationId xmlns:a16="http://schemas.microsoft.com/office/drawing/2014/main" id="{8CF0BD8A-25AE-3B23-7A3D-8E4C2C511AFC}"/>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257671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B5A1E-0AED-7DCC-29A8-2A935527FF76}"/>
              </a:ext>
            </a:extLst>
          </p:cNvPr>
          <p:cNvSpPr>
            <a:spLocks noGrp="1"/>
          </p:cNvSpPr>
          <p:nvPr>
            <p:ph type="title"/>
          </p:nvPr>
        </p:nvSpPr>
        <p:spPr/>
        <p:txBody>
          <a:bodyPr/>
          <a:lstStyle/>
          <a:p>
            <a:r>
              <a:rPr lang="en-US" sz="4000" b="1" dirty="0"/>
              <a:t>DATASET</a:t>
            </a:r>
          </a:p>
        </p:txBody>
      </p:sp>
      <p:pic>
        <p:nvPicPr>
          <p:cNvPr id="6" name="Content Placeholder 5" descr="A screenshot of a computer&#10;&#10;Description automatically generated">
            <a:extLst>
              <a:ext uri="{FF2B5EF4-FFF2-40B4-BE49-F238E27FC236}">
                <a16:creationId xmlns:a16="http://schemas.microsoft.com/office/drawing/2014/main" id="{BC294B0D-0DE8-6670-4A2C-97A3F7576C08}"/>
              </a:ext>
            </a:extLst>
          </p:cNvPr>
          <p:cNvPicPr>
            <a:picLocks noGrp="1" noChangeAspect="1"/>
          </p:cNvPicPr>
          <p:nvPr>
            <p:ph sz="quarter" idx="13"/>
          </p:nvPr>
        </p:nvPicPr>
        <p:blipFill>
          <a:blip r:embed="rId2"/>
          <a:stretch>
            <a:fillRect/>
          </a:stretch>
        </p:blipFill>
        <p:spPr>
          <a:xfrm>
            <a:off x="914399" y="2604618"/>
            <a:ext cx="10359761" cy="2998166"/>
          </a:xfrm>
        </p:spPr>
      </p:pic>
      <p:sp>
        <p:nvSpPr>
          <p:cNvPr id="5" name="Slide Number Placeholder 4">
            <a:extLst>
              <a:ext uri="{FF2B5EF4-FFF2-40B4-BE49-F238E27FC236}">
                <a16:creationId xmlns:a16="http://schemas.microsoft.com/office/drawing/2014/main" id="{D112CF5E-10E3-216D-EBC3-732A36766D55}"/>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23968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3E8F-C3A2-6745-6CBE-4FF93B6B7865}"/>
              </a:ext>
            </a:extLst>
          </p:cNvPr>
          <p:cNvSpPr>
            <a:spLocks noGrp="1"/>
          </p:cNvSpPr>
          <p:nvPr>
            <p:ph type="title"/>
          </p:nvPr>
        </p:nvSpPr>
        <p:spPr/>
        <p:txBody>
          <a:bodyPr/>
          <a:lstStyle/>
          <a:p>
            <a:r>
              <a:rPr lang="en-US" sz="3600" b="1" dirty="0"/>
              <a:t>VALUE COUNT</a:t>
            </a:r>
          </a:p>
        </p:txBody>
      </p:sp>
      <p:pic>
        <p:nvPicPr>
          <p:cNvPr id="6" name="Content Placeholder 5" descr="A graph of a number of beans&#10;&#10;Description automatically generated">
            <a:extLst>
              <a:ext uri="{FF2B5EF4-FFF2-40B4-BE49-F238E27FC236}">
                <a16:creationId xmlns:a16="http://schemas.microsoft.com/office/drawing/2014/main" id="{2DC0B42F-1351-913C-5AB8-E1C323DE5840}"/>
              </a:ext>
            </a:extLst>
          </p:cNvPr>
          <p:cNvPicPr>
            <a:picLocks noGrp="1" noChangeAspect="1"/>
          </p:cNvPicPr>
          <p:nvPr>
            <p:ph sz="quarter" idx="13"/>
          </p:nvPr>
        </p:nvPicPr>
        <p:blipFill>
          <a:blip r:embed="rId2"/>
          <a:stretch>
            <a:fillRect/>
          </a:stretch>
        </p:blipFill>
        <p:spPr>
          <a:xfrm>
            <a:off x="914399" y="2041265"/>
            <a:ext cx="4918299" cy="3900182"/>
          </a:xfrm>
        </p:spPr>
      </p:pic>
      <p:pic>
        <p:nvPicPr>
          <p:cNvPr id="7" name="Content Placeholder 6" descr="A graph with blue and black bars&#10;&#10;Description automatically generated">
            <a:extLst>
              <a:ext uri="{FF2B5EF4-FFF2-40B4-BE49-F238E27FC236}">
                <a16:creationId xmlns:a16="http://schemas.microsoft.com/office/drawing/2014/main" id="{4F0041E0-FC60-852E-57C2-C1C4C774B77E}"/>
              </a:ext>
            </a:extLst>
          </p:cNvPr>
          <p:cNvPicPr>
            <a:picLocks noGrp="1" noChangeAspect="1"/>
          </p:cNvPicPr>
          <p:nvPr>
            <p:ph sz="quarter" idx="12"/>
          </p:nvPr>
        </p:nvPicPr>
        <p:blipFill>
          <a:blip r:embed="rId3"/>
          <a:stretch>
            <a:fillRect/>
          </a:stretch>
        </p:blipFill>
        <p:spPr>
          <a:xfrm>
            <a:off x="5945066" y="2036922"/>
            <a:ext cx="5326576" cy="3899099"/>
          </a:xfrm>
        </p:spPr>
      </p:pic>
      <p:sp>
        <p:nvSpPr>
          <p:cNvPr id="5" name="Slide Number Placeholder 4">
            <a:extLst>
              <a:ext uri="{FF2B5EF4-FFF2-40B4-BE49-F238E27FC236}">
                <a16:creationId xmlns:a16="http://schemas.microsoft.com/office/drawing/2014/main" id="{110434A9-B481-D841-123E-B937825106AB}"/>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58257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203E0-0E53-83FC-B246-161F402E4069}"/>
              </a:ext>
            </a:extLst>
          </p:cNvPr>
          <p:cNvSpPr>
            <a:spLocks noGrp="1"/>
          </p:cNvSpPr>
          <p:nvPr>
            <p:ph type="title"/>
          </p:nvPr>
        </p:nvSpPr>
        <p:spPr/>
        <p:txBody>
          <a:bodyPr/>
          <a:lstStyle/>
          <a:p>
            <a:r>
              <a:rPr lang="en-US" sz="4000" b="1" dirty="0"/>
              <a:t>DATASET</a:t>
            </a:r>
            <a:endParaRPr lang="en-US" sz="3600" dirty="0">
              <a:solidFill>
                <a:srgbClr val="000000"/>
              </a:solidFill>
            </a:endParaRPr>
          </a:p>
        </p:txBody>
      </p:sp>
      <p:pic>
        <p:nvPicPr>
          <p:cNvPr id="7" name="Content Placeholder 6" descr="A screenshot of a computer&#10;&#10;Description automatically generated">
            <a:extLst>
              <a:ext uri="{FF2B5EF4-FFF2-40B4-BE49-F238E27FC236}">
                <a16:creationId xmlns:a16="http://schemas.microsoft.com/office/drawing/2014/main" id="{3C3F185E-EA1C-8340-B320-C3BA8BA2D32F}"/>
              </a:ext>
            </a:extLst>
          </p:cNvPr>
          <p:cNvPicPr>
            <a:picLocks noGrp="1" noChangeAspect="1"/>
          </p:cNvPicPr>
          <p:nvPr>
            <p:ph sz="quarter" idx="12"/>
          </p:nvPr>
        </p:nvPicPr>
        <p:blipFill>
          <a:blip r:embed="rId2"/>
          <a:stretch>
            <a:fillRect/>
          </a:stretch>
        </p:blipFill>
        <p:spPr>
          <a:xfrm>
            <a:off x="6885796" y="2261226"/>
            <a:ext cx="3718656" cy="4056184"/>
          </a:xfrm>
        </p:spPr>
      </p:pic>
      <p:sp>
        <p:nvSpPr>
          <p:cNvPr id="5" name="Slide Number Placeholder 4">
            <a:extLst>
              <a:ext uri="{FF2B5EF4-FFF2-40B4-BE49-F238E27FC236}">
                <a16:creationId xmlns:a16="http://schemas.microsoft.com/office/drawing/2014/main" id="{B5CC3908-C152-5367-4E8C-CD84082F44F4}"/>
              </a:ext>
            </a:extLst>
          </p:cNvPr>
          <p:cNvSpPr>
            <a:spLocks noGrp="1"/>
          </p:cNvSpPr>
          <p:nvPr>
            <p:ph type="sldNum" sz="quarter" idx="4"/>
          </p:nvPr>
        </p:nvSpPr>
        <p:spPr/>
        <p:txBody>
          <a:bodyPr/>
          <a:lstStyle/>
          <a:p>
            <a:fld id="{58FB4751-880F-D840-AAA9-3A15815CC996}" type="slidenum">
              <a:rPr lang="en-US" smtClean="0"/>
              <a:pPr/>
              <a:t>9</a:t>
            </a:fld>
            <a:endParaRPr lang="en-US" dirty="0"/>
          </a:p>
        </p:txBody>
      </p:sp>
      <p:pic>
        <p:nvPicPr>
          <p:cNvPr id="8" name="Picture 7" descr="A screenshot of a computer&#10;&#10;Description automatically generated">
            <a:extLst>
              <a:ext uri="{FF2B5EF4-FFF2-40B4-BE49-F238E27FC236}">
                <a16:creationId xmlns:a16="http://schemas.microsoft.com/office/drawing/2014/main" id="{9D23E429-B69A-F843-F04A-A8331B44320C}"/>
              </a:ext>
            </a:extLst>
          </p:cNvPr>
          <p:cNvPicPr>
            <a:picLocks noChangeAspect="1"/>
          </p:cNvPicPr>
          <p:nvPr/>
        </p:nvPicPr>
        <p:blipFill>
          <a:blip r:embed="rId3"/>
          <a:stretch>
            <a:fillRect/>
          </a:stretch>
        </p:blipFill>
        <p:spPr>
          <a:xfrm>
            <a:off x="1659671" y="2263898"/>
            <a:ext cx="4163890" cy="4069128"/>
          </a:xfrm>
          <a:prstGeom prst="rect">
            <a:avLst/>
          </a:prstGeom>
        </p:spPr>
      </p:pic>
    </p:spTree>
    <p:extLst>
      <p:ext uri="{BB962C8B-B14F-4D97-AF65-F5344CB8AC3E}">
        <p14:creationId xmlns:p14="http://schemas.microsoft.com/office/powerpoint/2010/main" val="208483519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{28D65C33-DB4D-4BFB-9197-9137F10541E0}tf11964407_win32</Template>
  <TotalTime>674</TotalTime>
  <Words>741</Words>
  <Application>Microsoft Office PowerPoint</Application>
  <PresentationFormat>Widescreen</PresentationFormat>
  <Paragraphs>135</Paragraphs>
  <Slides>20</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Calibri</vt:lpstr>
      <vt:lpstr>Courier New</vt:lpstr>
      <vt:lpstr>Gill Sans Nova Light</vt:lpstr>
      <vt:lpstr>Sagona Book</vt:lpstr>
      <vt:lpstr>Wingdings</vt:lpstr>
      <vt:lpstr>Wingdings,Sans-Serif</vt:lpstr>
      <vt:lpstr>Custom</vt:lpstr>
      <vt:lpstr>Crop Yield Prediction  Using Machine Learning Models  </vt:lpstr>
      <vt:lpstr>Members</vt:lpstr>
      <vt:lpstr>Table of Contents</vt:lpstr>
      <vt:lpstr>Introduction</vt:lpstr>
      <vt:lpstr>Literature Review</vt:lpstr>
      <vt:lpstr>METHODOLOGY</vt:lpstr>
      <vt:lpstr>DATASET</vt:lpstr>
      <vt:lpstr>VALUE COUNT</vt:lpstr>
      <vt:lpstr>DATASET</vt:lpstr>
      <vt:lpstr>DATA ENCODING: (LabelEncoder)</vt:lpstr>
      <vt:lpstr>      REMOVE OUTLIERS (IQR)</vt:lpstr>
      <vt:lpstr>DISTRIBUTION</vt:lpstr>
      <vt:lpstr> FEATURE SCALING</vt:lpstr>
      <vt:lpstr>CORRELATION MATRIX</vt:lpstr>
      <vt:lpstr>SPLITTING THE DATASET</vt:lpstr>
      <vt:lpstr>Results</vt:lpstr>
      <vt:lpstr>Discussion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SADMAN SHABAL SHOPAN</dc:creator>
  <cp:lastModifiedBy>MD. SADMAN SHABAL SHOPAN</cp:lastModifiedBy>
  <cp:revision>7</cp:revision>
  <dcterms:created xsi:type="dcterms:W3CDTF">2024-06-25T16:55:35Z</dcterms:created>
  <dcterms:modified xsi:type="dcterms:W3CDTF">2024-09-27T21:37:48Z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