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675"/>
    <a:srgbClr val="4B3C34"/>
    <a:srgbClr val="4E3E36"/>
    <a:srgbClr val="F9DAAB"/>
    <a:srgbClr val="53433B"/>
    <a:srgbClr val="504139"/>
    <a:srgbClr val="C0B79E"/>
    <a:srgbClr val="93591E"/>
    <a:srgbClr val="4F3F37"/>
    <a:srgbClr val="0C8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074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FBF323-F5CB-48E3-8983-403BA31993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C2BEC6-3554-4808-A56C-3CC60E37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1F2434-C039-490E-AA43-B887675E91E3}"/>
              </a:ext>
            </a:extLst>
          </p:cNvPr>
          <p:cNvSpPr/>
          <p:nvPr/>
        </p:nvSpPr>
        <p:spPr>
          <a:xfrm>
            <a:off x="5981700" y="188618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UNIVERSITY OF ENGINEERING &amp; MANAGEMENT, </a:t>
            </a:r>
            <a:endParaRPr 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KOLKATA University Area, Plot No. III – B/5, New Town, Action Area – III, Kolkata– 700160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8DC36-D838-4A48-8C98-3271328354C9}"/>
              </a:ext>
            </a:extLst>
          </p:cNvPr>
          <p:cNvSpPr/>
          <p:nvPr/>
        </p:nvSpPr>
        <p:spPr>
          <a:xfrm>
            <a:off x="5947900" y="2982724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</a:rPr>
              <a:t>Under the guidance of </a:t>
            </a:r>
            <a:endParaRPr lang="en-US" sz="1400" dirty="0">
              <a:latin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</a:rPr>
              <a:t>Dr. Anirban Das 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D8FDB-63A6-4A2F-8086-C501599B6819}"/>
              </a:ext>
            </a:extLst>
          </p:cNvPr>
          <p:cNvSpPr/>
          <p:nvPr/>
        </p:nvSpPr>
        <p:spPr>
          <a:xfrm>
            <a:off x="5981700" y="39900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0" i="0" u="none" strike="noStrike" baseline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FLIGHT RESERVATION SYSTEM</a:t>
            </a:r>
            <a:r>
              <a:rPr lang="en-US" sz="2800" b="1" dirty="0">
                <a:latin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FA76DA-636E-45D9-9BAA-B6EFDDD92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278" y="198818"/>
            <a:ext cx="2107244" cy="15688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056921-1262-4EAD-AE04-381F289424AF}"/>
              </a:ext>
            </a:extLst>
          </p:cNvPr>
          <p:cNvSpPr/>
          <p:nvPr/>
        </p:nvSpPr>
        <p:spPr>
          <a:xfrm>
            <a:off x="362523" y="1334249"/>
            <a:ext cx="5676327" cy="38262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100000">
                <a:srgbClr val="4B3C3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B4132-F994-43A3-82D2-E6F31B6B5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" y="1886186"/>
            <a:ext cx="5228652" cy="27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DC47-B518-44B5-A276-63E3F584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695" y="397440"/>
            <a:ext cx="7677196" cy="1018035"/>
          </a:xfrm>
        </p:spPr>
        <p:txBody>
          <a:bodyPr>
            <a:normAutofit fontScale="90000"/>
          </a:bodyPr>
          <a:lstStyle/>
          <a:p>
            <a:r>
              <a:rPr lang="en-US" dirty="0"/>
              <a:t>ONE WAY TRIP BOOKING RECORD:-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951F-AFA3-43C1-BC20-5A76D7989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3" y="1862978"/>
            <a:ext cx="8630380" cy="3576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AD5EF-E78E-4EF2-BAE1-3FF1A0F1D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2" y="5439661"/>
            <a:ext cx="8630380" cy="123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74E2A-6972-47F7-8050-B30AFCA0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788">
            <a:off x="742402" y="-232090"/>
            <a:ext cx="3899025" cy="24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348-59CF-4868-97B1-2511388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93" y="284086"/>
            <a:ext cx="11502214" cy="1095879"/>
          </a:xfrm>
        </p:spPr>
        <p:txBody>
          <a:bodyPr>
            <a:normAutofit/>
          </a:bodyPr>
          <a:lstStyle/>
          <a:p>
            <a:r>
              <a:rPr lang="en-US" dirty="0"/>
              <a:t>ROUND TRIP BOOKING RECORD:-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9E007-EDDC-4F90-BB9D-72FCD921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3" y="1191867"/>
            <a:ext cx="5743851" cy="55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CAFA-8AD9-417D-AD9A-F9CD44E4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RECORD:-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3F709-7FBD-4813-AA04-DBD7B16E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" y="1684259"/>
            <a:ext cx="10344197" cy="48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F19B-0373-4D59-BCC3-1E495B52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52" y="185415"/>
            <a:ext cx="11351295" cy="1140267"/>
          </a:xfrm>
        </p:spPr>
        <p:txBody>
          <a:bodyPr>
            <a:normAutofit/>
          </a:bodyPr>
          <a:lstStyle/>
          <a:p>
            <a:r>
              <a:rPr lang="en-US" dirty="0"/>
              <a:t>CANCELLATION RECORD:-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3505D-2162-4F84-AAED-F30937D4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4" r="48447" b="37994"/>
          <a:stretch/>
        </p:blipFill>
        <p:spPr>
          <a:xfrm>
            <a:off x="2041865" y="1064304"/>
            <a:ext cx="8667401" cy="56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9768-0997-484C-8FB6-86BCE0A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98"/>
            <a:ext cx="12192000" cy="1255677"/>
          </a:xfrm>
        </p:spPr>
        <p:txBody>
          <a:bodyPr>
            <a:normAutofit/>
          </a:bodyPr>
          <a:lstStyle/>
          <a:p>
            <a:r>
              <a:rPr lang="en-US" dirty="0"/>
              <a:t>VIEW RESERVATION RECORD:-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DC6FF-8736-4410-87E7-BDBDE791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1" y="1415475"/>
            <a:ext cx="11381038" cy="52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FDFD-D9FD-4CFC-A197-C02A45D2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699"/>
            <a:ext cx="12192000" cy="1018035"/>
          </a:xfrm>
        </p:spPr>
        <p:txBody>
          <a:bodyPr/>
          <a:lstStyle/>
          <a:p>
            <a:r>
              <a:rPr lang="en-US" dirty="0">
                <a:solidFill>
                  <a:srgbClr val="F9DAAB"/>
                </a:solidFill>
              </a:rPr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265F-4E4B-49B3-9950-C5CBAC6A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860" y="2015230"/>
            <a:ext cx="9560279" cy="4341181"/>
          </a:xfrm>
          <a:solidFill>
            <a:srgbClr val="53433B"/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endParaRPr lang="en-US" sz="24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sz="2400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It can be operated very easily. There is no need to recruit extra dedicated person or equipment to this application. </a:t>
            </a:r>
          </a:p>
          <a:p>
            <a:pPr marL="0" indent="0">
              <a:buNone/>
            </a:pPr>
            <a:endParaRPr lang="en-US" sz="24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sz="2400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As it provides very high level user friendly function. </a:t>
            </a:r>
          </a:p>
          <a:p>
            <a:endParaRPr lang="en-US" sz="24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sz="2400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Though we already added many features but there can be some changes made in Search Reservation to make it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4306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810A-57E3-4764-ADDC-929FFC2C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09" y="2758057"/>
            <a:ext cx="11012131" cy="1018035"/>
          </a:xfrm>
        </p:spPr>
        <p:txBody>
          <a:bodyPr>
            <a:noAutofit/>
          </a:bodyPr>
          <a:lstStyle/>
          <a:p>
            <a:pPr algn="ctr"/>
            <a:r>
              <a:rPr lang="en-IN" sz="8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THANK YOU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E0BA4-03A9-4BD3-9471-6C3C6A7E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3231">
            <a:off x="6711291" y="491758"/>
            <a:ext cx="4652437" cy="170650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27130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A4675"/>
            </a:gs>
            <a:gs pos="4082">
              <a:schemeClr val="accent6">
                <a:lumMod val="75000"/>
              </a:schemeClr>
            </a:gs>
            <a:gs pos="45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125E-8B79-4169-9B1C-2B8F9222D2D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SUBMITTED BY:-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3077B-6595-4B79-9468-188C9E3C0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5286"/>
              </p:ext>
            </p:extLst>
          </p:nvPr>
        </p:nvGraphicFramePr>
        <p:xfrm>
          <a:off x="608245" y="1996765"/>
          <a:ext cx="10964862" cy="2486457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467350">
                  <a:extLst>
                    <a:ext uri="{9D8B030D-6E8A-4147-A177-3AD203B41FA5}">
                      <a16:colId xmlns:a16="http://schemas.microsoft.com/office/drawing/2014/main" val="1779155986"/>
                    </a:ext>
                  </a:extLst>
                </a:gridCol>
                <a:gridCol w="5497512">
                  <a:extLst>
                    <a:ext uri="{9D8B030D-6E8A-4147-A177-3AD203B41FA5}">
                      <a16:colId xmlns:a16="http://schemas.microsoft.com/office/drawing/2014/main" val="4285473631"/>
                    </a:ext>
                  </a:extLst>
                </a:gridCol>
              </a:tblGrid>
              <a:tr h="402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ENROLLMENT NUMBER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840448"/>
                  </a:ext>
                </a:extLst>
              </a:tr>
              <a:tr h="40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Debangshu Acharyya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12020004009006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257932"/>
                  </a:ext>
                </a:extLst>
              </a:tr>
              <a:tr h="45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Pritha Roy Chowdhury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12020004009007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695874"/>
                  </a:ext>
                </a:extLst>
              </a:tr>
              <a:tr h="40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Subhamoy Kolya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12020004009008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86976"/>
                  </a:ext>
                </a:extLst>
              </a:tr>
              <a:tr h="40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Subhoraj Saha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12020004009009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222698"/>
                  </a:ext>
                </a:extLst>
              </a:tr>
              <a:tr h="408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Akash Ghosh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12020004009010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16955" marR="116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4656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A391D5-DE81-40BF-B297-81A845AF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96" y="4734404"/>
            <a:ext cx="5154005" cy="17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B35C7C5-B4DC-4138-8CA5-B6BBFC848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03737"/>
              </p:ext>
            </p:extLst>
          </p:nvPr>
        </p:nvGraphicFramePr>
        <p:xfrm>
          <a:off x="1486541" y="2246050"/>
          <a:ext cx="9344217" cy="394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448">
                  <a:extLst>
                    <a:ext uri="{9D8B030D-6E8A-4147-A177-3AD203B41FA5}">
                      <a16:colId xmlns:a16="http://schemas.microsoft.com/office/drawing/2014/main" val="3273965580"/>
                    </a:ext>
                  </a:extLst>
                </a:gridCol>
                <a:gridCol w="4092769">
                  <a:extLst>
                    <a:ext uri="{9D8B030D-6E8A-4147-A177-3AD203B41FA5}">
                      <a16:colId xmlns:a16="http://schemas.microsoft.com/office/drawing/2014/main" val="1908512896"/>
                    </a:ext>
                  </a:extLst>
                </a:gridCol>
              </a:tblGrid>
              <a:tr h="545141">
                <a:tc>
                  <a:txBody>
                    <a:bodyPr/>
                    <a:lstStyle/>
                    <a:p>
                      <a:pPr algn="l"/>
                      <a:r>
                        <a:rPr lang="en-US" sz="2900" dirty="0"/>
                        <a:t>               CONTENTS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PAGE NO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07391"/>
                  </a:ext>
                </a:extLst>
              </a:tr>
              <a:tr h="545316"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                      Abstract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06720"/>
                  </a:ext>
                </a:extLst>
              </a:tr>
              <a:tr h="545316"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                   Introduction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5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83029"/>
                  </a:ext>
                </a:extLst>
              </a:tr>
              <a:tr h="637220"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   Hardware and Development tools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71958"/>
                  </a:ext>
                </a:extLst>
              </a:tr>
              <a:tr h="577633"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                     Flowchart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7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7686"/>
                  </a:ext>
                </a:extLst>
              </a:tr>
              <a:tr h="545316"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                     Result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8-14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94874"/>
                  </a:ext>
                </a:extLst>
              </a:tr>
              <a:tr h="54531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Conclusion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15</a:t>
                      </a:r>
                    </a:p>
                  </a:txBody>
                  <a:tcPr marL="108419" marR="108419" marT="54209" marB="542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420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A4D561-F00D-4279-9B0B-D4F1FCB5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71" y="155168"/>
            <a:ext cx="4460076" cy="20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4947-E7D2-4356-988C-D9186C9D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ABSTRACT:-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76007E-17A9-4B2A-9CC5-23A32CD7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870" y="2185561"/>
            <a:ext cx="8762260" cy="3451760"/>
          </a:xfrm>
          <a:solidFill>
            <a:srgbClr val="4F403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This project on Flight Reservation System is the automation of registration process 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Flight Reservation System.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system is able to :-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i) Add passenger record.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ii) View Passenger record.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iii) Cancel Passenger record.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EAC0-ED1A-43D3-97FE-3CB25B22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0FA-D473-4CC5-BD2F-FBDB9F62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17" y="1973312"/>
            <a:ext cx="10915718" cy="3726153"/>
          </a:xfrm>
          <a:solidFill>
            <a:srgbClr val="4F3F37"/>
          </a:solidFill>
          <a:ln w="57150">
            <a:solidFill>
              <a:srgbClr val="C0B79E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The Flight Reservation System (FRS) is a online application to assist an flight with transactions related to making ticket reservations, which includes blocking, reserving, canceling and rescheduling tickets.</a:t>
            </a:r>
          </a:p>
          <a:p>
            <a:endParaRPr lang="en-US" sz="31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This mini project in Flight Reservation System is coded in C language. It uses files as database to perform file handling operations such as add, view and  cancel records to manage passenger records. </a:t>
            </a:r>
          </a:p>
          <a:p>
            <a:endParaRPr lang="en-US" sz="31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The source code for this mini project is error-free. There are many places for improvements and enhancements within the project. This C mini project on Flight Reservation System is compiled in Visual Studio Code IDE using GCC compiler. </a:t>
            </a:r>
          </a:p>
          <a:p>
            <a:endParaRPr lang="en-US" sz="36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8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8D7-6DA1-42B3-9B4B-CB61FCFA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HARDWARE AND DEVELOPMENT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E321A-7A86-49C2-8F9B-6DAA0601D1C0}"/>
              </a:ext>
            </a:extLst>
          </p:cNvPr>
          <p:cNvSpPr/>
          <p:nvPr/>
        </p:nvSpPr>
        <p:spPr>
          <a:xfrm>
            <a:off x="983296" y="2249168"/>
            <a:ext cx="5186686" cy="3323987"/>
          </a:xfrm>
          <a:prstGeom prst="rect">
            <a:avLst/>
          </a:prstGeom>
          <a:solidFill>
            <a:srgbClr val="4E3E3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Hardware: </a:t>
            </a:r>
            <a:b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CPU configuration </a:t>
            </a:r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•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AMD RYZEN 5 3500H CPU @ 2.10GHz </a:t>
            </a:r>
          </a:p>
          <a:p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•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RAM-8GB DDR4 </a:t>
            </a:r>
          </a:p>
          <a:p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Monitor </a:t>
            </a:r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• 16.1 inches 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5B945-6E20-4207-8BDB-F2B974FDD69E}"/>
              </a:ext>
            </a:extLst>
          </p:cNvPr>
          <p:cNvSpPr/>
          <p:nvPr/>
        </p:nvSpPr>
        <p:spPr>
          <a:xfrm>
            <a:off x="7130893" y="2839189"/>
            <a:ext cx="4475181" cy="1938992"/>
          </a:xfrm>
          <a:prstGeom prst="rect">
            <a:avLst/>
          </a:prstGeom>
          <a:solidFill>
            <a:srgbClr val="504139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Operating System 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• Windows 10 </a:t>
            </a: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Development Tool: </a:t>
            </a:r>
          </a:p>
          <a:p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• VS code</a:t>
            </a:r>
          </a:p>
        </p:txBody>
      </p:sp>
    </p:spTree>
    <p:extLst>
      <p:ext uri="{BB962C8B-B14F-4D97-AF65-F5344CB8AC3E}">
        <p14:creationId xmlns:p14="http://schemas.microsoft.com/office/powerpoint/2010/main" val="1623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75000"/>
              </a:schemeClr>
            </a:gs>
            <a:gs pos="0">
              <a:schemeClr val="tx2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8658-AF50-40F9-B694-AD761BEE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75" y="2947572"/>
            <a:ext cx="4108040" cy="1018035"/>
          </a:xfrm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80228-C815-40F5-97B8-E0CB9098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7" y="0"/>
            <a:ext cx="9108489" cy="6913180"/>
          </a:xfrm>
          <a:prstGeom prst="rect">
            <a:avLst/>
          </a:prstGeom>
          <a:effectLst>
            <a:glow>
              <a:schemeClr val="tx1"/>
            </a:glow>
            <a:reflection stA="93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7794-F693-4DE0-A6EF-18DE017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RECORD:-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FFFB-3240-4DF9-A166-31CF491C4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0" b="44725"/>
          <a:stretch/>
        </p:blipFill>
        <p:spPr>
          <a:xfrm>
            <a:off x="233862" y="1988598"/>
            <a:ext cx="1172427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0F67-3076-4E95-9A59-39D3591A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08"/>
            <a:ext cx="12192000" cy="1118586"/>
          </a:xfrm>
        </p:spPr>
        <p:txBody>
          <a:bodyPr>
            <a:normAutofit/>
          </a:bodyPr>
          <a:lstStyle/>
          <a:p>
            <a:r>
              <a:rPr lang="en-US" dirty="0"/>
              <a:t>RESERVATION RECORD:-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9D52F-7E8E-4D44-B4E3-4B9EF8E4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57781"/>
            <a:ext cx="11762911" cy="48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416</TotalTime>
  <Words>373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Times New Roman</vt:lpstr>
      <vt:lpstr>Wingdings 2</vt:lpstr>
      <vt:lpstr>Slate</vt:lpstr>
      <vt:lpstr>PowerPoint Presentation</vt:lpstr>
      <vt:lpstr>SUBMITTED BY:-</vt:lpstr>
      <vt:lpstr>PowerPoint Presentation</vt:lpstr>
      <vt:lpstr>ABSTRACT:-</vt:lpstr>
      <vt:lpstr>INTRODUCTION:-</vt:lpstr>
      <vt:lpstr>HARDWARE AND DEVELOPMENT TOOL</vt:lpstr>
      <vt:lpstr>FLOWCHART</vt:lpstr>
      <vt:lpstr>OUTPUTS RECORD:-</vt:lpstr>
      <vt:lpstr>RESERVATION RECORD:-</vt:lpstr>
      <vt:lpstr>ONE WAY TRIP BOOKING RECORD:-</vt:lpstr>
      <vt:lpstr>ROUND TRIP BOOKING RECORD:-</vt:lpstr>
      <vt:lpstr>BOOKING RECORD:-</vt:lpstr>
      <vt:lpstr>CANCELLATION RECORD:-</vt:lpstr>
      <vt:lpstr>VIEW RESERVATION RECORD:-</vt:lpstr>
      <vt:lpstr>CONCLUSION:-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Subhoraj</dc:creator>
  <cp:lastModifiedBy>Debangshu Acharyya</cp:lastModifiedBy>
  <cp:revision>37</cp:revision>
  <dcterms:created xsi:type="dcterms:W3CDTF">2021-06-07T14:38:25Z</dcterms:created>
  <dcterms:modified xsi:type="dcterms:W3CDTF">2021-06-16T16:09:24Z</dcterms:modified>
</cp:coreProperties>
</file>