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A3F9-53C9-4426-AED9-9B2595F1C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548DC-9CFB-42AD-9D61-35DE61748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5061-6D0C-4BC4-A971-FE587181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0FDF-E17C-4D84-9D1F-1F38071A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2D34-8209-48AA-8DBA-104DFC0F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75E5-A662-48A7-8157-3566DB08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377C1-026C-425C-B0CC-2D54948E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AF9F-2EDC-436B-8FCB-4E0DEFD5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5F7B-8783-45A3-96B6-A9F5E656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D86-CA5B-45FB-B71A-FEA62017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EC01A-DC6C-4BC7-89A2-F076A2E1A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220E9-C721-42DB-821A-CE400A3B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7366A-50DE-4AAC-A84F-39512D75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5ED0E-D86A-4F86-B803-83FC0898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FC7F-673D-413C-9B27-3FA45F72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3A1D-B30D-404F-9DC2-CDE86A4C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38BB-B6E8-4C80-98B6-E61086EA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9D40-DD88-4E80-A50D-EB86A299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B2E0-F306-48D6-ABFF-E5550DB4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6E42-8B13-42CA-ABB6-16355E8C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F478-0E3E-4EA6-84DB-1CB1A543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0CF9-A45C-46D4-BF49-641B495FF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2FB0-0DAB-4E01-ABDD-AE45AA45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0D2F-3D9D-4F9B-8CED-ED389657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C2ACF-C9A7-478A-BE1E-5BB2FFF4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7A02-F32C-4DAD-8EB4-F34F8D0F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85FB-6E75-414A-B2EA-8A9F6AC3D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C493-12B5-4DD6-B7A7-EA17E3CF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771E-620C-49E9-842C-AE19FDEC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CCB40-3739-4F36-B270-47368814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1007-1F06-44DE-A9A7-273B5814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7607-2963-414F-AC9F-A4A00A1E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691B5-281B-457D-94E7-E9FAAD08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C4FF-23B0-477A-BB02-3DF092B03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5791A-3261-4AE9-9194-563F3F08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B0E30-56D2-4C0D-A998-79E04F395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E2E73-8C68-4C7E-9165-1785C443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2C0CF-6E6B-41E5-925C-7EC2124E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307A-B873-4FC7-8B6C-A54628A3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5E54-F0E3-4240-90B2-2517A3CF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2A2B0-6D5D-499B-AF30-EA9D8370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FD2F0-0F9B-471A-8448-CE65E1B4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1E0DD-4C6A-4E45-AD13-AFA4D489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81FA8-B317-424E-A193-650298AA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16F5D-5CB2-4BD1-B140-9A6698F3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F8DD4-B2AC-4000-B313-C1DA7EC3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3F85-FDAF-403B-9594-A87A29C4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CA2F-23C3-4B67-9078-F0940F16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16673-7070-4B4B-9F2E-31E1C3952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6A1F8-B30A-46F2-922E-1A93609D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0574-4789-4C3E-B006-011153CF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06FA8-7E1A-496A-AD01-C3D0900A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DA9-A2C5-4DD1-8DED-FC9C97B4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87EA6-A895-4E4E-AB95-9D16B425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BE45-669F-490B-95A7-576EC7EE7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6B18F-120F-4B41-9B96-92237928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B762-0111-4A7E-9307-8E1382F7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96241-C944-48FD-B459-BD384EDC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8483A-3D2F-4233-901F-D636A192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55E16-A9BC-485C-AB58-21F2142C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4A82-2703-4BFD-A1E6-5D9140AE5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318C-53BE-4372-BD73-4348E7A6604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937B-E591-4416-A9EC-3D56168F9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F31E-93A1-4F20-A7BD-3D3CA21C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3F864-78DB-4D96-A55D-F62C788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0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04B3-D479-4D12-925F-268A7F8B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9" y="261750"/>
            <a:ext cx="9144000" cy="500249"/>
          </a:xfrm>
        </p:spPr>
        <p:txBody>
          <a:bodyPr>
            <a:normAutofit fontScale="90000"/>
          </a:bodyPr>
          <a:lstStyle/>
          <a:p>
            <a:pPr algn="l"/>
            <a:r>
              <a:rPr lang="fi-FI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WORKFLOW OF INSERTING NEW CONTROLS IN TOOL</a:t>
            </a:r>
            <a:r>
              <a:rPr lang="fi-FI" dirty="0"/>
              <a:t> 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7084E4-0E4A-41B7-93A8-D2352A77E33B}"/>
              </a:ext>
            </a:extLst>
          </p:cNvPr>
          <p:cNvGrpSpPr/>
          <p:nvPr/>
        </p:nvGrpSpPr>
        <p:grpSpPr>
          <a:xfrm>
            <a:off x="358589" y="1288274"/>
            <a:ext cx="11607489" cy="4445346"/>
            <a:chOff x="239370" y="1314296"/>
            <a:chExt cx="11607489" cy="44453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8ACD12-36F0-4142-BD9D-00BBBAB65A99}"/>
                </a:ext>
              </a:extLst>
            </p:cNvPr>
            <p:cNvGrpSpPr/>
            <p:nvPr/>
          </p:nvGrpSpPr>
          <p:grpSpPr>
            <a:xfrm>
              <a:off x="358589" y="1344705"/>
              <a:ext cx="1649505" cy="1693423"/>
              <a:chOff x="358589" y="1344705"/>
              <a:chExt cx="1649505" cy="169342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A38E3F9-071D-4273-A58D-4F7AD60BC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8589" y="1344705"/>
                <a:ext cx="1515035" cy="141642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34C8AB-37B7-4A7D-8BCA-C39CFC333A71}"/>
                  </a:ext>
                </a:extLst>
              </p:cNvPr>
              <p:cNvSpPr txBox="1"/>
              <p:nvPr/>
            </p:nvSpPr>
            <p:spPr>
              <a:xfrm>
                <a:off x="358589" y="2761129"/>
                <a:ext cx="16495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i-FI" sz="1200" dirty="0">
                    <a:solidFill>
                      <a:srgbClr val="FF0000"/>
                    </a:solidFill>
                  </a:rPr>
                  <a:t>Robot Logs into Tool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64D01D5-D441-4F66-8ACE-8CF4935FF670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1873624" y="2043953"/>
              <a:ext cx="708211" cy="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09E673-1FFE-4079-B189-8C30CC1B2988}"/>
                </a:ext>
              </a:extLst>
            </p:cNvPr>
            <p:cNvGrpSpPr/>
            <p:nvPr/>
          </p:nvGrpSpPr>
          <p:grpSpPr>
            <a:xfrm>
              <a:off x="2513813" y="1344705"/>
              <a:ext cx="2160494" cy="1723169"/>
              <a:chOff x="2513813" y="1344705"/>
              <a:chExt cx="2160494" cy="172316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04D5701-A934-47F2-B215-B1B1DA04C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835" y="1344705"/>
                <a:ext cx="2024450" cy="126150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F3438-76ED-4F0B-AED6-E936BDA3BB9F}"/>
                  </a:ext>
                </a:extLst>
              </p:cNvPr>
              <p:cNvSpPr txBox="1"/>
              <p:nvPr/>
            </p:nvSpPr>
            <p:spPr>
              <a:xfrm>
                <a:off x="2513813" y="2606209"/>
                <a:ext cx="2160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i-FI" sz="1200" dirty="0">
                    <a:solidFill>
                      <a:srgbClr val="FF0000"/>
                    </a:solidFill>
                  </a:rPr>
                  <a:t>Robot reads outlook to find control list of business </a:t>
                </a:r>
                <a:r>
                  <a:rPr lang="fi-FI" sz="1200" dirty="0" err="1">
                    <a:solidFill>
                      <a:srgbClr val="FF0000"/>
                    </a:solidFill>
                  </a:rPr>
                  <a:t>areas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9322BA-1E22-4D87-B64D-F97F2794E8EF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94" y="1975457"/>
              <a:ext cx="753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2FA3F2-6A4D-4A35-B50D-3CF499B8A579}"/>
                </a:ext>
              </a:extLst>
            </p:cNvPr>
            <p:cNvGrpSpPr/>
            <p:nvPr/>
          </p:nvGrpSpPr>
          <p:grpSpPr>
            <a:xfrm>
              <a:off x="5504329" y="1332227"/>
              <a:ext cx="2160494" cy="1926561"/>
              <a:chOff x="5481919" y="1397528"/>
              <a:chExt cx="2160494" cy="192656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234C61-BA85-4FF3-BB9A-9DB9CBF430BC}"/>
                  </a:ext>
                </a:extLst>
              </p:cNvPr>
              <p:cNvSpPr txBox="1"/>
              <p:nvPr/>
            </p:nvSpPr>
            <p:spPr>
              <a:xfrm>
                <a:off x="5481919" y="2308426"/>
                <a:ext cx="21604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i-FI" sz="1200" dirty="0">
                    <a:solidFill>
                      <a:srgbClr val="FF0000"/>
                    </a:solidFill>
                  </a:rPr>
                  <a:t>Robot Segregates excels based on BA and attaches name of month when the robot last performed the task, to the folder name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1C6D9B1-E090-4A05-9604-647323FDE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4329" y="1397528"/>
                <a:ext cx="1826665" cy="910898"/>
              </a:xfrm>
              <a:prstGeom prst="rect">
                <a:avLst/>
              </a:prstGeom>
            </p:spPr>
          </p:pic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127416-CB6D-4CA1-B677-E5C98E32B710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7353404" y="1892047"/>
              <a:ext cx="741935" cy="14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F6B1D2-F473-47CC-BC0A-765CAAD90CB2}"/>
                </a:ext>
              </a:extLst>
            </p:cNvPr>
            <p:cNvGrpSpPr/>
            <p:nvPr/>
          </p:nvGrpSpPr>
          <p:grpSpPr>
            <a:xfrm>
              <a:off x="8086165" y="1314296"/>
              <a:ext cx="2178633" cy="1594295"/>
              <a:chOff x="8086165" y="1314296"/>
              <a:chExt cx="2178633" cy="1594295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B8C7F44-A12E-43B5-A683-FBFD4D031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5339" y="1314296"/>
                <a:ext cx="2169459" cy="1183963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5AEA12-B271-41E4-9931-22370B879A41}"/>
                  </a:ext>
                </a:extLst>
              </p:cNvPr>
              <p:cNvSpPr txBox="1"/>
              <p:nvPr/>
            </p:nvSpPr>
            <p:spPr>
              <a:xfrm>
                <a:off x="8086165" y="2446926"/>
                <a:ext cx="2160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i-FI" sz="1200" dirty="0">
                    <a:solidFill>
                      <a:srgbClr val="FF0000"/>
                    </a:solidFill>
                  </a:rPr>
                  <a:t>Robot selects ’Create new control’ from maintain page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95F1076-FC1D-44E2-9CEE-436F6FFE9FB1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10264798" y="1906278"/>
              <a:ext cx="654214" cy="138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42CF62B-051B-4741-92FB-BCB7A0CEDCD4}"/>
                </a:ext>
              </a:extLst>
            </p:cNvPr>
            <p:cNvGrpSpPr/>
            <p:nvPr/>
          </p:nvGrpSpPr>
          <p:grpSpPr>
            <a:xfrm>
              <a:off x="8417859" y="3381880"/>
              <a:ext cx="3429000" cy="2176238"/>
              <a:chOff x="8417859" y="3281731"/>
              <a:chExt cx="3388869" cy="160261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65CDD30-6A8C-467A-9E55-1B7B87370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7859" y="3281731"/>
                <a:ext cx="3388869" cy="114094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3ABD35-8FB4-4B3A-A8D6-F1B4A4FC96C5}"/>
                  </a:ext>
                </a:extLst>
              </p:cNvPr>
              <p:cNvSpPr txBox="1"/>
              <p:nvPr/>
            </p:nvSpPr>
            <p:spPr>
              <a:xfrm>
                <a:off x="8417859" y="4422677"/>
                <a:ext cx="2160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i-FI" sz="1200" dirty="0">
                    <a:solidFill>
                      <a:srgbClr val="FF0000"/>
                    </a:solidFill>
                  </a:rPr>
                  <a:t>Robot selects BA and Process area from the excel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DEDAC3-3E61-4B83-B60B-44A4C7C90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6767" y="4329679"/>
              <a:ext cx="891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8DD7AB4-DA5B-43F4-9E21-A99CCA26AC02}"/>
                </a:ext>
              </a:extLst>
            </p:cNvPr>
            <p:cNvGrpSpPr/>
            <p:nvPr/>
          </p:nvGrpSpPr>
          <p:grpSpPr>
            <a:xfrm>
              <a:off x="5262282" y="3381880"/>
              <a:ext cx="2264485" cy="2377762"/>
              <a:chOff x="5262282" y="3435349"/>
              <a:chExt cx="2264485" cy="2377762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12DDD9A-39C5-4174-A92E-E334ED3E7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2282" y="3435349"/>
                <a:ext cx="2264485" cy="197036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CF6172-DCE0-4E46-8227-657FB2DCC9D1}"/>
                  </a:ext>
                </a:extLst>
              </p:cNvPr>
              <p:cNvSpPr txBox="1"/>
              <p:nvPr/>
            </p:nvSpPr>
            <p:spPr>
              <a:xfrm>
                <a:off x="5262282" y="5351446"/>
                <a:ext cx="2040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i-FI" sz="1200" dirty="0">
                    <a:solidFill>
                      <a:srgbClr val="FF0000"/>
                    </a:solidFill>
                  </a:rPr>
                  <a:t>Robot fills in data from the excel one row at a time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3E7744-68F9-4E38-82F0-764AF70C9B1A}"/>
                </a:ext>
              </a:extLst>
            </p:cNvPr>
            <p:cNvCxnSpPr>
              <a:cxnSpLocks/>
              <a:stCxn id="35" idx="1"/>
              <a:endCxn id="42" idx="3"/>
            </p:cNvCxnSpPr>
            <p:nvPr/>
          </p:nvCxnSpPr>
          <p:spPr>
            <a:xfrm flipH="1">
              <a:off x="4598894" y="4367065"/>
              <a:ext cx="663388" cy="16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2CCEC3-2A94-404F-BC74-03C1DCD62FF7}"/>
                </a:ext>
              </a:extLst>
            </p:cNvPr>
            <p:cNvGrpSpPr/>
            <p:nvPr/>
          </p:nvGrpSpPr>
          <p:grpSpPr>
            <a:xfrm>
              <a:off x="239370" y="3621166"/>
              <a:ext cx="4359524" cy="1999129"/>
              <a:chOff x="239370" y="3621166"/>
              <a:chExt cx="4359524" cy="1999129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97032CB-A308-4298-8B76-2E010DE4C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765" y="3621166"/>
                <a:ext cx="4285129" cy="1525457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C1EEC3-B041-4396-BE9A-CA9A084B75BF}"/>
                  </a:ext>
                </a:extLst>
              </p:cNvPr>
              <p:cNvSpPr txBox="1"/>
              <p:nvPr/>
            </p:nvSpPr>
            <p:spPr>
              <a:xfrm>
                <a:off x="239370" y="5158630"/>
                <a:ext cx="4207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i-FI" sz="1200" dirty="0">
                    <a:solidFill>
                      <a:srgbClr val="FF0000"/>
                    </a:solidFill>
                  </a:rPr>
                  <a:t>The inserted controls can now be viewed in controls_view_dir.php page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61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0C3C6-2276-4FF3-A472-F4F23262C0E7}"/>
              </a:ext>
            </a:extLst>
          </p:cNvPr>
          <p:cNvSpPr/>
          <p:nvPr/>
        </p:nvSpPr>
        <p:spPr>
          <a:xfrm>
            <a:off x="592560" y="305825"/>
            <a:ext cx="5181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WORKFLOW OF TESTING CONTROLS IN TOOL</a:t>
            </a:r>
            <a:r>
              <a:rPr lang="fi-FI" dirty="0"/>
              <a:t> 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FE56051-35AE-4C20-946E-90AB56FF1400}"/>
              </a:ext>
            </a:extLst>
          </p:cNvPr>
          <p:cNvGrpSpPr/>
          <p:nvPr/>
        </p:nvGrpSpPr>
        <p:grpSpPr>
          <a:xfrm>
            <a:off x="372583" y="861728"/>
            <a:ext cx="11694149" cy="4736635"/>
            <a:chOff x="372583" y="861728"/>
            <a:chExt cx="11694149" cy="473663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78B5DFF-039C-44C7-96F2-FF059F174F52}"/>
                </a:ext>
              </a:extLst>
            </p:cNvPr>
            <p:cNvGrpSpPr/>
            <p:nvPr/>
          </p:nvGrpSpPr>
          <p:grpSpPr>
            <a:xfrm>
              <a:off x="372583" y="861728"/>
              <a:ext cx="11694149" cy="4736635"/>
              <a:chOff x="372583" y="861728"/>
              <a:chExt cx="11694149" cy="473663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A514E4-206F-4014-8841-773A4F9B413F}"/>
                  </a:ext>
                </a:extLst>
              </p:cNvPr>
              <p:cNvGrpSpPr/>
              <p:nvPr/>
            </p:nvGrpSpPr>
            <p:grpSpPr>
              <a:xfrm>
                <a:off x="372583" y="1009434"/>
                <a:ext cx="11694149" cy="4588929"/>
                <a:chOff x="219704" y="953336"/>
                <a:chExt cx="11694149" cy="4588929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6CE25C8-08C0-4C85-B5E9-BDF4C75F2E0B}"/>
                    </a:ext>
                  </a:extLst>
                </p:cNvPr>
                <p:cNvGrpSpPr/>
                <p:nvPr/>
              </p:nvGrpSpPr>
              <p:grpSpPr>
                <a:xfrm>
                  <a:off x="219704" y="1237712"/>
                  <a:ext cx="3446780" cy="1209525"/>
                  <a:chOff x="219704" y="1237712"/>
                  <a:chExt cx="3446780" cy="1209525"/>
                </a:xfrm>
              </p:grpSpPr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D91008A4-2EC7-430A-9279-07C9B24477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5618" y="1237712"/>
                    <a:ext cx="2701068" cy="932526"/>
                  </a:xfrm>
                  <a:prstGeom prst="rect">
                    <a:avLst/>
                  </a:prstGeom>
                </p:spPr>
              </p:pic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8066FC69-883D-425B-870E-7D912D78A23E}"/>
                      </a:ext>
                    </a:extLst>
                  </p:cNvPr>
                  <p:cNvSpPr txBox="1"/>
                  <p:nvPr/>
                </p:nvSpPr>
                <p:spPr>
                  <a:xfrm>
                    <a:off x="219704" y="2170238"/>
                    <a:ext cx="344678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i-FI" sz="1200" dirty="0">
                        <a:solidFill>
                          <a:srgbClr val="FF0000"/>
                        </a:solidFill>
                      </a:rPr>
                      <a:t>Robot finds user feedbacks from outlook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667A3615-7305-449A-BBAD-E6E061B7F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1890" y="1493434"/>
                  <a:ext cx="4850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C897AFB-AFA5-4176-9BA7-11288C7E7A75}"/>
                    </a:ext>
                  </a:extLst>
                </p:cNvPr>
                <p:cNvGrpSpPr/>
                <p:nvPr/>
              </p:nvGrpSpPr>
              <p:grpSpPr>
                <a:xfrm>
                  <a:off x="3142206" y="1197527"/>
                  <a:ext cx="2361950" cy="1503221"/>
                  <a:chOff x="3142206" y="1197527"/>
                  <a:chExt cx="2361950" cy="1503221"/>
                </a:xfrm>
              </p:grpSpPr>
              <p:pic>
                <p:nvPicPr>
                  <p:cNvPr id="76" name="Picture 75">
                    <a:extLst>
                      <a:ext uri="{FF2B5EF4-FFF2-40B4-BE49-F238E27FC236}">
                        <a16:creationId xmlns:a16="http://schemas.microsoft.com/office/drawing/2014/main" id="{AD49FCA8-FD0F-4020-A1C1-4D1D879277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27680" y="1197527"/>
                    <a:ext cx="2020641" cy="812773"/>
                  </a:xfrm>
                  <a:prstGeom prst="rect">
                    <a:avLst/>
                  </a:prstGeom>
                </p:spPr>
              </p:pic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DEC0393-B6CE-4E63-9FB7-9FE0A5386F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42206" y="2054417"/>
                    <a:ext cx="236195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i-FI" sz="1200" dirty="0">
                        <a:solidFill>
                          <a:srgbClr val="FF0000"/>
                        </a:solidFill>
                      </a:rPr>
                      <a:t>Robot stores the invidual feedbacks in a folder grouped by business area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B67FD4C-DB16-48FB-AC7B-8002A2265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0069" y="1585172"/>
                  <a:ext cx="4424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5E8C76D8-6607-44FB-B886-FF18218DF094}"/>
                    </a:ext>
                  </a:extLst>
                </p:cNvPr>
                <p:cNvGrpSpPr/>
                <p:nvPr/>
              </p:nvGrpSpPr>
              <p:grpSpPr>
                <a:xfrm>
                  <a:off x="5981761" y="953336"/>
                  <a:ext cx="3073464" cy="2031743"/>
                  <a:chOff x="5981761" y="953336"/>
                  <a:chExt cx="3073464" cy="2031743"/>
                </a:xfrm>
              </p:grpSpPr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C5696433-72AC-458F-9BE3-0A0079C807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81761" y="953336"/>
                    <a:ext cx="3073464" cy="1356927"/>
                  </a:xfrm>
                  <a:prstGeom prst="rect">
                    <a:avLst/>
                  </a:prstGeom>
                </p:spPr>
              </p:pic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C56275F-5953-454F-8C16-E1E42CF85CC3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761" y="2338748"/>
                    <a:ext cx="260294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i-FI" sz="1200" dirty="0">
                        <a:solidFill>
                          <a:srgbClr val="FF0000"/>
                        </a:solidFill>
                      </a:rPr>
                      <a:t>Robot assembles the invidual feedbacks in a single excel sheet and stores in a folder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C45A5734-00E4-4AEF-B13A-F599F3A2F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9929" y="1602013"/>
                  <a:ext cx="5905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AFCDD31-898A-4D4C-889D-9760EFC9E0D2}"/>
                    </a:ext>
                  </a:extLst>
                </p:cNvPr>
                <p:cNvGrpSpPr/>
                <p:nvPr/>
              </p:nvGrpSpPr>
              <p:grpSpPr>
                <a:xfrm>
                  <a:off x="7594411" y="3433832"/>
                  <a:ext cx="4319442" cy="2101875"/>
                  <a:chOff x="7643629" y="3763190"/>
                  <a:chExt cx="4091685" cy="1692885"/>
                </a:xfrm>
              </p:grpSpPr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50341AE0-1B2B-4DBF-A285-31DE149B2C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643629" y="3763190"/>
                    <a:ext cx="4091685" cy="869787"/>
                  </a:xfrm>
                  <a:prstGeom prst="rect">
                    <a:avLst/>
                  </a:prstGeom>
                </p:spPr>
              </p:pic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AA7CDF39-059C-42D2-996B-59C4FEFC9D92}"/>
                      </a:ext>
                    </a:extLst>
                  </p:cNvPr>
                  <p:cNvSpPr txBox="1"/>
                  <p:nvPr/>
                </p:nvSpPr>
                <p:spPr>
                  <a:xfrm>
                    <a:off x="7966081" y="4994410"/>
                    <a:ext cx="344678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i-FI" sz="1200" dirty="0">
                        <a:solidFill>
                          <a:srgbClr val="FF0000"/>
                        </a:solidFill>
                      </a:rPr>
                      <a:t>Robot selects the business area and process from the assembled file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09CB5B15-130D-4BDE-85CE-55F8F750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9273" y="3943757"/>
                  <a:ext cx="60368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972DADE5-82C7-4FE0-997E-556129CACE50}"/>
                    </a:ext>
                  </a:extLst>
                </p:cNvPr>
                <p:cNvGrpSpPr/>
                <p:nvPr/>
              </p:nvGrpSpPr>
              <p:grpSpPr>
                <a:xfrm>
                  <a:off x="4424548" y="3207693"/>
                  <a:ext cx="2683302" cy="2221404"/>
                  <a:chOff x="3426782" y="3149586"/>
                  <a:chExt cx="3446780" cy="2907775"/>
                </a:xfrm>
              </p:grpSpPr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4E59C05A-F9B0-488E-9E8C-91B87D3D1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426782" y="3149586"/>
                    <a:ext cx="3053918" cy="2381201"/>
                  </a:xfrm>
                  <a:prstGeom prst="rect">
                    <a:avLst/>
                  </a:prstGeom>
                </p:spPr>
              </p:pic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04976E1-3AEC-49E3-8FDE-9BDF3AB89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26782" y="5595696"/>
                    <a:ext cx="344678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i-FI" sz="1200" dirty="0">
                        <a:solidFill>
                          <a:srgbClr val="FF0000"/>
                        </a:solidFill>
                      </a:rPr>
                      <a:t>Robot fills in the user feedback data using the test form.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0F07E3AA-7956-416D-803C-B01918AE2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0678" y="3973793"/>
                  <a:ext cx="59732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6AB11F7-7123-4BEE-AA81-B79B081AD55F}"/>
                    </a:ext>
                  </a:extLst>
                </p:cNvPr>
                <p:cNvGrpSpPr/>
                <p:nvPr/>
              </p:nvGrpSpPr>
              <p:grpSpPr>
                <a:xfrm>
                  <a:off x="284501" y="3266995"/>
                  <a:ext cx="3427545" cy="2275270"/>
                  <a:chOff x="138759" y="3555116"/>
                  <a:chExt cx="3427545" cy="2275270"/>
                </a:xfrm>
              </p:grpSpPr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273181E3-CB6F-49FB-AEBF-6160608303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8759" y="3555116"/>
                    <a:ext cx="3427545" cy="1413597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1668A43-4054-4206-AC9B-B65C9B664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38759" y="4999389"/>
                    <a:ext cx="2683302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i-FI" sz="1200" dirty="0">
                        <a:solidFill>
                          <a:srgbClr val="FF0000"/>
                        </a:solidFill>
                      </a:rPr>
                      <a:t>Once a test is performed successfully the status field changes to green. The user may now see the feedbacks in the tool.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1B66F12-980D-4BD5-B22E-8FD8475EA13D}"/>
                  </a:ext>
                </a:extLst>
              </p:cNvPr>
              <p:cNvGrpSpPr/>
              <p:nvPr/>
            </p:nvGrpSpPr>
            <p:grpSpPr>
              <a:xfrm>
                <a:off x="9685709" y="861728"/>
                <a:ext cx="2308194" cy="1559083"/>
                <a:chOff x="7971304" y="3098906"/>
                <a:chExt cx="3638639" cy="1285050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5D410CB6-5238-4939-9B63-E6F26DC74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71304" y="3098906"/>
                  <a:ext cx="3269872" cy="1061038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4775BE-B7C2-42D7-B345-CB02B8714094}"/>
                    </a:ext>
                  </a:extLst>
                </p:cNvPr>
                <p:cNvSpPr txBox="1"/>
                <p:nvPr/>
              </p:nvSpPr>
              <p:spPr>
                <a:xfrm>
                  <a:off x="7971304" y="4106957"/>
                  <a:ext cx="363863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i-FI" sz="1200" dirty="0">
                      <a:solidFill>
                        <a:srgbClr val="FF0000"/>
                      </a:solidFill>
                    </a:rPr>
                    <a:t>Robot mails user the assembled report in outlook.</a:t>
                  </a:r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7A5A13-EC86-4C08-95A2-74FDF1B0AEC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7545" y="2645012"/>
              <a:ext cx="0" cy="54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02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WORKFLOW OF INSERTING NEW CONTROLS IN TOOL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Ghosh Pritha</dc:creator>
  <cp:lastModifiedBy>Ghosh Pritha</cp:lastModifiedBy>
  <cp:revision>16</cp:revision>
  <dcterms:created xsi:type="dcterms:W3CDTF">2018-10-16T10:54:13Z</dcterms:created>
  <dcterms:modified xsi:type="dcterms:W3CDTF">2018-10-16T13:17:18Z</dcterms:modified>
</cp:coreProperties>
</file>