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type="screen16x9" cy="6858000" cx="12192000"/>
  <p:notesSz cx="6858000" cy="9144000"/>
  <p:defaultTextStyle>
    <a:lvl1pPr algn="l" eaLnBrk="1" fontAlgn="base" hangingPunct="1" indent="0" latinLnBrk="0" marL="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1pPr>
    <a:lvl2pPr algn="l" eaLnBrk="1" fontAlgn="base" hangingPunct="1" indent="0" latinLnBrk="0" marL="4572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2pPr>
    <a:lvl3pPr algn="l" eaLnBrk="1" fontAlgn="base" hangingPunct="1" indent="0" latinLnBrk="0" marL="9144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3pPr>
    <a:lvl4pPr algn="l" eaLnBrk="1" fontAlgn="base" hangingPunct="1" indent="0" latinLnBrk="0" marL="13716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4pPr>
    <a:lvl5pPr algn="l" eaLnBrk="1" fontAlgn="base" hangingPunct="1" indent="0" latinLnBrk="0" marL="18288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8005" autoAdjust="0"/>
    <p:restoredTop sz="94660" autoAdjust="0"/>
  </p:normalViewPr>
  <p:slideViewPr>
    <p:cSldViewPr showGuides="0" snapToGrid="0" snapToObjects="0">
      <p:cViewPr>
        <p:scale>
          <a:sx n="75" d="100"/>
          <a:sy n="75" d="100"/>
        </p:scale>
        <p:origin x="0" y="0"/>
      </p:cViewPr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4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9" name="Rectangle 2"/>
          <p:cNvSpPr/>
          <p:nvPr>
            <p:ph type="hdr" sz="quarter" idx="0"/>
          </p:nvPr>
        </p:nvSpPr>
        <p:spPr>
          <a:xfrm rot="0">
            <a:off x="0" y="0"/>
            <a:ext cx="3076575" cy="512762"/>
          </a:xfrm>
          <a:prstGeom prst="rect"/>
          <a:noFill/>
          <a:ln>
            <a:noFill/>
          </a:ln>
        </p:spPr>
        <p:txBody>
          <a:bodyPr anchor="t" bIns="45745" lIns="91492" rIns="91492" tIns="45745" vert="horz"/>
          <a:p>
            <a:pPr algn="l" lvl="0"/>
            <a:endParaRPr altLang="en-US" sz="1100" lang="en-US"/>
          </a:p>
        </p:txBody>
      </p:sp>
      <p:sp>
        <p:nvSpPr>
          <p:cNvPr id="1048730" name="Rectangle 3"/>
          <p:cNvSpPr/>
          <p:nvPr>
            <p:ph type="dt" sz="full" idx="1"/>
          </p:nvPr>
        </p:nvSpPr>
        <p:spPr>
          <a:xfrm rot="0">
            <a:off x="4021137" y="0"/>
            <a:ext cx="3076575" cy="512762"/>
          </a:xfrm>
          <a:prstGeom prst="rect"/>
          <a:noFill/>
          <a:ln>
            <a:noFill/>
          </a:ln>
        </p:spPr>
        <p:txBody>
          <a:bodyPr anchor="t" bIns="45745" lIns="91492" rIns="91492" tIns="45745" vert="horz"/>
          <a:p>
            <a:pPr algn="r" lvl="0"/>
            <a:endParaRPr altLang="en-US" sz="1100" lang="en-US"/>
          </a:p>
        </p:txBody>
      </p:sp>
      <p:sp>
        <p:nvSpPr>
          <p:cNvPr id="1048731" name="Rectangle 4"/>
          <p:cNvSpPr/>
          <p:nvPr>
            <p:ph type="sldImg" sz="full" idx="2"/>
          </p:nvPr>
        </p:nvSpPr>
        <p:spPr>
          <a:xfrm rot="0">
            <a:off x="990600" y="766762"/>
            <a:ext cx="5118100" cy="383857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/>
          <a:p/>
        </p:txBody>
      </p:sp>
      <p:sp>
        <p:nvSpPr>
          <p:cNvPr id="1048732" name="Rectangle 5"/>
          <p:cNvSpPr/>
          <p:nvPr>
            <p:ph type="body" sz="quarter" idx="3"/>
          </p:nvPr>
        </p:nvSpPr>
        <p:spPr>
          <a:xfrm rot="0">
            <a:off x="709612" y="4862512"/>
            <a:ext cx="5680075" cy="4605337"/>
          </a:xfrm>
          <a:prstGeom prst="rect"/>
          <a:noFill/>
          <a:ln>
            <a:noFill/>
          </a:ln>
        </p:spPr>
        <p:txBody>
          <a:bodyPr anchor="t" bIns="45745" lIns="91492" rIns="91492" tIns="45745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733" name="Rectangle 6"/>
          <p:cNvSpPr/>
          <p:nvPr>
            <p:ph type="ftr" sz="quarter" idx="4"/>
          </p:nvPr>
        </p:nvSpPr>
        <p:spPr>
          <a:xfrm rot="0">
            <a:off x="0" y="9720262"/>
            <a:ext cx="3076575" cy="512762"/>
          </a:xfrm>
          <a:prstGeom prst="rect"/>
          <a:noFill/>
          <a:ln>
            <a:noFill/>
          </a:ln>
        </p:spPr>
        <p:txBody>
          <a:bodyPr anchor="b" bIns="45745" lIns="91492" rIns="91492" tIns="45745" vert="horz"/>
          <a:p>
            <a:pPr algn="l" lvl="0"/>
            <a:endParaRPr altLang="en-US" sz="1100" lang="en-US"/>
          </a:p>
        </p:txBody>
      </p:sp>
      <p:sp>
        <p:nvSpPr>
          <p:cNvPr id="1048734" name="Rectangle 7"/>
          <p:cNvSpPr/>
          <p:nvPr>
            <p:ph type="sldNum" sz="quarter" idx="5"/>
          </p:nvPr>
        </p:nvSpPr>
        <p:spPr>
          <a:xfrm rot="0">
            <a:off x="4021137" y="9720262"/>
            <a:ext cx="3076575" cy="512762"/>
          </a:xfrm>
          <a:prstGeom prst="rect"/>
          <a:noFill/>
          <a:ln>
            <a:noFill/>
          </a:ln>
        </p:spPr>
        <p:txBody>
          <a:bodyPr anchor="b" bIns="45745" lIns="91492" rIns="91492" tIns="45745" vert="horz"/>
          <a:p>
            <a:pPr algn="r" lvl="0"/>
            <a:fld id="{566ABCEB-ACFC-4714-9973-3DA970169C29}" type="slidenum">
              <a:rPr altLang="en-US" sz="1100" lang="en-US"/>
              <a:pPr algn="r" lvl="0"/>
            </a:fld>
            <a:endParaRPr altLang="en-US" sz="11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marL="0">
      <a:spcBef>
        <a:spcPct val="30000"/>
      </a:spcBef>
      <a:spcAft>
        <a:spcPct val="0"/>
      </a:spcAft>
      <a:buFontTx/>
      <a:buNone/>
      <a:defRPr b="0" sz="1200">
        <a:solidFill>
          <a:srgbClr val="FFFFFF"/>
        </a:solidFill>
        <a:latin typeface="Arial" pitchFamily="0" charset="0"/>
        <a:ea typeface="Rockwell" pitchFamily="0" charset="1"/>
      </a:defRPr>
    </a:lvl1pPr>
    <a:lvl2pPr algn="l" fontAlgn="base" indent="-457200" marL="457200">
      <a:spcBef>
        <a:spcPct val="30000"/>
      </a:spcBef>
      <a:spcAft>
        <a:spcPct val="0"/>
      </a:spcAft>
      <a:buFontTx/>
      <a:buNone/>
      <a:defRPr b="0" sz="1200">
        <a:solidFill>
          <a:srgbClr val="FFFFFF"/>
        </a:solidFill>
        <a:latin typeface="Arial" pitchFamily="0" charset="0"/>
        <a:ea typeface="Rockwell" pitchFamily="0" charset="1"/>
      </a:defRPr>
    </a:lvl2pPr>
    <a:lvl3pPr algn="l" fontAlgn="base" indent="-914400" marL="914400">
      <a:spcBef>
        <a:spcPct val="30000"/>
      </a:spcBef>
      <a:spcAft>
        <a:spcPct val="0"/>
      </a:spcAft>
      <a:buFontTx/>
      <a:buNone/>
      <a:defRPr b="0" sz="1200">
        <a:solidFill>
          <a:srgbClr val="FFFFFF"/>
        </a:solidFill>
        <a:latin typeface="Arial" pitchFamily="0" charset="0"/>
        <a:ea typeface="Rockwell" pitchFamily="0" charset="1"/>
      </a:defRPr>
    </a:lvl3pPr>
    <a:lvl4pPr algn="l" fontAlgn="base" indent="-1371600" marL="1371600">
      <a:spcBef>
        <a:spcPct val="30000"/>
      </a:spcBef>
      <a:spcAft>
        <a:spcPct val="0"/>
      </a:spcAft>
      <a:buFontTx/>
      <a:buNone/>
      <a:defRPr b="0" sz="1200">
        <a:solidFill>
          <a:srgbClr val="FFFFFF"/>
        </a:solidFill>
        <a:latin typeface="Arial" pitchFamily="0" charset="0"/>
        <a:ea typeface="Rockwell" pitchFamily="0" charset="1"/>
      </a:defRPr>
    </a:lvl4pPr>
    <a:lvl5pPr algn="l" fontAlgn="base" indent="-1828800" marL="1828800">
      <a:spcBef>
        <a:spcPct val="30000"/>
      </a:spcBef>
      <a:spcAft>
        <a:spcPct val="0"/>
      </a:spcAft>
      <a:buFontTx/>
      <a:buNone/>
      <a:defRPr b="0" sz="1200">
        <a:solidFill>
          <a:srgbClr val="FFFFFF"/>
        </a:solidFill>
        <a:latin typeface="Arial" pitchFamily="0" charset="0"/>
        <a:ea typeface="Rockwell" pitchFamily="0" charset="1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596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597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598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01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702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703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8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90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91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92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3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636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37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38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31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32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33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3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64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65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5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58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59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60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7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80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81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82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83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73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74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75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27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28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69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70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71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3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584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585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42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43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44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47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48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49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5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52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53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54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06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707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708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10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11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12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713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714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17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19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20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721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722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85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86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87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08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09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25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26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727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728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95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96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97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98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image" Target="../media/image1.jpeg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blipFill rotWithShape="0">
          <a:blip xmlns:r="http://schemas.openxmlformats.org/officeDocument/2006/relationships" r:embed="rId12">
            <a:alphaModFix amt="100000"/>
          </a:blip>
          <a:srcRect/>
          <a:stretch>
            <a:fillRect/>
          </a:stretch>
        </a:blipFill>
      </p:bgPr>
    </p:bg>
    <p:spTree>
      <p:nvGrpSpPr>
        <p:cNvPr id="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/>
          <p:nvPr>
            <p:ph type="title" sz="full" idx="0"/>
          </p:nvPr>
        </p:nvSpPr>
        <p:spPr>
          <a:xfrm rot="0">
            <a:off x="914400" y="609600"/>
            <a:ext cx="10353675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2"/>
          <p:cNvSpPr/>
          <p:nvPr>
            <p:ph type="body" sz="full" idx="1"/>
          </p:nvPr>
        </p:nvSpPr>
        <p:spPr>
          <a:xfrm rot="0">
            <a:off x="914400" y="2095500"/>
            <a:ext cx="10353675" cy="36957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lvl1pPr algn="ctr" eaLnBrk="1" fontAlgn="base" hangingPunct="1" indent="0" latinLnBrk="0" marL="0">
        <a:lnSpc>
          <a:spcPct val="90000"/>
        </a:lnSpc>
        <a:spcBef>
          <a:spcPct val="0"/>
        </a:spcBef>
        <a:buFontTx/>
        <a:buNone/>
        <a:defRPr b="1" sz="3400" i="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Bookman Old Style" pitchFamily="0" charset="1"/>
          <a:ea typeface="Bookman Old Style" pitchFamily="0" charset="1"/>
        </a:defRPr>
      </a:lvl1pPr>
    </p:titleStyle>
    <p:bodyStyle>
      <a:lvl1pPr algn="l" eaLnBrk="1" fontAlgn="base" hangingPunct="1" indent="-228600" latinLnBrk="0" marL="228600">
        <a:lnSpc>
          <a:spcPct val="120000"/>
        </a:lnSpc>
        <a:spcBef>
          <a:spcPts val="1000"/>
        </a:spcBef>
        <a:buFont typeface="Arial" pitchFamily="34" charset="0"/>
        <a:buChar char="•"/>
        <a:defRPr b="0" sz="200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Rockwell" pitchFamily="0" charset="1"/>
          <a:ea typeface="Rockwell" pitchFamily="0" charset="1"/>
        </a:defRPr>
      </a:lvl1pPr>
      <a:lvl2pPr algn="l" eaLnBrk="1" fontAlgn="base" hangingPunct="1" indent="-228600" latinLnBrk="0" marL="685800">
        <a:lnSpc>
          <a:spcPct val="120000"/>
        </a:lnSpc>
        <a:spcBef>
          <a:spcPts val="500"/>
        </a:spcBef>
        <a:buFont typeface="Arial" pitchFamily="34" charset="0"/>
        <a:buChar char="•"/>
        <a:defRPr b="0" sz="180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Rockwell" pitchFamily="0" charset="1"/>
          <a:ea typeface="Rockwell" pitchFamily="0" charset="1"/>
        </a:defRPr>
      </a:lvl2pPr>
      <a:lvl3pPr algn="l" eaLnBrk="1" fontAlgn="base" hangingPunct="1" indent="-228600" latinLnBrk="0" marL="1143000">
        <a:lnSpc>
          <a:spcPct val="120000"/>
        </a:lnSpc>
        <a:spcBef>
          <a:spcPts val="500"/>
        </a:spcBef>
        <a:buFont typeface="Arial" pitchFamily="34" charset="0"/>
        <a:buChar char="•"/>
        <a:defRPr b="0" sz="160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Rockwell" pitchFamily="0" charset="1"/>
          <a:ea typeface="Rockwell" pitchFamily="0" charset="1"/>
        </a:defRPr>
      </a:lvl3pPr>
      <a:lvl4pPr algn="l" eaLnBrk="1" fontAlgn="base" hangingPunct="1" indent="-228600" latinLnBrk="0" marL="1600200">
        <a:lnSpc>
          <a:spcPct val="120000"/>
        </a:lnSpc>
        <a:spcBef>
          <a:spcPts val="500"/>
        </a:spcBef>
        <a:buFont typeface="Arial" pitchFamily="34" charset="0"/>
        <a:buChar char="•"/>
        <a:defRPr b="0" sz="140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Rockwell" pitchFamily="0" charset="1"/>
          <a:ea typeface="Rockwell" pitchFamily="0" charset="1"/>
        </a:defRPr>
      </a:lvl4pPr>
      <a:lvl5pPr algn="l" eaLnBrk="1" fontAlgn="base" hangingPunct="1" indent="-228600" latinLnBrk="0" marL="2057400">
        <a:lnSpc>
          <a:spcPct val="120000"/>
        </a:lnSpc>
        <a:spcBef>
          <a:spcPts val="500"/>
        </a:spcBef>
        <a:buFont typeface="Arial" pitchFamily="34" charset="0"/>
        <a:buChar char="•"/>
        <a:defRPr b="0" sz="120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Rockwell" pitchFamily="0" charset="1"/>
          <a:ea typeface="Rockwell" pitchFamily="0" charset="1"/>
        </a:defRPr>
      </a:lvl5pPr>
    </p:bodyStyle>
    <p:otherStyle>
      <a:lvl1pPr algn="l" eaLnBrk="1" fontAlgn="base" hangingPunct="1" indent="0" latinLnBrk="0" marL="0">
        <a:buFontTx/>
        <a:buNone/>
        <a:defRPr b="0" sz="1800">
          <a:solidFill>
            <a:srgbClr val="FFFFFF"/>
          </a:solidFill>
          <a:latin typeface="Rockwell" pitchFamily="0" charset="1"/>
          <a:ea typeface="Rockwell" pitchFamily="0" charset="1"/>
        </a:defRPr>
      </a:lvl1pPr>
      <a:lvl2pPr algn="l" eaLnBrk="1" fontAlgn="base" hangingPunct="1" indent="-457200" latinLnBrk="0" marL="457200">
        <a:buFontTx/>
        <a:buNone/>
        <a:defRPr b="0" sz="1800">
          <a:solidFill>
            <a:srgbClr val="FFFFFF"/>
          </a:solidFill>
          <a:latin typeface="Rockwell" pitchFamily="0" charset="1"/>
          <a:ea typeface="Rockwell" pitchFamily="0" charset="1"/>
        </a:defRPr>
      </a:lvl2pPr>
      <a:lvl3pPr algn="l" eaLnBrk="1" fontAlgn="base" hangingPunct="1" indent="-914400" latinLnBrk="0" marL="914400">
        <a:buFontTx/>
        <a:buNone/>
        <a:defRPr b="0" sz="1800">
          <a:solidFill>
            <a:srgbClr val="FFFFFF"/>
          </a:solidFill>
          <a:latin typeface="Rockwell" pitchFamily="0" charset="1"/>
          <a:ea typeface="Rockwell" pitchFamily="0" charset="1"/>
        </a:defRPr>
      </a:lvl3pPr>
      <a:lvl4pPr algn="l" eaLnBrk="1" fontAlgn="base" hangingPunct="1" indent="-1371600" latinLnBrk="0" marL="1371600">
        <a:buFontTx/>
        <a:buNone/>
        <a:defRPr b="0" sz="1800">
          <a:solidFill>
            <a:srgbClr val="FFFFFF"/>
          </a:solidFill>
          <a:latin typeface="Rockwell" pitchFamily="0" charset="1"/>
          <a:ea typeface="Rockwell" pitchFamily="0" charset="1"/>
        </a:defRPr>
      </a:lvl4pPr>
      <a:lvl5pPr algn="l" eaLnBrk="1" fontAlgn="base" hangingPunct="1" indent="-1828800" latinLnBrk="0" marL="1828800">
        <a:buFontTx/>
        <a:buNone/>
        <a:defRPr b="0" sz="1800">
          <a:solidFill>
            <a:srgbClr val="FFFFFF"/>
          </a:solidFill>
          <a:latin typeface="Rockwell" pitchFamily="0" charset="1"/>
          <a:ea typeface="Rockwell" pitchFamily="0" charset="1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blipFill rotWithShape="0">
          <a:blip xmlns:r="http://schemas.openxmlformats.org/officeDocument/2006/relationships" r:embed="rId12">
            <a:alphaModFix amt="100000"/>
          </a:blip>
          <a:srcRect/>
          <a:stretch>
            <a:fillRect/>
          </a:stretch>
        </a:blipFill>
      </p:bgPr>
    </p:bg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9" name="TextBox 10"/>
          <p:cNvSpPr/>
          <p:nvPr/>
        </p:nvSpPr>
        <p:spPr>
          <a:xfrm rot="0">
            <a:off x="836612" y="735012"/>
            <a:ext cx="609600" cy="58578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lvl="0">
              <a:spcBef>
                <a:spcPct val="0"/>
              </a:spcBef>
              <a:buFontTx/>
              <a:buNone/>
            </a:pPr>
            <a:r>
              <a:rPr altLang="en-US" sz="8000" lang="en-US">
                <a:solidFill>
                  <a:srgbClr val="FFFFFF"/>
                </a:solidFill>
              </a:rPr>
              <a:t>“</a:t>
            </a:r>
          </a:p>
        </p:txBody>
      </p:sp>
      <p:sp>
        <p:nvSpPr>
          <p:cNvPr id="1048620" name="TextBox 12"/>
          <p:cNvSpPr/>
          <p:nvPr/>
        </p:nvSpPr>
        <p:spPr>
          <a:xfrm rot="0">
            <a:off x="10658475" y="2971800"/>
            <a:ext cx="609600" cy="58578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>
              <a:spcBef>
                <a:spcPct val="0"/>
              </a:spcBef>
              <a:buFontTx/>
              <a:buNone/>
            </a:pPr>
            <a:r>
              <a:rPr altLang="en-US" sz="8000" lang="en-US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1048621" name="Title Placeholder 1"/>
          <p:cNvSpPr/>
          <p:nvPr>
            <p:ph type="title" sz="full" idx="0"/>
          </p:nvPr>
        </p:nvSpPr>
        <p:spPr>
          <a:xfrm rot="0">
            <a:off x="914400" y="609600"/>
            <a:ext cx="10353675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622" name="Text Placeholder 2"/>
          <p:cNvSpPr/>
          <p:nvPr>
            <p:ph type="body" sz="full" idx="1"/>
          </p:nvPr>
        </p:nvSpPr>
        <p:spPr>
          <a:xfrm rot="0">
            <a:off x="914400" y="2095500"/>
            <a:ext cx="10353675" cy="36957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623" name="Date Placeholder 3"/>
          <p:cNvSpPr/>
          <p:nvPr>
            <p:ph type="dt" sz="half" idx="2"/>
          </p:nvPr>
        </p:nvSpPr>
        <p:spPr>
          <a:xfrm rot="0">
            <a:off x="7678737" y="5883275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datetime1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24" name="Footer Placeholder 4"/>
          <p:cNvSpPr/>
          <p:nvPr>
            <p:ph type="ftr" sz="quarter" idx="3"/>
          </p:nvPr>
        </p:nvSpPr>
        <p:spPr>
          <a:xfrm rot="0">
            <a:off x="914400" y="5883275"/>
            <a:ext cx="66722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l" lvl="0"/>
            <a:endParaRPr altLang="en-US" sz="1000" lang="en-IN">
              <a:solidFill>
                <a:srgbClr val="FFFFFF"/>
              </a:solidFill>
            </a:endParaRPr>
          </a:p>
        </p:txBody>
      </p:sp>
      <p:sp>
        <p:nvSpPr>
          <p:cNvPr id="1048625" name="Slide Number Placeholder 5"/>
          <p:cNvSpPr/>
          <p:nvPr>
            <p:ph type="sldNum" sz="quarter" idx="4"/>
          </p:nvPr>
        </p:nvSpPr>
        <p:spPr>
          <a:xfrm rot="0">
            <a:off x="10514012" y="5883275"/>
            <a:ext cx="75406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 sz="1800">
                <a:solidFill>
                  <a:srgbClr val="FFFFFF"/>
                </a:solidFill>
                <a:latin typeface="Rockwell" pitchFamily="0" charset="1"/>
                <a:ea typeface="Rockwell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000" lang="en-IN">
                <a:solidFill>
                  <a:srgbClr val="FFFFFF"/>
                </a:solidFill>
              </a:rPr>
              <a:pPr algn="r" lvl="0"/>
            </a:fld>
            <a:endParaRPr altLang="en-US" sz="1000" lang="en-IN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lvl1pPr algn="ctr" eaLnBrk="1" fontAlgn="base" hangingPunct="1" indent="0" latinLnBrk="0" marL="0">
        <a:lnSpc>
          <a:spcPct val="90000"/>
        </a:lnSpc>
        <a:spcBef>
          <a:spcPct val="0"/>
        </a:spcBef>
        <a:buFontTx/>
        <a:buNone/>
        <a:defRPr b="1" sz="3400" i="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Bookman Old Style" pitchFamily="0" charset="1"/>
          <a:ea typeface="Bookman Old Style" pitchFamily="0" charset="1"/>
        </a:defRPr>
      </a:lvl1pPr>
    </p:titleStyle>
    <p:bodyStyle>
      <a:lvl1pPr algn="l" eaLnBrk="1" fontAlgn="base" hangingPunct="1" indent="-228600" latinLnBrk="0" marL="228600">
        <a:lnSpc>
          <a:spcPct val="120000"/>
        </a:lnSpc>
        <a:spcBef>
          <a:spcPts val="1000"/>
        </a:spcBef>
        <a:buFont typeface="Arial" pitchFamily="34" charset="0"/>
        <a:buChar char="•"/>
        <a:defRPr b="0" sz="200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Rockwell" pitchFamily="0" charset="1"/>
          <a:ea typeface="Rockwell" pitchFamily="0" charset="1"/>
        </a:defRPr>
      </a:lvl1pPr>
      <a:lvl2pPr algn="l" eaLnBrk="1" fontAlgn="base" hangingPunct="1" indent="-228600" latinLnBrk="0" marL="685800">
        <a:lnSpc>
          <a:spcPct val="120000"/>
        </a:lnSpc>
        <a:spcBef>
          <a:spcPts val="500"/>
        </a:spcBef>
        <a:buFont typeface="Arial" pitchFamily="34" charset="0"/>
        <a:buChar char="•"/>
        <a:defRPr b="0" sz="180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Rockwell" pitchFamily="0" charset="1"/>
          <a:ea typeface="Rockwell" pitchFamily="0" charset="1"/>
        </a:defRPr>
      </a:lvl2pPr>
      <a:lvl3pPr algn="l" eaLnBrk="1" fontAlgn="base" hangingPunct="1" indent="-228600" latinLnBrk="0" marL="1143000">
        <a:lnSpc>
          <a:spcPct val="120000"/>
        </a:lnSpc>
        <a:spcBef>
          <a:spcPts val="500"/>
        </a:spcBef>
        <a:buFont typeface="Arial" pitchFamily="34" charset="0"/>
        <a:buChar char="•"/>
        <a:defRPr b="0" sz="160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Rockwell" pitchFamily="0" charset="1"/>
          <a:ea typeface="Rockwell" pitchFamily="0" charset="1"/>
        </a:defRPr>
      </a:lvl3pPr>
      <a:lvl4pPr algn="l" eaLnBrk="1" fontAlgn="base" hangingPunct="1" indent="-228600" latinLnBrk="0" marL="1600200">
        <a:lnSpc>
          <a:spcPct val="120000"/>
        </a:lnSpc>
        <a:spcBef>
          <a:spcPts val="500"/>
        </a:spcBef>
        <a:buFont typeface="Arial" pitchFamily="34" charset="0"/>
        <a:buChar char="•"/>
        <a:defRPr b="0" sz="140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Rockwell" pitchFamily="0" charset="1"/>
          <a:ea typeface="Rockwell" pitchFamily="0" charset="1"/>
        </a:defRPr>
      </a:lvl4pPr>
      <a:lvl5pPr algn="l" eaLnBrk="1" fontAlgn="base" hangingPunct="1" indent="-228600" latinLnBrk="0" marL="2057400">
        <a:lnSpc>
          <a:spcPct val="120000"/>
        </a:lnSpc>
        <a:spcBef>
          <a:spcPts val="500"/>
        </a:spcBef>
        <a:buFont typeface="Arial" pitchFamily="34" charset="0"/>
        <a:buChar char="•"/>
        <a:defRPr b="0" sz="120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Rockwell" pitchFamily="0" charset="1"/>
          <a:ea typeface="Rockwell" pitchFamily="0" charset="1"/>
        </a:defRPr>
      </a:lvl5pPr>
    </p:bodyStyle>
    <p:otherStyle>
      <a:lvl1pPr algn="l" eaLnBrk="1" fontAlgn="base" hangingPunct="1" indent="0" latinLnBrk="0" marL="0">
        <a:buFontTx/>
        <a:buNone/>
        <a:defRPr b="0" sz="1800">
          <a:solidFill>
            <a:srgbClr val="FFFFFF"/>
          </a:solidFill>
          <a:latin typeface="Rockwell" pitchFamily="0" charset="1"/>
          <a:ea typeface="Rockwell" pitchFamily="0" charset="1"/>
        </a:defRPr>
      </a:lvl1pPr>
      <a:lvl2pPr algn="l" eaLnBrk="1" fontAlgn="base" hangingPunct="1" indent="-457200" latinLnBrk="0" marL="457200">
        <a:buFontTx/>
        <a:buNone/>
        <a:defRPr b="0" sz="1800">
          <a:solidFill>
            <a:srgbClr val="FFFFFF"/>
          </a:solidFill>
          <a:latin typeface="Rockwell" pitchFamily="0" charset="1"/>
          <a:ea typeface="Rockwell" pitchFamily="0" charset="1"/>
        </a:defRPr>
      </a:lvl2pPr>
      <a:lvl3pPr algn="l" eaLnBrk="1" fontAlgn="base" hangingPunct="1" indent="-914400" latinLnBrk="0" marL="914400">
        <a:buFontTx/>
        <a:buNone/>
        <a:defRPr b="0" sz="1800">
          <a:solidFill>
            <a:srgbClr val="FFFFFF"/>
          </a:solidFill>
          <a:latin typeface="Rockwell" pitchFamily="0" charset="1"/>
          <a:ea typeface="Rockwell" pitchFamily="0" charset="1"/>
        </a:defRPr>
      </a:lvl3pPr>
      <a:lvl4pPr algn="l" eaLnBrk="1" fontAlgn="base" hangingPunct="1" indent="-1371600" latinLnBrk="0" marL="1371600">
        <a:buFontTx/>
        <a:buNone/>
        <a:defRPr b="0" sz="1800">
          <a:solidFill>
            <a:srgbClr val="FFFFFF"/>
          </a:solidFill>
          <a:latin typeface="Rockwell" pitchFamily="0" charset="1"/>
          <a:ea typeface="Rockwell" pitchFamily="0" charset="1"/>
        </a:defRPr>
      </a:lvl4pPr>
      <a:lvl5pPr algn="l" eaLnBrk="1" fontAlgn="base" hangingPunct="1" indent="-1828800" latinLnBrk="0" marL="1828800">
        <a:buFontTx/>
        <a:buNone/>
        <a:defRPr b="0" sz="1800">
          <a:solidFill>
            <a:srgbClr val="FFFFFF"/>
          </a:solidFill>
          <a:latin typeface="Rockwell" pitchFamily="0" charset="1"/>
          <a:ea typeface="Rockwell" pitchFamily="0" charset="1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9" name="Title 1"/>
          <p:cNvSpPr/>
          <p:nvPr>
            <p:ph type="ctrTitle" sz="full" idx="0"/>
          </p:nvPr>
        </p:nvSpPr>
        <p:spPr>
          <a:xfrm rot="0">
            <a:off x="1689100" y="1146175"/>
            <a:ext cx="9001125" cy="10953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ctr" eaLnBrk="1" fontAlgn="base" hangingPunct="1" indent="0" latinLnBrk="0" marL="0">
              <a:lnSpc>
                <a:spcPct val="90000"/>
              </a:lnSpc>
              <a:spcBef>
                <a:spcPct val="0"/>
              </a:spcBef>
              <a:buFontTx/>
              <a:buNone/>
              <a:defRPr b="1" sz="3400" i="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Bookman Old Style" pitchFamily="0" charset="1"/>
                <a:ea typeface="Bookman Old Style" pitchFamily="0" charset="1"/>
              </a:defRPr>
            </a:lvl1pPr>
          </a:lstStyle>
          <a:p>
            <a:pPr algn="ctr" lvl="0"/>
            <a:r>
              <a:rPr altLang="en-US" sz="4800" lang="en-US"/>
              <a:t>Digital portfolio</a:t>
            </a:r>
          </a:p>
        </p:txBody>
      </p:sp>
      <p:sp>
        <p:nvSpPr>
          <p:cNvPr id="1048600" name="Subtitle 2"/>
          <p:cNvSpPr/>
          <p:nvPr>
            <p:ph type="subTitle" sz="full" idx="1"/>
          </p:nvPr>
        </p:nvSpPr>
        <p:spPr>
          <a:xfrm rot="0">
            <a:off x="1050925" y="3228975"/>
            <a:ext cx="10807700" cy="2057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28600" latinLnBrk="0" marL="228600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b="0" sz="20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228600" latinLnBrk="0" marL="6858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228600" latinLnBrk="0" marL="11430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6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228600" latinLnBrk="0" marL="16002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4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228600" latinLnBrk="0" marL="20574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2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5pPr>
          </a:lstStyle>
          <a:p>
            <a:pPr algn="l" eaLnBrk="1" hangingPunct="1" indent="0" latinLnBrk="0" lvl="0" marL="0">
              <a:lnSpc>
                <a:spcPct val="80000"/>
              </a:lnSpc>
              <a:buFontTx/>
              <a:buNone/>
            </a:pPr>
            <a:r>
              <a:rPr altLang="en-US" sz="2400" lang="en-US">
                <a:solidFill>
                  <a:srgbClr val="FFFFFF"/>
                </a:solidFill>
                <a:latin typeface="Rockwell" pitchFamily="0" charset="1"/>
                <a:ea typeface="Rockwell" pitchFamily="0" charset="1"/>
              </a:rPr>
              <a:t>STUDENT NAME: </a:t>
            </a:r>
            <a:r>
              <a:rPr altLang="en-US" sz="2400" lang="en-US">
                <a:solidFill>
                  <a:srgbClr val="FFFFFF"/>
                </a:solidFill>
                <a:latin typeface="Rockwell" pitchFamily="0" charset="1"/>
                <a:ea typeface="Rockwell" pitchFamily="0" charset="1"/>
              </a:rPr>
              <a:t>P</a:t>
            </a:r>
            <a:r>
              <a:rPr altLang="en-US" sz="2400" lang="en-US">
                <a:solidFill>
                  <a:srgbClr val="FFFFFF"/>
                </a:solidFill>
                <a:latin typeface="Rockwell" pitchFamily="0" charset="1"/>
                <a:ea typeface="Rockwell" pitchFamily="0" charset="1"/>
              </a:rPr>
              <a:t>R</a:t>
            </a:r>
            <a:r>
              <a:rPr altLang="en-US" sz="2400" lang="en-US">
                <a:solidFill>
                  <a:srgbClr val="FFFFFF"/>
                </a:solidFill>
                <a:latin typeface="Rockwell" pitchFamily="0" charset="1"/>
                <a:ea typeface="Rockwell" pitchFamily="0" charset="1"/>
              </a:rPr>
              <a:t>EETHA</a:t>
            </a:r>
            <a:r>
              <a:rPr altLang="en-US" sz="2400" lang="en-US">
                <a:solidFill>
                  <a:srgbClr val="FFFFFF"/>
                </a:solidFill>
                <a:latin typeface="Rockwell" pitchFamily="0" charset="1"/>
                <a:ea typeface="Rockwell" pitchFamily="0" charset="1"/>
              </a:rPr>
              <a:t>.</a:t>
            </a:r>
            <a:r>
              <a:rPr altLang="en-US" sz="2400" lang="en-US">
                <a:solidFill>
                  <a:srgbClr val="FFFFFF"/>
                </a:solidFill>
                <a:latin typeface="Rockwell" pitchFamily="0" charset="1"/>
                <a:ea typeface="Rockwell" pitchFamily="0" charset="1"/>
              </a:rPr>
              <a:t> </a:t>
            </a:r>
            <a:r>
              <a:rPr altLang="en-US" sz="2400" lang="en-US">
                <a:solidFill>
                  <a:srgbClr val="FFFFFF"/>
                </a:solidFill>
                <a:latin typeface="Rockwell" pitchFamily="0" charset="1"/>
                <a:ea typeface="Rockwell" pitchFamily="0" charset="1"/>
              </a:rPr>
              <a:t>S</a:t>
            </a:r>
          </a:p>
          <a:p>
            <a:pPr algn="l" eaLnBrk="1" hangingPunct="1" indent="0" latinLnBrk="0" lvl="0" marL="0">
              <a:lnSpc>
                <a:spcPct val="80000"/>
              </a:lnSpc>
              <a:buFontTx/>
              <a:buNone/>
            </a:pPr>
            <a:r>
              <a:rPr altLang="en-US" sz="2400" lang="en-US">
                <a:solidFill>
                  <a:srgbClr val="FFFFFF"/>
                </a:solidFill>
                <a:latin typeface="Rockwell" pitchFamily="0" charset="1"/>
                <a:ea typeface="Rockwell" pitchFamily="0" charset="1"/>
              </a:rPr>
              <a:t> REGISTER NO    : 2224096</a:t>
            </a:r>
            <a:r>
              <a:rPr altLang="en-US" sz="2400" lang="en-US">
                <a:solidFill>
                  <a:srgbClr val="FFFFFF"/>
                </a:solidFill>
                <a:latin typeface="Rockwell" pitchFamily="0" charset="1"/>
                <a:ea typeface="Rockwell" pitchFamily="0" charset="1"/>
              </a:rPr>
              <a:t>3</a:t>
            </a:r>
            <a:r>
              <a:rPr altLang="en-US" sz="2400" lang="en-US">
                <a:solidFill>
                  <a:srgbClr val="FFFFFF"/>
                </a:solidFill>
                <a:latin typeface="Rockwell" pitchFamily="0" charset="1"/>
                <a:ea typeface="Rockwell" pitchFamily="0" charset="1"/>
              </a:rPr>
              <a:t>8</a:t>
            </a:r>
          </a:p>
          <a:p>
            <a:pPr algn="l" eaLnBrk="1" hangingPunct="1" indent="0" latinLnBrk="0" lvl="0" marL="0">
              <a:lnSpc>
                <a:spcPct val="80000"/>
              </a:lnSpc>
              <a:buFontTx/>
              <a:buNone/>
            </a:pPr>
            <a:r>
              <a:rPr altLang="en-US" sz="2400" lang="en-US">
                <a:solidFill>
                  <a:srgbClr val="FFFFFF"/>
                </a:solidFill>
                <a:latin typeface="Rockwell" pitchFamily="0" charset="1"/>
                <a:ea typeface="Rockwell" pitchFamily="0" charset="1"/>
              </a:rPr>
              <a:t>  NMID                  :E08F2F2CC30D6BD9EAD46E5FD697E</a:t>
            </a:r>
          </a:p>
          <a:p>
            <a:pPr algn="l" eaLnBrk="1" hangingPunct="1" indent="0" latinLnBrk="0" lvl="0" marL="0">
              <a:lnSpc>
                <a:spcPct val="80000"/>
              </a:lnSpc>
              <a:buFontTx/>
              <a:buNone/>
            </a:pPr>
            <a:r>
              <a:rPr altLang="en-US" sz="2400" lang="en-US">
                <a:solidFill>
                  <a:srgbClr val="FFFFFF"/>
                </a:solidFill>
                <a:latin typeface="Rockwell" pitchFamily="0" charset="1"/>
                <a:ea typeface="Rockwell" pitchFamily="0" charset="1"/>
              </a:rPr>
              <a:t>  DEPARMENT     : BCS(COMPUTER SCIENCE)</a:t>
            </a:r>
          </a:p>
          <a:p>
            <a:pPr algn="l" eaLnBrk="1" hangingPunct="1" indent="0" latinLnBrk="0" lvl="0" marL="0">
              <a:lnSpc>
                <a:spcPct val="80000"/>
              </a:lnSpc>
              <a:buFontTx/>
              <a:buNone/>
            </a:pPr>
            <a:r>
              <a:rPr altLang="en-US" sz="2400" lang="en-US">
                <a:solidFill>
                  <a:srgbClr val="FFFFFF"/>
                </a:solidFill>
                <a:latin typeface="Rockwell" pitchFamily="0" charset="1"/>
                <a:ea typeface="Rockwell" pitchFamily="0" charset="1"/>
              </a:rPr>
              <a:t>  COLLEAGE        : OM SHANTI ARTS ND SCIENCE COLLEGE</a:t>
            </a:r>
          </a:p>
          <a:p>
            <a:pPr algn="l" eaLnBrk="1" hangingPunct="1" indent="0" latinLnBrk="0" lvl="0" marL="0">
              <a:lnSpc>
                <a:spcPct val="80000"/>
              </a:lnSpc>
              <a:buFontTx/>
              <a:buNone/>
            </a:pPr>
            <a:r>
              <a:rPr altLang="en-US" sz="2400" lang="en-US">
                <a:solidFill>
                  <a:srgbClr val="FFFFFF"/>
                </a:solidFill>
                <a:latin typeface="Rockwell" pitchFamily="0" charset="1"/>
                <a:ea typeface="Rockwell" pitchFamily="0" charset="1"/>
              </a:rPr>
              <a:t>  UNIVERSITY       : MADARAS UNIVERSITY</a:t>
            </a:r>
          </a:p>
          <a:p>
            <a:pPr algn="ctr" eaLnBrk="1" hangingPunct="1" indent="0" latinLnBrk="0" lvl="0" marL="0">
              <a:lnSpc>
                <a:spcPct val="80000"/>
              </a:lnSpc>
              <a:buFontTx/>
              <a:buNone/>
            </a:pPr>
            <a:endParaRPr altLang="en-US" sz="600" lang="en-IN">
              <a:solidFill>
                <a:srgbClr val="FFFFFF"/>
              </a:solidFill>
              <a:latin typeface="Rockwell" pitchFamily="0" charset="1"/>
              <a:ea typeface="Rockwell" pitchFamily="0" charset="1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8" name="Title 1"/>
          <p:cNvSpPr/>
          <p:nvPr>
            <p:ph type="title" sz="full" idx="0"/>
          </p:nvPr>
        </p:nvSpPr>
        <p:spPr>
          <a:xfrm rot="0">
            <a:off x="914400" y="609600"/>
            <a:ext cx="10353675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0" marL="0">
              <a:lnSpc>
                <a:spcPct val="90000"/>
              </a:lnSpc>
              <a:spcBef>
                <a:spcPct val="0"/>
              </a:spcBef>
              <a:buFontTx/>
              <a:buNone/>
              <a:defRPr b="1" sz="3400" i="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Bookman Old Style" pitchFamily="0" charset="1"/>
                <a:ea typeface="Bookman Old Style" pitchFamily="0" charset="1"/>
              </a:defRPr>
            </a:lvl1pPr>
          </a:lstStyle>
          <a:p>
            <a:pPr lvl="0"/>
            <a:r>
              <a:rPr altLang="en-US" lang="en-IN"/>
              <a:t>RESULTS</a:t>
            </a:r>
            <a:r>
              <a:rPr altLang="en-US" lang="en-IN"/>
              <a:t> </a:t>
            </a:r>
          </a:p>
        </p:txBody>
      </p:sp>
      <p:sp>
        <p:nvSpPr>
          <p:cNvPr id="1048589" name="Content Placeholder 2"/>
          <p:cNvSpPr/>
          <p:nvPr>
            <p:ph sz="full" idx="1"/>
          </p:nvPr>
        </p:nvSpPr>
        <p:spPr>
          <a:xfrm rot="0">
            <a:off x="914400" y="2309812"/>
            <a:ext cx="10353675" cy="42322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28600" latinLnBrk="0" marL="228600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b="0" sz="20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228600" latinLnBrk="0" marL="6858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228600" latinLnBrk="0" marL="11430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6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228600" latinLnBrk="0" marL="16002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4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228600" latinLnBrk="0" marL="20574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2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5pPr>
          </a:lstStyle>
          <a:p>
            <a:pPr algn="l" indent="-239712" lvl="0" marL="12700">
              <a:lnSpc>
                <a:spcPct val="100000"/>
              </a:lnSpc>
              <a:spcBef>
                <a:spcPts val="387"/>
              </a:spcBef>
              <a:buClr>
                <a:srgbClr val="83992A"/>
              </a:buClr>
              <a:buSzPct val="114000"/>
              <a:buFont typeface="Arial MT" pitchFamily="0" charset="1"/>
              <a:buChar char="•"/>
              <a:tabLst>
                <a:tab algn="l" pos="247650"/>
                <a:tab algn="l" pos="247650"/>
                <a:tab algn="l" pos="247650"/>
                <a:tab algn="l" pos="247650"/>
                <a:tab algn="l" pos="247650"/>
              </a:tabLst>
            </a:pP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The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digital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portfolio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project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was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successfully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completed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with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the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following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outcomes:</a:t>
            </a:r>
          </a:p>
          <a:p>
            <a:pPr algn="l" indent="-239712" lvl="0" marL="12700">
              <a:lnSpc>
                <a:spcPct val="100000"/>
              </a:lnSpc>
              <a:spcBef>
                <a:spcPts val="537"/>
              </a:spcBef>
              <a:buClr>
                <a:srgbClr val="83992A"/>
              </a:buClr>
              <a:buSzPct val="114000"/>
              <a:buFont typeface="Arial MT" pitchFamily="0" charset="1"/>
              <a:buChar char="•"/>
            </a:pP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1.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Modern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and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Clean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UI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Design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User-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friendly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navigation.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Aesthetic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color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scheme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and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typography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aligned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with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personal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branding.</a:t>
            </a:r>
          </a:p>
          <a:p>
            <a:pPr algn="l" indent="-239712" lvl="0" marL="12700">
              <a:lnSpc>
                <a:spcPct val="78000"/>
              </a:lnSpc>
              <a:spcBef>
                <a:spcPts val="800"/>
              </a:spcBef>
              <a:buClr>
                <a:srgbClr val="83992A"/>
              </a:buClr>
              <a:buSzPct val="114000"/>
              <a:buFont typeface="Arial MT" pitchFamily="0" charset="1"/>
              <a:buChar char="•"/>
            </a:pP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2.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Functional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Components Implemented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Dynamic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project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gallery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with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filters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or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categories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Contact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form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with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email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functionality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(using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services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like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Form spree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or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Email JS)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Resume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download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button. Integrated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external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links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to GitHub,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LinkedIn, and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other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platforms.</a:t>
            </a:r>
          </a:p>
          <a:p>
            <a:pPr algn="l" indent="-239712" lvl="0" marL="12700">
              <a:lnSpc>
                <a:spcPct val="100000"/>
              </a:lnSpc>
              <a:spcBef>
                <a:spcPts val="525"/>
              </a:spcBef>
              <a:buClr>
                <a:srgbClr val="83992A"/>
              </a:buClr>
              <a:buSzPct val="114000"/>
              <a:buFont typeface="Arial MT" pitchFamily="0" charset="1"/>
              <a:buChar char="•"/>
            </a:pP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3.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Performance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and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Optimization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Fast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load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times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due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to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image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compression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and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clean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code.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Basic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SEO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tags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added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for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better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discoverability.</a:t>
            </a:r>
          </a:p>
          <a:p>
            <a:pPr algn="l" indent="-239712" lvl="0" marL="12700">
              <a:lnSpc>
                <a:spcPct val="100000"/>
              </a:lnSpc>
              <a:spcBef>
                <a:spcPts val="537"/>
              </a:spcBef>
              <a:buClr>
                <a:srgbClr val="83992A"/>
              </a:buClr>
              <a:buSzPct val="114000"/>
              <a:buFont typeface="Arial MT" pitchFamily="0" charset="1"/>
              <a:buChar char="•"/>
            </a:pP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4.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Deployment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Successfully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deployed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online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using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GitHub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Pages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/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Netlify/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Vercel</a:t>
            </a:r>
            <a:r>
              <a:rPr altLang="en-US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.</a:t>
            </a:r>
          </a:p>
          <a:p>
            <a:pPr algn="l" indent="-239712" lvl="0" marL="12700">
              <a:lnSpc>
                <a:spcPct val="100000"/>
              </a:lnSpc>
              <a:spcBef>
                <a:spcPts val="375"/>
              </a:spcBef>
              <a:buFont typeface="Arial" pitchFamily="34" charset="0"/>
              <a:buChar char="•"/>
            </a:pPr>
            <a:endParaRPr altLang="en-US" lang="en-IN">
              <a:solidFill>
                <a:srgbClr val="FFFFFF"/>
              </a:solidFill>
              <a:effectLst>
                <a:outerShdw algn="tl" blurRad="38100" dir="2700000" dist="38100">
                  <a:srgbClr val="C0C0C0"/>
                </a:outerShdw>
              </a:effectLst>
              <a:latin typeface="Rockwell" pitchFamily="0" charset="1"/>
              <a:ea typeface="Rockwell" pitchFamily="0" charset="1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6" name="Title 1"/>
          <p:cNvSpPr/>
          <p:nvPr>
            <p:ph type="title" sz="full" idx="0"/>
          </p:nvPr>
        </p:nvSpPr>
        <p:spPr>
          <a:xfrm rot="0">
            <a:off x="914400" y="609600"/>
            <a:ext cx="10353675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0" marL="0">
              <a:lnSpc>
                <a:spcPct val="90000"/>
              </a:lnSpc>
              <a:spcBef>
                <a:spcPct val="0"/>
              </a:spcBef>
              <a:buFontTx/>
              <a:buNone/>
              <a:defRPr b="1" sz="3400" i="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Bookman Old Style" pitchFamily="0" charset="1"/>
                <a:ea typeface="Bookman Old Style" pitchFamily="0" charset="1"/>
              </a:defRPr>
            </a:lvl1pPr>
          </a:lstStyle>
          <a:p>
            <a:pPr lvl="0"/>
            <a:r>
              <a:rPr altLang="en-US" lang="en-IN"/>
              <a:t>CONCLUSION</a:t>
            </a:r>
          </a:p>
        </p:txBody>
      </p:sp>
      <p:sp>
        <p:nvSpPr>
          <p:cNvPr id="1048587" name="Content Placeholder 2"/>
          <p:cNvSpPr/>
          <p:nvPr>
            <p:ph sz="full" idx="1"/>
          </p:nvPr>
        </p:nvSpPr>
        <p:spPr>
          <a:xfrm rot="0">
            <a:off x="82550" y="2095500"/>
            <a:ext cx="12250738" cy="36957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28600" latinLnBrk="0" marL="228600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b="0" sz="20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228600" latinLnBrk="0" marL="6858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228600" latinLnBrk="0" marL="11430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6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228600" latinLnBrk="0" marL="16002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4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228600" latinLnBrk="0" marL="20574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2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5pPr>
          </a:lstStyle>
          <a:p>
            <a:pPr algn="l" indent="0" lvl="0" marL="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This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digital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portfolio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serves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as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a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comprehensive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representation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of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my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work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and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experience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in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Artificial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intelligence.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I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am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confident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that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it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will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provide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a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clear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understanding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of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my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skills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and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expertise,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and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I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look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forward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to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the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opportunity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to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discuss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my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qualifications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6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further.</a:t>
            </a:r>
          </a:p>
          <a:p>
            <a:pPr algn="ctr" eaLnBrk="1" hangingPunct="1" indent="0" latinLnBrk="0" lvl="0" mar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altLang="en-US" sz="4100" lang="en-IN">
              <a:solidFill>
                <a:srgbClr val="FFFFFF"/>
              </a:solidFill>
              <a:effectLst>
                <a:outerShdw algn="tl" blurRad="38100" dir="2700000" dist="38100">
                  <a:srgbClr val="C0C0C0"/>
                </a:outerShdw>
              </a:effectLst>
              <a:latin typeface="Rockwell" pitchFamily="0" charset="1"/>
              <a:ea typeface="Rockwell" pitchFamily="0" charset="1"/>
            </a:endParaRPr>
          </a:p>
          <a:p>
            <a:pPr algn="ctr" eaLnBrk="1" hangingPunct="1" indent="0" latinLnBrk="0" lvl="0" marL="0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altLang="en-US" sz="4100" lang="en-IN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GITHUB LINK   </a:t>
            </a:r>
          </a:p>
          <a:p>
            <a:pPr algn="ctr" eaLnBrk="1" hangingPunct="1" indent="0" latinLnBrk="0" lvl="0" marL="0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altLang="en-US" sz="2900" lang="en-IN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https://github.com/</a:t>
            </a:r>
            <a:r>
              <a:rPr altLang="en-US" sz="29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file:///storage/emulated/0/Android/data/com.teejay.trebedit/files/TrebEdit%20user%20files/preetha.html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Title 1"/>
          <p:cNvSpPr/>
          <p:nvPr>
            <p:ph type="title" sz="full" idx="0"/>
          </p:nvPr>
        </p:nvSpPr>
        <p:spPr>
          <a:xfrm rot="0">
            <a:off x="914400" y="106362"/>
            <a:ext cx="10353675" cy="1498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0" marL="0">
              <a:lnSpc>
                <a:spcPct val="90000"/>
              </a:lnSpc>
              <a:spcBef>
                <a:spcPct val="0"/>
              </a:spcBef>
              <a:buFontTx/>
              <a:buNone/>
              <a:defRPr b="1" sz="3400" i="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Bookman Old Style" pitchFamily="0" charset="1"/>
                <a:ea typeface="Bookman Old Style" pitchFamily="0" charset="1"/>
              </a:defRPr>
            </a:lvl1pPr>
          </a:lstStyle>
          <a:p>
            <a:pPr algn="ctr" eaLnBrk="1" hangingPunct="1" latinLnBrk="0" lv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sz="60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Bookman Old Style" pitchFamily="0" charset="1"/>
                <a:ea typeface="Bookman Old Style" pitchFamily="0" charset="1"/>
              </a:rPr>
              <a:t>PROJECT TITLE</a:t>
            </a:r>
          </a:p>
        </p:txBody>
      </p:sp>
      <p:sp>
        <p:nvSpPr>
          <p:cNvPr id="1048602" name="Content Placeholder 2"/>
          <p:cNvSpPr/>
          <p:nvPr>
            <p:ph sz="quarter" idx="13"/>
          </p:nvPr>
        </p:nvSpPr>
        <p:spPr>
          <a:xfrm rot="0">
            <a:off x="433387" y="2503487"/>
            <a:ext cx="11585575" cy="29352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28600" latinLnBrk="0" marL="228600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b="0" sz="20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228600" latinLnBrk="0" marL="6858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228600" latinLnBrk="0" marL="11430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6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228600" latinLnBrk="0" marL="16002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4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228600" latinLnBrk="0" marL="20574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2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5pPr>
          </a:lstStyle>
          <a:p>
            <a:pPr algn="l" eaLnBrk="1" hangingPunct="1" indent="0" latinLnBrk="0" lvl="0" marL="0">
              <a:lnSpc>
                <a:spcPct val="120000"/>
              </a:lnSpc>
              <a:spcBef>
                <a:spcPts val="1000"/>
              </a:spcBef>
              <a:buFontTx/>
              <a:buNone/>
            </a:pPr>
            <a:r>
              <a:rPr altLang="en-US" sz="4400" lang="en-US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rPr>
              <a:t>   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This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digital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portfolio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showcases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my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skills,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experience,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and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accomplishments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in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Artificial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intelligence.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The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portfolio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highlights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my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expertise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in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python,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java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and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demonstrates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my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ability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to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3200" lang="en-US">
                <a:solidFill>
                  <a:srgbClr val="F2F2F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0" charset="0"/>
                <a:ea typeface="Rockwell" pitchFamily="0" charset="1"/>
              </a:rPr>
              <a:t>success</a:t>
            </a:r>
          </a:p>
          <a:p>
            <a:pPr algn="l" eaLnBrk="1" hangingPunct="1" indent="0" latinLnBrk="0" lvl="0" marL="0">
              <a:lnSpc>
                <a:spcPct val="120000"/>
              </a:lnSpc>
              <a:spcBef>
                <a:spcPts val="1000"/>
              </a:spcBef>
              <a:buFontTx/>
              <a:buNone/>
            </a:pPr>
            <a:endParaRPr altLang="en-US" sz="4400" lang="en-US">
              <a:solidFill>
                <a:srgbClr val="FFFFFF"/>
              </a:solidFill>
              <a:effectLst>
                <a:outerShdw algn="tl" blurRad="38100" dir="2700000" dist="38100">
                  <a:srgbClr val="C0C0C0"/>
                </a:outerShdw>
              </a:effectLst>
              <a:latin typeface="Rockwell" pitchFamily="0" charset="1"/>
              <a:ea typeface="Rockwell" pitchFamily="0" charset="1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Title 18"/>
          <p:cNvSpPr/>
          <p:nvPr>
            <p:ph type="ctrTitle" sz="full" idx="0"/>
          </p:nvPr>
        </p:nvSpPr>
        <p:spPr>
          <a:xfrm rot="0">
            <a:off x="1536700" y="315912"/>
            <a:ext cx="9001125" cy="85566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ctr" eaLnBrk="1" fontAlgn="base" hangingPunct="1" indent="0" latinLnBrk="0" marL="0">
              <a:lnSpc>
                <a:spcPct val="90000"/>
              </a:lnSpc>
              <a:spcBef>
                <a:spcPct val="0"/>
              </a:spcBef>
              <a:buFontTx/>
              <a:buNone/>
              <a:defRPr b="1" sz="3400" i="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Bookman Old Style" pitchFamily="0" charset="1"/>
                <a:ea typeface="Bookman Old Style" pitchFamily="0" charset="1"/>
              </a:defRPr>
            </a:lvl1pPr>
          </a:lstStyle>
          <a:p>
            <a:pPr algn="ctr" lvl="0"/>
            <a:br>
              <a:rPr altLang="en-US" b="0" sz="1800" lang="en-US"/>
            </a:br>
            <a:br>
              <a:rPr altLang="en-US" b="0" sz="1800" lang="en-US"/>
            </a:br>
            <a:br>
              <a:rPr altLang="en-US" b="0" sz="1800" lang="en-US"/>
            </a:br>
            <a:br>
              <a:rPr altLang="en-US" b="0" sz="1800" lang="en-US"/>
            </a:br>
            <a:r>
              <a:rPr altLang="en-US" b="0" sz="1800" lang="en-US"/>
              <a:t>agenda</a:t>
            </a:r>
          </a:p>
        </p:txBody>
      </p:sp>
      <p:sp>
        <p:nvSpPr>
          <p:cNvPr id="1048604" name="Text Placeholder 19"/>
          <p:cNvSpPr/>
          <p:nvPr>
            <p:ph type="subTitle" sz="full" idx="1"/>
          </p:nvPr>
        </p:nvSpPr>
        <p:spPr>
          <a:xfrm rot="0">
            <a:off x="1595437" y="3602037"/>
            <a:ext cx="9001125" cy="16557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28600" latinLnBrk="0" marL="228600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b="0" sz="20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228600" latinLnBrk="0" marL="6858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228600" latinLnBrk="0" marL="11430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6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228600" latinLnBrk="0" marL="16002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4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228600" latinLnBrk="0" marL="20574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2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5pPr>
          </a:lstStyle>
          <a:p>
            <a:pPr algn="ctr" eaLnBrk="1" hangingPunct="1" indent="0" latinLnBrk="0" lvl="1" marL="457200">
              <a:lnSpc>
                <a:spcPct val="80000"/>
              </a:lnSpc>
              <a:buFontTx/>
              <a:buNone/>
            </a:pPr>
            <a:endParaRPr altLang="en-US" sz="9600" lang="en-US">
              <a:solidFill>
                <a:srgbClr val="FFFFFF"/>
              </a:solidFill>
              <a:latin typeface="Rockwell" pitchFamily="0" charset="1"/>
              <a:ea typeface="Rockwell" pitchFamily="0" charset="1"/>
            </a:endParaRPr>
          </a:p>
          <a:p>
            <a:pPr algn="ctr" eaLnBrk="1" hangingPunct="1" indent="0" latinLnBrk="0" lvl="1" marL="457200">
              <a:lnSpc>
                <a:spcPct val="80000"/>
              </a:lnSpc>
              <a:buFontTx/>
              <a:buNone/>
            </a:pPr>
            <a:endParaRPr altLang="en-US" sz="800" lang="en-IN">
              <a:solidFill>
                <a:srgbClr val="FFFFFF"/>
              </a:solidFill>
              <a:latin typeface="Rockwell" pitchFamily="0" charset="1"/>
              <a:ea typeface="Rockwell" pitchFamily="0" charset="1"/>
            </a:endParaRPr>
          </a:p>
        </p:txBody>
      </p:sp>
      <p:sp>
        <p:nvSpPr>
          <p:cNvPr id="1048605" name="Text Placeholder 19"/>
          <p:cNvSpPr/>
          <p:nvPr/>
        </p:nvSpPr>
        <p:spPr>
          <a:xfrm rot="0">
            <a:off x="-630237" y="1298575"/>
            <a:ext cx="3932237" cy="2874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ctr" eaLnBrk="1" hangingPunct="1" indent="0" latinLnBrk="0" lvl="0" marL="0">
              <a:lnSpc>
                <a:spcPct val="120000"/>
              </a:lnSpc>
              <a:spcBef>
                <a:spcPts val="1000"/>
              </a:spcBef>
              <a:buFontTx/>
              <a:buNone/>
            </a:pPr>
            <a:endParaRPr altLang="en-US" sz="1600" lang="en-IN">
              <a:solidFill>
                <a:srgbClr val="FFFFFF"/>
              </a:solidFill>
              <a:effectLst>
                <a:outerShdw algn="tl" blurRad="38100" dir="2700000" dist="38100">
                  <a:srgbClr val="C0C0C0"/>
                </a:outerShdw>
              </a:effectLst>
              <a:latin typeface="Rockwell" pitchFamily="0" charset="1"/>
              <a:ea typeface="Rockwell" pitchFamily="0" charset="1"/>
            </a:endParaRPr>
          </a:p>
        </p:txBody>
      </p:sp>
      <p:sp>
        <p:nvSpPr>
          <p:cNvPr id="1048606" name="TextBox 2"/>
          <p:cNvSpPr/>
          <p:nvPr/>
        </p:nvSpPr>
        <p:spPr>
          <a:xfrm rot="0">
            <a:off x="2573337" y="1860550"/>
            <a:ext cx="6411912" cy="30178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482600" lvl="0" marL="247650">
              <a:lnSpc>
                <a:spcPct val="100000"/>
              </a:lnSpc>
              <a:spcBef>
                <a:spcPts val="362"/>
              </a:spcBef>
              <a:buClr>
                <a:srgbClr val="83992A"/>
              </a:buClr>
              <a:buSzPct val="116000"/>
              <a:buFont typeface="Arial MT" pitchFamily="0" charset="1"/>
              <a:buChar char="•"/>
              <a:tabLst>
                <a:tab algn="l" pos="247650"/>
                <a:tab algn="l" pos="247650"/>
                <a:tab algn="l" pos="247650"/>
                <a:tab algn="l" pos="247650"/>
                <a:tab algn="l" pos="247650"/>
                <a:tab algn="l" pos="247650"/>
                <a:tab algn="l" pos="247650"/>
                <a:tab algn="l" pos="247650"/>
                <a:tab algn="l" pos="247650"/>
              </a:tabLst>
            </a:pP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1.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Problem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statements</a:t>
            </a:r>
          </a:p>
          <a:p>
            <a:pPr indent="-482600" lvl="0" marL="247650">
              <a:lnSpc>
                <a:spcPct val="100000"/>
              </a:lnSpc>
              <a:spcBef>
                <a:spcPts val="550"/>
              </a:spcBef>
              <a:buClr>
                <a:srgbClr val="83992A"/>
              </a:buClr>
              <a:buSzPct val="116000"/>
              <a:buFont typeface="Arial MT" pitchFamily="0" charset="1"/>
              <a:buChar char="•"/>
            </a:pP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2.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Project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overview</a:t>
            </a:r>
          </a:p>
          <a:p>
            <a:pPr indent="-482600" lvl="0" marL="247650">
              <a:lnSpc>
                <a:spcPct val="100000"/>
              </a:lnSpc>
              <a:spcBef>
                <a:spcPts val="500"/>
              </a:spcBef>
              <a:buClr>
                <a:srgbClr val="83992A"/>
              </a:buClr>
              <a:buSzPct val="116000"/>
              <a:buFont typeface="Arial MT" pitchFamily="0" charset="1"/>
              <a:buChar char="•"/>
            </a:pP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3.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End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users</a:t>
            </a:r>
          </a:p>
          <a:p>
            <a:pPr indent="-482600" lvl="0" marL="247650">
              <a:lnSpc>
                <a:spcPct val="100000"/>
              </a:lnSpc>
              <a:spcBef>
                <a:spcPts val="487"/>
              </a:spcBef>
              <a:buClr>
                <a:srgbClr val="83992A"/>
              </a:buClr>
              <a:buSzPct val="116000"/>
              <a:buFont typeface="Arial MT" pitchFamily="0" charset="1"/>
              <a:buChar char="•"/>
            </a:pP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4.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Tools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and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Technologies</a:t>
            </a:r>
          </a:p>
          <a:p>
            <a:pPr indent="-482600" lvl="0" marL="247650">
              <a:lnSpc>
                <a:spcPct val="100000"/>
              </a:lnSpc>
              <a:spcBef>
                <a:spcPts val="550"/>
              </a:spcBef>
              <a:buClr>
                <a:srgbClr val="83992A"/>
              </a:buClr>
              <a:buSzPct val="116000"/>
              <a:buFont typeface="Arial MT" pitchFamily="0" charset="1"/>
              <a:buChar char="•"/>
            </a:pP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5.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Portfolio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design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and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layout</a:t>
            </a:r>
          </a:p>
          <a:p>
            <a:pPr indent="-482600" lvl="0" marL="247650">
              <a:lnSpc>
                <a:spcPct val="100000"/>
              </a:lnSpc>
              <a:spcBef>
                <a:spcPts val="487"/>
              </a:spcBef>
              <a:buClr>
                <a:srgbClr val="83992A"/>
              </a:buClr>
              <a:buSzPct val="116000"/>
              <a:buFont typeface="Arial MT" pitchFamily="0" charset="1"/>
              <a:buChar char="•"/>
            </a:pP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6.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Features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and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functionality</a:t>
            </a:r>
          </a:p>
          <a:p>
            <a:pPr indent="-482600" lvl="0" marL="247650">
              <a:lnSpc>
                <a:spcPct val="100000"/>
              </a:lnSpc>
              <a:spcBef>
                <a:spcPts val="550"/>
              </a:spcBef>
              <a:buClr>
                <a:srgbClr val="83992A"/>
              </a:buClr>
              <a:buSzPct val="116000"/>
              <a:buFont typeface="Arial MT" pitchFamily="0" charset="1"/>
              <a:buChar char="•"/>
            </a:pP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7.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Results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</a:p>
          <a:p>
            <a:pPr indent="-482600" lvl="0" marL="247650">
              <a:lnSpc>
                <a:spcPct val="100000"/>
              </a:lnSpc>
              <a:spcBef>
                <a:spcPts val="487"/>
              </a:spcBef>
              <a:buClr>
                <a:srgbClr val="83992A"/>
              </a:buClr>
              <a:buSzPct val="116000"/>
              <a:buFont typeface="Arial MT" pitchFamily="0" charset="1"/>
              <a:buChar char="•"/>
            </a:pP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8.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Conclusion</a:t>
            </a:r>
          </a:p>
          <a:p>
            <a:pPr indent="-482600" lvl="0" marL="247650">
              <a:lnSpc>
                <a:spcPct val="100000"/>
              </a:lnSpc>
              <a:spcBef>
                <a:spcPts val="487"/>
              </a:spcBef>
              <a:buClr>
                <a:srgbClr val="83992A"/>
              </a:buClr>
              <a:buSzPct val="116000"/>
              <a:buFont typeface="Arial MT" pitchFamily="0" charset="1"/>
              <a:buChar char="•"/>
            </a:pP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9.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Github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Title 7"/>
          <p:cNvSpPr/>
          <p:nvPr>
            <p:ph type="title" sz="full" idx="0"/>
          </p:nvPr>
        </p:nvSpPr>
        <p:spPr>
          <a:xfrm rot="0">
            <a:off x="2157412" y="304800"/>
            <a:ext cx="6599237" cy="1347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ctr" eaLnBrk="1" fontAlgn="base" hangingPunct="1" indent="0" latinLnBrk="0" marL="0">
              <a:lnSpc>
                <a:spcPct val="90000"/>
              </a:lnSpc>
              <a:spcBef>
                <a:spcPct val="0"/>
              </a:spcBef>
              <a:buFontTx/>
              <a:buNone/>
              <a:defRPr b="1" sz="3400" i="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Bookman Old Style" pitchFamily="0" charset="1"/>
                <a:ea typeface="Bookman Old Style" pitchFamily="0" charset="1"/>
              </a:defRPr>
            </a:lvl1pPr>
          </a:lstStyle>
          <a:p>
            <a:pPr algn="ctr" eaLnBrk="1" hangingPunct="1" latinLnBrk="0" lv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sz="2800" lang="en-IN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Bookman Old Style" pitchFamily="0" charset="1"/>
                <a:ea typeface="Bookman Old Style" pitchFamily="0" charset="1"/>
              </a:rPr>
              <a:t>PROBLEM</a:t>
            </a:r>
            <a:r>
              <a:rPr altLang="en-US" sz="2800" lang="en-IN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Bookman Old Style" pitchFamily="0" charset="1"/>
                <a:ea typeface="Bookman Old Style" pitchFamily="0" charset="1"/>
              </a:rPr>
              <a:t> </a:t>
            </a:r>
            <a:r>
              <a:rPr altLang="en-US" sz="2800" lang="en-IN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Bookman Old Style" pitchFamily="0" charset="1"/>
                <a:ea typeface="Bookman Old Style" pitchFamily="0" charset="1"/>
              </a:rPr>
              <a:t>STATEMENT</a:t>
            </a:r>
          </a:p>
        </p:txBody>
      </p:sp>
      <p:sp>
        <p:nvSpPr>
          <p:cNvPr id="1048611" name="Subtitle 8"/>
          <p:cNvSpPr/>
          <p:nvPr>
            <p:ph sz="full" idx="1"/>
          </p:nvPr>
        </p:nvSpPr>
        <p:spPr>
          <a:xfrm rot="0">
            <a:off x="1042987" y="2355850"/>
            <a:ext cx="9064625" cy="32480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-228600" latinLnBrk="0" marL="228600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b="0" sz="20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228600" latinLnBrk="0" marL="6858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228600" latinLnBrk="0" marL="11430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6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228600" latinLnBrk="0" marL="16002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4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228600" latinLnBrk="0" marL="20574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2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5pPr>
          </a:lstStyle>
          <a:p>
            <a:pPr indent="0" lvl="0" marL="0">
              <a:buFontTx/>
              <a:buNone/>
            </a:pP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In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today’s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increasingly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digital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world,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individuals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and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professionals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across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various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fields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face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challenges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in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effectively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showcasing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their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skills,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experiences,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and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achievements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to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potential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employers,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clients,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or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collaborators.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Traditional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resumes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and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paper-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based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portfolios are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often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static,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limited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in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content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types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(e.g.,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text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only),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and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lack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solidFill>
                  <a:srgbClr val="F2F2F2"/>
                </a:solidFill>
                <a:latin typeface="Times New Roman" pitchFamily="0" charset="0"/>
                <a:ea typeface="Times New Roman" pitchFamily="0" charset="0"/>
              </a:rPr>
              <a:t>interactivity</a:t>
            </a:r>
          </a:p>
        </p:txBody>
      </p:sp>
      <p:sp>
        <p:nvSpPr>
          <p:cNvPr id="1048612" name="Text Placeholder 10"/>
          <p:cNvSpPr/>
          <p:nvPr>
            <p:ph type="body" sz="half" idx="2"/>
          </p:nvPr>
        </p:nvSpPr>
        <p:spPr>
          <a:xfrm rot="0">
            <a:off x="4141787" y="955675"/>
            <a:ext cx="3932237" cy="2819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28600" latinLnBrk="0" marL="228600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b="0" sz="20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228600" latinLnBrk="0" marL="6858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228600" latinLnBrk="0" marL="11430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6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228600" latinLnBrk="0" marL="16002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4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228600" latinLnBrk="0" marL="20574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2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5pPr>
          </a:lstStyle>
          <a:p>
            <a:pPr algn="ctr" eaLnBrk="1" hangingPunct="1" indent="0" latinLnBrk="0" lvl="0" marL="0">
              <a:lnSpc>
                <a:spcPct val="120000"/>
              </a:lnSpc>
              <a:spcBef>
                <a:spcPts val="1000"/>
              </a:spcBef>
              <a:buFontTx/>
              <a:buNone/>
            </a:pPr>
            <a:endParaRPr altLang="en-US" sz="1800" lang="en-US">
              <a:solidFill>
                <a:srgbClr val="FFFFFF"/>
              </a:solidFill>
              <a:effectLst>
                <a:outerShdw algn="tl" blurRad="38100" dir="2700000" dist="38100">
                  <a:srgbClr val="C0C0C0"/>
                </a:outerShdw>
              </a:effectLst>
              <a:latin typeface="Rockwell" pitchFamily="0" charset="1"/>
              <a:ea typeface="Rockwell" pitchFamily="0" charset="1"/>
            </a:endParaRPr>
          </a:p>
          <a:p>
            <a:pPr algn="ctr" eaLnBrk="1" hangingPunct="1" indent="0" latinLnBrk="0" lvl="0" marL="0">
              <a:lnSpc>
                <a:spcPct val="120000"/>
              </a:lnSpc>
              <a:spcBef>
                <a:spcPts val="1000"/>
              </a:spcBef>
              <a:buFontTx/>
              <a:buNone/>
            </a:pPr>
            <a:endParaRPr altLang="en-US" sz="1600" lang="en-IN">
              <a:solidFill>
                <a:srgbClr val="FFFFFF"/>
              </a:solidFill>
              <a:effectLst>
                <a:outerShdw algn="tl" blurRad="38100" dir="2700000" dist="38100">
                  <a:srgbClr val="C0C0C0"/>
                </a:outerShdw>
              </a:effectLst>
              <a:latin typeface="Rockwell" pitchFamily="0" charset="1"/>
              <a:ea typeface="Rockwell" pitchFamily="0" charset="1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Title 1"/>
          <p:cNvSpPr/>
          <p:nvPr>
            <p:ph type="ctrTitle" sz="full" idx="0"/>
          </p:nvPr>
        </p:nvSpPr>
        <p:spPr>
          <a:xfrm rot="0">
            <a:off x="1595437" y="1122362"/>
            <a:ext cx="9001125" cy="23876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ctr" eaLnBrk="1" fontAlgn="base" hangingPunct="1" indent="0" latinLnBrk="0" marL="0">
              <a:lnSpc>
                <a:spcPct val="90000"/>
              </a:lnSpc>
              <a:spcBef>
                <a:spcPct val="0"/>
              </a:spcBef>
              <a:buFontTx/>
              <a:buNone/>
              <a:defRPr b="1" sz="3400" i="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Bookman Old Style" pitchFamily="0" charset="1"/>
                <a:ea typeface="Bookman Old Style" pitchFamily="0" charset="1"/>
              </a:defRPr>
            </a:lvl1pPr>
          </a:lstStyle>
          <a:p>
            <a:pPr algn="ctr" lvl="0"/>
            <a:r>
              <a:rPr altLang="en-US" sz="4800" lang="en-IN"/>
              <a:t>PROJECT</a:t>
            </a:r>
            <a:r>
              <a:rPr altLang="en-US" sz="4800" lang="en-IN"/>
              <a:t> </a:t>
            </a:r>
            <a:r>
              <a:rPr altLang="en-US" sz="4800" lang="en-IN"/>
              <a:t>OVERVIEW</a:t>
            </a:r>
          </a:p>
        </p:txBody>
      </p:sp>
      <p:sp>
        <p:nvSpPr>
          <p:cNvPr id="1048614" name="Subtitle 10"/>
          <p:cNvSpPr/>
          <p:nvPr>
            <p:ph type="subTitle" sz="full" idx="1"/>
          </p:nvPr>
        </p:nvSpPr>
        <p:spPr>
          <a:xfrm rot="0">
            <a:off x="1595437" y="3602037"/>
            <a:ext cx="9001125" cy="16557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28600" latinLnBrk="0" marL="228600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b="0" sz="20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228600" latinLnBrk="0" marL="6858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228600" latinLnBrk="0" marL="11430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6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228600" latinLnBrk="0" marL="16002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4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228600" latinLnBrk="0" marL="20574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2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5pPr>
          </a:lstStyle>
          <a:p>
            <a:pPr algn="ctr" eaLnBrk="1" hangingPunct="1" indent="0" latinLnBrk="0" lvl="0" marL="0">
              <a:lnSpc>
                <a:spcPct val="80000"/>
              </a:lnSpc>
              <a:buFontTx/>
              <a:buNone/>
            </a:pP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In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the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modern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digital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era,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maintaining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a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strong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online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presence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is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essential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for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students,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professionals,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and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creatives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alike.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A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digital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portfolio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serves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as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a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personalized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platform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to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showcase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an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individual’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s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skills,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achievements,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work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samples,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and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professional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background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in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a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visually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appealing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and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easily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accessible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 </a:t>
            </a:r>
            <a:r>
              <a:rPr altLang="en-US" sz="2200" lang="en-US">
                <a:solidFill>
                  <a:srgbClr val="FFFFFF"/>
                </a:solidFill>
                <a:latin typeface="Times New Roman" pitchFamily="0" charset="0"/>
                <a:ea typeface="Rockwell" pitchFamily="0" charset="1"/>
              </a:rPr>
              <a:t>format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Title 4"/>
          <p:cNvSpPr/>
          <p:nvPr>
            <p:ph type="ctrTitle" sz="full" idx="0"/>
          </p:nvPr>
        </p:nvSpPr>
        <p:spPr>
          <a:xfrm rot="0">
            <a:off x="866775" y="1122362"/>
            <a:ext cx="9729788" cy="143351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ctr" eaLnBrk="1" fontAlgn="base" hangingPunct="1" indent="0" latinLnBrk="0" marL="0">
              <a:lnSpc>
                <a:spcPct val="90000"/>
              </a:lnSpc>
              <a:spcBef>
                <a:spcPct val="0"/>
              </a:spcBef>
              <a:buFontTx/>
              <a:buNone/>
              <a:defRPr b="1" sz="3400" i="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Bookman Old Style" pitchFamily="0" charset="1"/>
                <a:ea typeface="Bookman Old Style" pitchFamily="0" charset="1"/>
              </a:defRPr>
            </a:lvl1pPr>
          </a:lstStyle>
          <a:p>
            <a:pPr algn="ctr" lvl="0"/>
            <a:r>
              <a:rPr altLang="en-US" sz="4800" lang="en-US"/>
              <a:t>WHO</a:t>
            </a:r>
            <a:r>
              <a:rPr altLang="en-US" sz="4800" lang="en-US"/>
              <a:t> </a:t>
            </a:r>
            <a:r>
              <a:rPr altLang="en-US" sz="4800" lang="en-US"/>
              <a:t>ARE</a:t>
            </a:r>
            <a:r>
              <a:rPr altLang="en-US" sz="4800" lang="en-US"/>
              <a:t> </a:t>
            </a:r>
            <a:r>
              <a:rPr altLang="en-US" sz="4800" lang="en-US"/>
              <a:t>THE</a:t>
            </a:r>
            <a:r>
              <a:rPr altLang="en-US" sz="4800" lang="en-US"/>
              <a:t> </a:t>
            </a:r>
            <a:r>
              <a:rPr altLang="en-US" sz="4800" lang="en-US"/>
              <a:t>END</a:t>
            </a:r>
            <a:r>
              <a:rPr altLang="en-US" sz="4800" lang="en-US"/>
              <a:t> </a:t>
            </a:r>
            <a:r>
              <a:rPr altLang="en-US" sz="4800" lang="en-US"/>
              <a:t>USERS</a:t>
            </a:r>
            <a:r>
              <a:rPr altLang="en-US" sz="4800" lang="en-US"/>
              <a:t> </a:t>
            </a:r>
            <a:r>
              <a:rPr altLang="en-US" sz="4800" lang="en-US"/>
              <a:t>?</a:t>
            </a:r>
          </a:p>
        </p:txBody>
      </p:sp>
      <p:sp>
        <p:nvSpPr>
          <p:cNvPr id="1048616" name="Subtitle 5"/>
          <p:cNvSpPr/>
          <p:nvPr>
            <p:ph type="subTitle" sz="full" idx="1"/>
          </p:nvPr>
        </p:nvSpPr>
        <p:spPr>
          <a:xfrm rot="0">
            <a:off x="1595437" y="3602037"/>
            <a:ext cx="9001125" cy="16557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28600" latinLnBrk="0" marL="228600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b="0" sz="20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228600" latinLnBrk="0" marL="6858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228600" latinLnBrk="0" marL="11430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6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228600" latinLnBrk="0" marL="16002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4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228600" latinLnBrk="0" marL="20574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2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5pPr>
          </a:lstStyle>
          <a:p>
            <a:pPr algn="ctr" indent="-608012" lvl="0" marL="311150">
              <a:lnSpc>
                <a:spcPct val="103000"/>
              </a:lnSpc>
              <a:spcBef>
                <a:spcPts val="75"/>
              </a:spcBef>
              <a:buFontTx/>
              <a:buNone/>
              <a:tabLst>
                <a:tab algn="l" pos="311150"/>
              </a:tabLst>
            </a:pP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The end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users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of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a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digital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portfolio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vary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based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on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the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purpose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of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the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portfolio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and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the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profession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of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its </a:t>
            </a:r>
            <a:r>
              <a:rPr altLang="en-US" sz="2400" lang="en-US">
                <a:latin typeface="Times New Roman" pitchFamily="0" charset="0"/>
                <a:ea typeface="Times New Roman" pitchFamily="0" charset="0"/>
              </a:rPr>
              <a:t>creator.</a:t>
            </a:r>
          </a:p>
          <a:p>
            <a:pPr algn="ctr" indent="-608012" lvl="0" marL="311150">
              <a:lnSpc>
                <a:spcPct val="100000"/>
              </a:lnSpc>
              <a:spcBef>
                <a:spcPts val="962"/>
              </a:spcBef>
              <a:buClr>
                <a:srgbClr val="83992A"/>
              </a:buClr>
              <a:buSzPct val="117000"/>
              <a:buFont typeface="Arial MT" pitchFamily="0" charset="1"/>
              <a:buChar char="•"/>
            </a:pPr>
            <a:r>
              <a:rPr altLang="en-US" sz="3200" lang="en-US">
                <a:solidFill>
                  <a:srgbClr val="252525"/>
                </a:solidFill>
                <a:latin typeface="Times New Roman" pitchFamily="0" charset="0"/>
                <a:ea typeface="Times New Roman" pitchFamily="0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Title 1"/>
          <p:cNvSpPr/>
          <p:nvPr>
            <p:ph type="title" sz="full" idx="0"/>
          </p:nvPr>
        </p:nvSpPr>
        <p:spPr>
          <a:xfrm rot="0">
            <a:off x="914400" y="609600"/>
            <a:ext cx="10353675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0" marL="0">
              <a:lnSpc>
                <a:spcPct val="90000"/>
              </a:lnSpc>
              <a:spcBef>
                <a:spcPct val="0"/>
              </a:spcBef>
              <a:buFontTx/>
              <a:buNone/>
              <a:defRPr b="1" sz="3400" i="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Bookman Old Style" pitchFamily="0" charset="1"/>
                <a:ea typeface="Bookman Old Style" pitchFamily="0" charset="1"/>
              </a:defRPr>
            </a:lvl1pPr>
          </a:lstStyle>
          <a:p>
            <a:pPr lvl="0"/>
            <a:r>
              <a:rPr altLang="en-US" lang="en-IN"/>
              <a:t>TOOLS</a:t>
            </a:r>
            <a:r>
              <a:rPr altLang="en-US" lang="en-IN"/>
              <a:t> </a:t>
            </a:r>
            <a:r>
              <a:rPr altLang="en-US" lang="en-IN"/>
              <a:t>AND</a:t>
            </a:r>
            <a:r>
              <a:rPr altLang="en-US" lang="en-IN"/>
              <a:t> </a:t>
            </a:r>
            <a:r>
              <a:rPr altLang="en-US" lang="en-IN"/>
              <a:t>TECHNIQUES</a:t>
            </a:r>
          </a:p>
        </p:txBody>
      </p:sp>
      <p:sp>
        <p:nvSpPr>
          <p:cNvPr id="1048618" name="Content Placeholder 2"/>
          <p:cNvSpPr/>
          <p:nvPr>
            <p:ph sz="full" idx="1"/>
          </p:nvPr>
        </p:nvSpPr>
        <p:spPr>
          <a:xfrm rot="0">
            <a:off x="914400" y="2095500"/>
            <a:ext cx="10353675" cy="36957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28600" latinLnBrk="0" marL="228600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b="0" sz="20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228600" latinLnBrk="0" marL="6858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228600" latinLnBrk="0" marL="11430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6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228600" latinLnBrk="0" marL="16002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4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228600" latinLnBrk="0" marL="20574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2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5pPr>
          </a:lstStyle>
          <a:p>
            <a:pPr lvl="0"/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Creating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a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professional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and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functional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digital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portfolio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involves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the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use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of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various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development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tools,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design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platforms,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and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techniques.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These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ensure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the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final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product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is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visually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appealing,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responsive,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and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 user-</a:t>
            </a:r>
            <a:r>
              <a:rPr altLang="en-US" sz="3200" lang="en-US">
                <a:latin typeface="Times New Roman" pitchFamily="0" charset="0"/>
                <a:ea typeface="Times New Roman" pitchFamily="0" charset="0"/>
              </a:rPr>
              <a:t>friendly.</a:t>
            </a:r>
          </a:p>
          <a:p>
            <a:pPr lvl="0"/>
            <a:endParaRPr altLang="en-US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Title 1"/>
          <p:cNvSpPr/>
          <p:nvPr>
            <p:ph type="title" sz="full" idx="0"/>
          </p:nvPr>
        </p:nvSpPr>
        <p:spPr>
          <a:xfrm rot="0">
            <a:off x="914400" y="609600"/>
            <a:ext cx="10353675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0" marL="0">
              <a:lnSpc>
                <a:spcPct val="90000"/>
              </a:lnSpc>
              <a:spcBef>
                <a:spcPct val="0"/>
              </a:spcBef>
              <a:buFontTx/>
              <a:buNone/>
              <a:defRPr b="1" sz="3400" i="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Bookman Old Style" pitchFamily="0" charset="1"/>
                <a:ea typeface="Bookman Old Style" pitchFamily="0" charset="1"/>
              </a:defRPr>
            </a:lvl1pPr>
          </a:lstStyle>
          <a:p>
            <a:pPr lvl="0"/>
            <a:r>
              <a:rPr altLang="en-US" lang="en-IN"/>
              <a:t>PORTFOLIO</a:t>
            </a:r>
            <a:r>
              <a:rPr altLang="en-US" lang="en-IN"/>
              <a:t> </a:t>
            </a:r>
            <a:r>
              <a:rPr altLang="en-US" lang="en-IN"/>
              <a:t>DESIGN</a:t>
            </a:r>
            <a:r>
              <a:rPr altLang="en-US" lang="en-IN"/>
              <a:t> </a:t>
            </a:r>
            <a:r>
              <a:rPr altLang="en-US" lang="en-IN"/>
              <a:t>AND</a:t>
            </a:r>
            <a:r>
              <a:rPr altLang="en-US" lang="en-IN"/>
              <a:t> </a:t>
            </a:r>
            <a:r>
              <a:rPr altLang="en-US" lang="en-IN"/>
              <a:t>LAYOUT</a:t>
            </a:r>
          </a:p>
        </p:txBody>
      </p:sp>
      <p:sp>
        <p:nvSpPr>
          <p:cNvPr id="1048593" name="Content Placeholder 2"/>
          <p:cNvSpPr/>
          <p:nvPr>
            <p:ph sz="full" idx="1"/>
          </p:nvPr>
        </p:nvSpPr>
        <p:spPr>
          <a:xfrm rot="0">
            <a:off x="914400" y="2095500"/>
            <a:ext cx="10353675" cy="36957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28600" latinLnBrk="0" marL="228600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b="0" sz="20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228600" latinLnBrk="0" marL="6858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228600" latinLnBrk="0" marL="11430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6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228600" latinLnBrk="0" marL="16002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4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228600" latinLnBrk="0" marL="20574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2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5pPr>
          </a:lstStyle>
          <a:p>
            <a:pPr lvl="0"/>
            <a:r>
              <a:rPr altLang="en-US" lang="en-US">
                <a:latin typeface="Times New Roman" pitchFamily="0" charset="0"/>
                <a:ea typeface="Times New Roman" pitchFamily="0" charset="0"/>
              </a:rPr>
              <a:t>A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well-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structured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and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visually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appealing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design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and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layout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is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essential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for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creating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a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professional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digital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portfolio.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It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helps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deliver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content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in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a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clear,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organized,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and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engaging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manner,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ensuring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a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great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user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experience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and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effective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communication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of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the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creator’s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skills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and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lang="en-US">
                <a:latin typeface="Times New Roman" pitchFamily="0" charset="0"/>
                <a:ea typeface="Times New Roman" pitchFamily="0" charset="0"/>
              </a:rPr>
              <a:t>work.</a:t>
            </a:r>
          </a:p>
          <a:p>
            <a:pPr lvl="0"/>
            <a:endParaRPr altLang="en-US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Title 1"/>
          <p:cNvSpPr/>
          <p:nvPr>
            <p:ph type="title" sz="full" idx="0"/>
          </p:nvPr>
        </p:nvSpPr>
        <p:spPr>
          <a:xfrm rot="0">
            <a:off x="914400" y="609600"/>
            <a:ext cx="10353675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0" marL="0">
              <a:lnSpc>
                <a:spcPct val="90000"/>
              </a:lnSpc>
              <a:spcBef>
                <a:spcPct val="0"/>
              </a:spcBef>
              <a:buFontTx/>
              <a:buNone/>
              <a:defRPr b="1" sz="3400" i="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Bookman Old Style" pitchFamily="0" charset="1"/>
                <a:ea typeface="Bookman Old Style" pitchFamily="0" charset="1"/>
              </a:defRPr>
            </a:lvl1pPr>
          </a:lstStyle>
          <a:p>
            <a:pPr lvl="0"/>
            <a:r>
              <a:rPr altLang="en-US" lang="en-IN"/>
              <a:t>FEATURES</a:t>
            </a:r>
            <a:r>
              <a:rPr altLang="en-US" lang="en-IN"/>
              <a:t> </a:t>
            </a:r>
            <a:r>
              <a:rPr altLang="en-US" lang="en-IN"/>
              <a:t>AND</a:t>
            </a:r>
            <a:r>
              <a:rPr altLang="en-US" lang="en-IN"/>
              <a:t> </a:t>
            </a:r>
            <a:r>
              <a:rPr altLang="en-US" lang="en-IN"/>
              <a:t>FUNCTIONALITY</a:t>
            </a:r>
          </a:p>
        </p:txBody>
      </p:sp>
      <p:sp>
        <p:nvSpPr>
          <p:cNvPr id="1048591" name="Content Placeholder 2"/>
          <p:cNvSpPr/>
          <p:nvPr>
            <p:ph sz="full" idx="1"/>
          </p:nvPr>
        </p:nvSpPr>
        <p:spPr>
          <a:xfrm rot="0">
            <a:off x="914400" y="2178050"/>
            <a:ext cx="10353675" cy="36957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28600" latinLnBrk="0" marL="228600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  <a:defRPr b="0" sz="20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1pPr>
            <a:lvl2pPr algn="l" eaLnBrk="1" fontAlgn="base" hangingPunct="1" indent="-228600" latinLnBrk="0" marL="6858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8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2pPr>
            <a:lvl3pPr algn="l" eaLnBrk="1" fontAlgn="base" hangingPunct="1" indent="-228600" latinLnBrk="0" marL="11430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6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3pPr>
            <a:lvl4pPr algn="l" eaLnBrk="1" fontAlgn="base" hangingPunct="1" indent="-228600" latinLnBrk="0" marL="16002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4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4pPr>
            <a:lvl5pPr algn="l" eaLnBrk="1" fontAlgn="base" hangingPunct="1" indent="-228600" latinLnBrk="0" marL="20574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b="0" sz="1200">
                <a:solidFill>
                  <a:srgbClr val="FFFFFF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Rockwell" pitchFamily="0" charset="1"/>
                <a:ea typeface="Rockwell" pitchFamily="0" charset="1"/>
              </a:defRPr>
            </a:lvl5pPr>
          </a:lstStyle>
          <a:p>
            <a:pPr lvl="0"/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A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well-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designed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digital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portfolio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must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be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visually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appealing,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easy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to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navigate, 	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and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packed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with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features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that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effectively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showcase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the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user’s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skills,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work,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 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and 	</a:t>
            </a:r>
            <a:r>
              <a:rPr altLang="en-US" sz="2800" lang="en-US">
                <a:latin typeface="Times New Roman" pitchFamily="0" charset="0"/>
                <a:ea typeface="Times New Roman" pitchFamily="0" charset="0"/>
              </a:rPr>
              <a:t>personality.</a:t>
            </a:r>
          </a:p>
          <a:p>
            <a:pPr lvl="0"/>
            <a:endParaRPr altLang="en-US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FFFFFF"/>
      </a:accent3>
      <a:accent4>
        <a:srgbClr val="000000"/>
      </a:accent4>
      <a:accent5>
        <a:srgbClr val="CCDEB0"/>
      </a:accent5>
      <a:accent6>
        <a:srgbClr val="47AA92"/>
      </a:accent6>
      <a:hlink>
        <a:srgbClr val="6BA9DA"/>
      </a:hlink>
      <a:folHlink>
        <a:srgbClr val="A0BCD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FFFFFF"/>
      </a:accent3>
      <a:accent4>
        <a:srgbClr val="000000"/>
      </a:accent4>
      <a:accent5>
        <a:srgbClr val="CCDEB0"/>
      </a:accent5>
      <a:accent6>
        <a:srgbClr val="47AA92"/>
      </a:accent6>
      <a:hlink>
        <a:srgbClr val="6BA9DA"/>
      </a:hlink>
      <a:folHlink>
        <a:srgbClr val="A0BCD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ADMIN-11</dc:creator>
  <cp:lastModifiedBy>ADMIN-11</cp:lastModifiedBy>
  <dcterms:created xsi:type="dcterms:W3CDTF">2025-09-14T01:00:53Z</dcterms:created>
  <dcterms:modified xsi:type="dcterms:W3CDTF">2025-09-18T08:29:32Z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d1b97c1acafe477f96281c799a9347a4</vt:lpwstr>
  </property>
</Properties>
</file>