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59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58" r:id="rId16"/>
    <p:sldId id="273" r:id="rId17"/>
    <p:sldId id="275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905B4-8B1A-4FC0-AD33-374E42E7D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B67AF-D76B-4A0E-A965-4D2F0041D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2B8EA-2ECA-4838-BA1C-7E7B4807F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8759-E2DA-462E-9D09-744FFC397C40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234D1-81D4-48E8-87E9-C1A8CA76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C7F49-B1D6-4917-ACF0-9E60DC112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BB2F-6A33-4722-B549-0F045B897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1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A008C-8E90-4DE6-B480-1A63820B1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709FF-6EE7-449E-96F3-5EB02C081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B61A9-6FED-4467-90DA-0B3B5EAE2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8759-E2DA-462E-9D09-744FFC397C40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4D9C7-84FB-4BE5-A941-0022AF23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F4D68-4210-4D84-BED4-12534686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BB2F-6A33-4722-B549-0F045B897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4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1C5BEE-0981-4E7A-998E-D8B167D9CF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E5AEE-268C-4E0A-A2BE-8DD3E3969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1CD8F-AABF-41A4-9CA8-66E95901E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8759-E2DA-462E-9D09-744FFC397C40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24F85-60DB-4AC2-8D7B-FD86D86F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A8D3B-B234-434E-90F1-4E0A36D7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BB2F-6A33-4722-B549-0F045B897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C298D-E148-47A5-AA99-28AF2E41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9A189-8BC1-4349-8790-D0F25E12B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E8C29-4E7C-47D0-BF9E-7B4834772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8759-E2DA-462E-9D09-744FFC397C40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AE2A2-A35F-408C-BE27-FA711E62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B58EA-DA3F-4CBC-B026-D90E1282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BB2F-6A33-4722-B549-0F045B897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7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D041-21FC-4E99-A000-F11103FED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1DD7E-A1C4-45F3-853B-77BFFF169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22C59-CC3F-4BED-8D4D-C32E27298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8759-E2DA-462E-9D09-744FFC397C40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2553E-7B39-4FBC-A798-00E74DF1B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FB70A-3E51-4C48-A1EF-D68660A0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BB2F-6A33-4722-B549-0F045B897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0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831B-A98A-4FB3-8D7E-A1C32086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25614-DAF3-4620-80FF-A51405B2F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BFEB5-70D8-4849-B679-DFD381DB2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268DA-E684-4972-BB7B-3E160CE5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8759-E2DA-462E-9D09-744FFC397C40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D2A1C-56EF-47C0-8BDA-739B3D961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6BD1D-BA4E-4DF8-B12C-9C103FE0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BB2F-6A33-4722-B549-0F045B897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2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87B0-950D-484D-9775-FFC64F164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118D7-09D1-4237-BD3D-5A7CE15BA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789A6-B76D-4D20-98E5-F74AD3BCC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C11226-C788-40D3-9980-7C67EFEEE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84B6BA-F0F4-499B-BFA9-764FD351B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7DAC92-A799-46BA-A22D-3B736D613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8759-E2DA-462E-9D09-744FFC397C40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A0DA92-E8C8-407F-A063-7EE4486D4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2496AC-E279-4210-97CE-EA77DA54F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BB2F-6A33-4722-B549-0F045B897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7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9473-20CC-4F36-BAF7-68C1C2BD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7A72FC-CE7D-429B-A673-FE01290E9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8759-E2DA-462E-9D09-744FFC397C40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A4CD19-C27F-47A5-95D7-2B8DA8916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88071-8B3A-40BB-B83E-29FBD4D6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BB2F-6A33-4722-B549-0F045B897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2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3A7E7F-A37A-45FC-ACC8-A4EB672E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8759-E2DA-462E-9D09-744FFC397C40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1A023F-70D8-4B7D-8495-271EFB71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C5F3C-AD91-4FB8-8F27-2EE4BB25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BB2F-6A33-4722-B549-0F045B897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5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475E9-C7B6-4A6B-BEEE-22574523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1A7B5-19A0-4D83-9E97-8C6C1BFB4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6C2AD-A894-4D07-B1EC-4C1F5AF02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3958D-B387-402B-93D3-93369447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8759-E2DA-462E-9D09-744FFC397C40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4C5D5-3A00-4D84-AE3A-45A1F203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4CC6A-8A1A-4955-8882-64BB08C5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BB2F-6A33-4722-B549-0F045B897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1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52333-6A40-43F7-9646-67155B382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09E2A2-7567-4BE8-A230-BCEFD24C8E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490D6-6E32-43AC-B851-C18A27B1C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BC8CB-FEB1-44E0-A7D8-064216483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8759-E2DA-462E-9D09-744FFC397C40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61730-58CB-41BF-B246-52DF8D40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DCC74-7278-4227-A9BE-37502C92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BB2F-6A33-4722-B549-0F045B897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6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D80FA6-3278-40AC-8B9B-ECBF5254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23953-BF65-40A5-B5F6-DE9877650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FDFB5-AEB1-49BB-B417-7399DE68F2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A8759-E2DA-462E-9D09-744FFC397C40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047DA-E742-4CC1-B865-CFB25CA76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F4D6B-57C6-41F1-AA9C-F6229A7A5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9BB2F-6A33-4722-B549-0F045B897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3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69EA-F89F-4F00-9994-B8A5D0B8AC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Project for WAVE Volleyball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7ABE8-38D5-45C6-8ED5-0BEA148456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Prithvi Balaji</a:t>
            </a:r>
          </a:p>
          <a:p>
            <a:r>
              <a:rPr lang="en-US" dirty="0"/>
              <a:t>12/30/2019</a:t>
            </a:r>
          </a:p>
        </p:txBody>
      </p:sp>
    </p:spTree>
    <p:extLst>
      <p:ext uri="{BB962C8B-B14F-4D97-AF65-F5344CB8AC3E}">
        <p14:creationId xmlns:p14="http://schemas.microsoft.com/office/powerpoint/2010/main" val="933805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0B1B4B1-6E7D-4CDF-BC67-129534F1CA36}"/>
              </a:ext>
            </a:extLst>
          </p:cNvPr>
          <p:cNvSpPr txBox="1">
            <a:spLocks/>
          </p:cNvSpPr>
          <p:nvPr/>
        </p:nvSpPr>
        <p:spPr>
          <a:xfrm>
            <a:off x="9143999" y="304800"/>
            <a:ext cx="4876799" cy="56007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Scatter Plot</a:t>
            </a:r>
          </a:p>
          <a:p>
            <a:pPr marL="0" indent="0">
              <a:buNone/>
            </a:pPr>
            <a:r>
              <a:rPr lang="en-US" dirty="0"/>
              <a:t>Cluster v Speed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85823F-62E0-4F35-A9D1-83A1F4A92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400050"/>
            <a:ext cx="710565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88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9180927-50CB-4080-AE8B-3479A8B62572}"/>
              </a:ext>
            </a:extLst>
          </p:cNvPr>
          <p:cNvSpPr txBox="1">
            <a:spLocks/>
          </p:cNvSpPr>
          <p:nvPr/>
        </p:nvSpPr>
        <p:spPr>
          <a:xfrm>
            <a:off x="9201149" y="400050"/>
            <a:ext cx="4876799" cy="56007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Scatter Plot</a:t>
            </a:r>
          </a:p>
          <a:p>
            <a:pPr marL="0" indent="0">
              <a:buNone/>
            </a:pPr>
            <a:r>
              <a:rPr lang="en-US" dirty="0"/>
              <a:t>Team v Jump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F035B9-D4CF-4C0C-8C78-A8BE0D58C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76" y="227592"/>
            <a:ext cx="6521523" cy="640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23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4E80B6C8-9951-4715-84E9-A293FF639029}"/>
              </a:ext>
            </a:extLst>
          </p:cNvPr>
          <p:cNvSpPr txBox="1">
            <a:spLocks/>
          </p:cNvSpPr>
          <p:nvPr/>
        </p:nvSpPr>
        <p:spPr>
          <a:xfrm>
            <a:off x="8629649" y="361950"/>
            <a:ext cx="4876799" cy="56007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Scatter Plot</a:t>
            </a:r>
          </a:p>
          <a:p>
            <a:pPr marL="0" indent="0">
              <a:buNone/>
            </a:pPr>
            <a:r>
              <a:rPr lang="en-US" dirty="0"/>
              <a:t>Team v Speed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88E12B-14ED-40A8-A5F4-1C6D169ED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57" y="164380"/>
            <a:ext cx="6619818" cy="652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04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4E80B6C8-9951-4715-84E9-A293FF639029}"/>
              </a:ext>
            </a:extLst>
          </p:cNvPr>
          <p:cNvSpPr txBox="1">
            <a:spLocks/>
          </p:cNvSpPr>
          <p:nvPr/>
        </p:nvSpPr>
        <p:spPr>
          <a:xfrm>
            <a:off x="8658225" y="342900"/>
            <a:ext cx="2857498" cy="56007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Scatter Plot</a:t>
            </a:r>
          </a:p>
          <a:p>
            <a:pPr marL="0" indent="0">
              <a:buNone/>
            </a:pPr>
            <a:r>
              <a:rPr lang="en-US" dirty="0"/>
              <a:t>Team v App Vertical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89AC32-8EBF-4D60-B7D2-90FD5CBF5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672" y="342900"/>
            <a:ext cx="6417553" cy="626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15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4E80B6C8-9951-4715-84E9-A293FF639029}"/>
              </a:ext>
            </a:extLst>
          </p:cNvPr>
          <p:cNvSpPr txBox="1">
            <a:spLocks/>
          </p:cNvSpPr>
          <p:nvPr/>
        </p:nvSpPr>
        <p:spPr>
          <a:xfrm>
            <a:off x="8924925" y="342900"/>
            <a:ext cx="2590798" cy="56007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Scatter Plot</a:t>
            </a:r>
          </a:p>
          <a:p>
            <a:pPr marL="0" indent="0">
              <a:buNone/>
            </a:pPr>
            <a:r>
              <a:rPr lang="en-US" dirty="0"/>
              <a:t>Jump v App Vertical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B597A0-0561-4D5D-89B8-B8E9D2CAF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28" y="597201"/>
            <a:ext cx="6122972" cy="588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65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7D21EA-9380-4D53-9AD3-27B7EEB1F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3316"/>
            <a:ext cx="12192000" cy="337136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0133806-74FB-4574-9351-993E18377D07}"/>
              </a:ext>
            </a:extLst>
          </p:cNvPr>
          <p:cNvSpPr txBox="1">
            <a:spLocks/>
          </p:cNvSpPr>
          <p:nvPr/>
        </p:nvSpPr>
        <p:spPr>
          <a:xfrm>
            <a:off x="2409824" y="523875"/>
            <a:ext cx="4876799" cy="56007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Work Flow</a:t>
            </a:r>
          </a:p>
        </p:txBody>
      </p:sp>
    </p:spTree>
    <p:extLst>
      <p:ext uri="{BB962C8B-B14F-4D97-AF65-F5344CB8AC3E}">
        <p14:creationId xmlns:p14="http://schemas.microsoft.com/office/powerpoint/2010/main" val="453140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28EEB-6F3C-4E3E-8E6C-8B41FC2C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observations so far from Decision Tree..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9DFF-0807-4273-9169-2BA84F9C3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Making the Ones team is predicated by the Jump attribute (Near 92 percent on Ones team had &gt;112.25 )</a:t>
            </a:r>
          </a:p>
          <a:p>
            <a:r>
              <a:rPr lang="en-US" dirty="0"/>
              <a:t>Speed was merely a indicator of Ones/Twos team</a:t>
            </a:r>
          </a:p>
          <a:p>
            <a:r>
              <a:rPr lang="en-US" dirty="0"/>
              <a:t>If an athlete had lower than a 7.7 Speed time, it came back to their Reach and their Jump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51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28EEB-6F3C-4E3E-8E6C-8B41FC2C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observations so far from Clustering..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9DFF-0807-4273-9169-2BA84F9C3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  the Cluster v Speed, there is much more variance in the Twos Team</a:t>
            </a:r>
          </a:p>
          <a:p>
            <a:r>
              <a:rPr lang="en-US" dirty="0"/>
              <a:t>In the Team v Jump, the Twos team tended to fill the bottom of the graph and Ones team tended to fill the top, resulting in Jump being a clear indicator of team decisions</a:t>
            </a:r>
          </a:p>
          <a:p>
            <a:r>
              <a:rPr lang="en-US" dirty="0"/>
              <a:t>In the Cluster v App Vertical, there is many outliers </a:t>
            </a:r>
            <a:r>
              <a:rPr lang="en-US"/>
              <a:t>in the Twos Team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94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2182C-E4FB-4F56-AD1E-D723B65DD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AAACA-8968-4900-9106-3E960ED73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Dr. </a:t>
            </a:r>
            <a:r>
              <a:rPr lang="en-US" dirty="0" err="1"/>
              <a:t>Balac’s</a:t>
            </a:r>
            <a:r>
              <a:rPr lang="en-US" dirty="0"/>
              <a:t> input &amp; suggestions</a:t>
            </a:r>
          </a:p>
          <a:p>
            <a:r>
              <a:rPr lang="en-US" dirty="0"/>
              <a:t>Expand model to include game attributes (Hit, Throw, Serve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Test predictive models with sample data</a:t>
            </a:r>
          </a:p>
          <a:p>
            <a:r>
              <a:rPr lang="en-US" dirty="0"/>
              <a:t>Complete visualization of athletes from 10u to 16u in Team 1s and 2s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6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C7CAD-74B2-49B1-A438-BA44BD48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919E1-7661-4951-8724-7F02020F7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2162"/>
            <a:ext cx="12192000" cy="297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67F91-01D9-4DBB-ADDE-F577C71B0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5BECA-590B-4151-956E-314BDCFC0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  <a:p>
            <a:r>
              <a:rPr lang="en-US" dirty="0"/>
              <a:t>KNIME workflow</a:t>
            </a:r>
          </a:p>
          <a:p>
            <a:r>
              <a:rPr lang="en-US" dirty="0"/>
              <a:t>Predictive models: Decision Tree and Clustering</a:t>
            </a:r>
          </a:p>
          <a:p>
            <a:r>
              <a:rPr lang="en-US" dirty="0"/>
              <a:t>Team – Ones &amp; Twos</a:t>
            </a:r>
          </a:p>
          <a:p>
            <a:r>
              <a:rPr lang="en-US" dirty="0"/>
              <a:t>Attributes: Jump, App Vertical, Speed, Height and Reach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774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FAA60C-AA8E-4762-A4D4-2777A53C8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18" y="0"/>
            <a:ext cx="713408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62B7824-BB37-44FF-A680-B109FF438C35}"/>
              </a:ext>
            </a:extLst>
          </p:cNvPr>
          <p:cNvSpPr txBox="1">
            <a:spLocks/>
          </p:cNvSpPr>
          <p:nvPr/>
        </p:nvSpPr>
        <p:spPr>
          <a:xfrm>
            <a:off x="6638924" y="342900"/>
            <a:ext cx="4876799" cy="56007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53414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FFE76B-3D98-4AA5-8201-8A978161B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12" y="133350"/>
            <a:ext cx="6599563" cy="661035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E923C3E-0216-4056-A498-9AE36C938931}"/>
              </a:ext>
            </a:extLst>
          </p:cNvPr>
          <p:cNvSpPr txBox="1">
            <a:spLocks/>
          </p:cNvSpPr>
          <p:nvPr/>
        </p:nvSpPr>
        <p:spPr>
          <a:xfrm>
            <a:off x="6638924" y="342900"/>
            <a:ext cx="4876799" cy="5600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Simple Decision Tree</a:t>
            </a:r>
          </a:p>
        </p:txBody>
      </p:sp>
    </p:spTree>
    <p:extLst>
      <p:ext uri="{BB962C8B-B14F-4D97-AF65-F5344CB8AC3E}">
        <p14:creationId xmlns:p14="http://schemas.microsoft.com/office/powerpoint/2010/main" val="4000703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B2E3B7-39B4-4168-AD03-287777FB1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8620126" cy="6858000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C4179A26-4520-4D65-B8A9-F2D3889B8ED5}"/>
              </a:ext>
            </a:extLst>
          </p:cNvPr>
          <p:cNvSpPr txBox="1">
            <a:spLocks/>
          </p:cNvSpPr>
          <p:nvPr/>
        </p:nvSpPr>
        <p:spPr>
          <a:xfrm>
            <a:off x="8029575" y="390525"/>
            <a:ext cx="4333873" cy="56007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    Interactive Decision Tree</a:t>
            </a:r>
          </a:p>
        </p:txBody>
      </p:sp>
    </p:spTree>
    <p:extLst>
      <p:ext uri="{BB962C8B-B14F-4D97-AF65-F5344CB8AC3E}">
        <p14:creationId xmlns:p14="http://schemas.microsoft.com/office/powerpoint/2010/main" val="3639255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73EFE9-7C99-4548-B780-513EA0E72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342900"/>
            <a:ext cx="6696075" cy="644411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45E31BA-A288-40CD-9791-893CA66E45B8}"/>
              </a:ext>
            </a:extLst>
          </p:cNvPr>
          <p:cNvSpPr txBox="1">
            <a:spLocks/>
          </p:cNvSpPr>
          <p:nvPr/>
        </p:nvSpPr>
        <p:spPr>
          <a:xfrm>
            <a:off x="9010650" y="514350"/>
            <a:ext cx="4410073" cy="55816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Scatter Plot</a:t>
            </a:r>
          </a:p>
          <a:p>
            <a:pPr marL="0" indent="0">
              <a:buNone/>
            </a:pPr>
            <a:r>
              <a:rPr lang="en-US" dirty="0"/>
              <a:t>Cluster v Team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027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E54965D7-0460-4391-A746-25D398B94B8F}"/>
              </a:ext>
            </a:extLst>
          </p:cNvPr>
          <p:cNvSpPr txBox="1">
            <a:spLocks/>
          </p:cNvSpPr>
          <p:nvPr/>
        </p:nvSpPr>
        <p:spPr>
          <a:xfrm>
            <a:off x="9039224" y="390525"/>
            <a:ext cx="4876799" cy="56007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Scatter Plot</a:t>
            </a:r>
          </a:p>
          <a:p>
            <a:pPr marL="0" indent="0">
              <a:buNone/>
            </a:pPr>
            <a:r>
              <a:rPr lang="en-US" dirty="0"/>
              <a:t>Cluster v Jump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A35BC9-AAA1-40E0-B8C5-8C1CA86E3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37" y="159547"/>
            <a:ext cx="6869213" cy="669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95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5848D932-916C-4F7B-88B3-33C2CC729133}"/>
              </a:ext>
            </a:extLst>
          </p:cNvPr>
          <p:cNvSpPr txBox="1">
            <a:spLocks/>
          </p:cNvSpPr>
          <p:nvPr/>
        </p:nvSpPr>
        <p:spPr>
          <a:xfrm>
            <a:off x="8791574" y="390525"/>
            <a:ext cx="4876799" cy="56007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Scatter Plot</a:t>
            </a:r>
          </a:p>
          <a:p>
            <a:pPr marL="0" indent="0">
              <a:buNone/>
            </a:pPr>
            <a:r>
              <a:rPr lang="en-US" dirty="0"/>
              <a:t>Cluster v App Vertical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57D0D2-AB72-4EDC-9241-D18346B86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884" y="188047"/>
            <a:ext cx="6762916" cy="666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133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268</Words>
  <Application>Microsoft Office PowerPoint</Application>
  <PresentationFormat>Widescreen</PresentationFormat>
  <Paragraphs>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Data Science Project for WAVE Volleyball</vt:lpstr>
      <vt:lpstr>Goals</vt:lpstr>
      <vt:lpstr>Goals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My observations so far from Decision Tree..</vt:lpstr>
      <vt:lpstr>My observations so far from Clustering..</vt:lpstr>
      <vt:lpstr>Next steps..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 for WAVE Volleyball</dc:title>
  <dc:creator>radhika krishnan</dc:creator>
  <cp:lastModifiedBy>radhika krishnan</cp:lastModifiedBy>
  <cp:revision>10</cp:revision>
  <dcterms:created xsi:type="dcterms:W3CDTF">2020-01-05T22:23:50Z</dcterms:created>
  <dcterms:modified xsi:type="dcterms:W3CDTF">2020-01-06T02:44:48Z</dcterms:modified>
</cp:coreProperties>
</file>