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esh K" userId="939e46658f425eca" providerId="LiveId" clId="{F0BA847C-4D11-452A-A78A-434B300F7D13}"/>
    <pc:docChg chg="modSld">
      <pc:chgData name="Mukesh K" userId="939e46658f425eca" providerId="LiveId" clId="{F0BA847C-4D11-452A-A78A-434B300F7D13}" dt="2025-09-08T08:14:31.982" v="1" actId="1076"/>
      <pc:docMkLst>
        <pc:docMk/>
      </pc:docMkLst>
      <pc:sldChg chg="addSp modSp mod">
        <pc:chgData name="Mukesh K" userId="939e46658f425eca" providerId="LiveId" clId="{F0BA847C-4D11-452A-A78A-434B300F7D13}" dt="2025-09-08T08:14:31.982" v="1" actId="1076"/>
        <pc:sldMkLst>
          <pc:docMk/>
          <pc:sldMk cId="0" sldId="264"/>
        </pc:sldMkLst>
        <pc:spChg chg="add mod">
          <ac:chgData name="Mukesh K" userId="939e46658f425eca" providerId="LiveId" clId="{F0BA847C-4D11-452A-A78A-434B300F7D13}" dt="2025-09-08T08:14:31.982" v="1" actId="1076"/>
          <ac:spMkLst>
            <pc:docMk/>
            <pc:sldMk cId="0" sldId="264"/>
            <ac:spMk id="3" creationId="{7EDFE6FA-81D3-6AE0-1035-9ED6B1F537E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NAME:PRITHEEV KE</a:t>
            </a:r>
            <a:endParaRPr b="1" dirty="0"/>
          </a:p>
          <a:p>
            <a:pPr marL="457200" lvl="0" indent="-381000">
              <a:buSzPts val="2400"/>
              <a:buFont typeface="Calibri"/>
              <a:buChar char="●"/>
            </a:pPr>
            <a:r>
              <a:rPr lang="en-US" sz="2400" b="1" dirty="0">
                <a:latin typeface="Calibri"/>
                <a:ea typeface="Calibri"/>
                <a:cs typeface="Calibri"/>
                <a:sym typeface="Calibri"/>
              </a:rPr>
              <a:t>REGISTER NO AND NMID:  </a:t>
            </a:r>
            <a:r>
              <a:rPr lang="en-US" sz="2400" b="1" dirty="0">
                <a:ea typeface="Calibri"/>
                <a:cs typeface="Calibri"/>
                <a:sym typeface="Calibri"/>
              </a:rPr>
              <a:t>2428D0048&amp; 5ABB50315E1CA99B32E4BEE06DBECE12</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B.SC.CSA</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Digital portfolio website </a:t>
            </a:r>
            <a:endParaRPr sz="18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
        <p:nvSpPr>
          <p:cNvPr id="3" name="TextBox 2">
            <a:extLst>
              <a:ext uri="{FF2B5EF4-FFF2-40B4-BE49-F238E27FC236}">
                <a16:creationId xmlns:a16="http://schemas.microsoft.com/office/drawing/2014/main" id="{7EDFE6FA-81D3-6AE0-1035-9ED6B1F537E7}"/>
              </a:ext>
            </a:extLst>
          </p:cNvPr>
          <p:cNvSpPr txBox="1"/>
          <p:nvPr/>
        </p:nvSpPr>
        <p:spPr>
          <a:xfrm>
            <a:off x="2313039" y="5090341"/>
            <a:ext cx="6100916" cy="369332"/>
          </a:xfrm>
          <a:prstGeom prst="rect">
            <a:avLst/>
          </a:prstGeom>
          <a:noFill/>
        </p:spPr>
        <p:txBody>
          <a:bodyPr wrap="square">
            <a:spAutoFit/>
          </a:bodyPr>
          <a:lstStyle/>
          <a:p>
            <a:r>
              <a:rPr lang="en-IN" dirty="0"/>
              <a:t>https://github.com/pritheevke24csa-design/pritheev.git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696</Words>
  <Application>Microsoft Office PowerPoint</Application>
  <PresentationFormat>Widescreen</PresentationFormat>
  <Paragraphs>108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Mukesh K</cp:lastModifiedBy>
  <cp:revision>1</cp:revision>
  <dcterms:modified xsi:type="dcterms:W3CDTF">2025-09-08T08:14:34Z</dcterms:modified>
</cp:coreProperties>
</file>