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434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9880-499C-0FBE-53E7-103F6733D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40" y="968188"/>
            <a:ext cx="10656141" cy="5558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D9AB7-4D18-030B-B501-03BA0F0AE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63906" y="2136619"/>
            <a:ext cx="12223954" cy="6469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                      Student Name : t. </a:t>
            </a:r>
            <a:r>
              <a:rPr lang="en-US" b="1" dirty="0" err="1">
                <a:solidFill>
                  <a:schemeClr val="tx1"/>
                </a:solidFill>
              </a:rPr>
              <a:t>prithika</a:t>
            </a:r>
            <a:r>
              <a:rPr lang="en-US" b="1" dirty="0">
                <a:solidFill>
                  <a:schemeClr val="tx1"/>
                </a:solidFill>
              </a:rPr>
              <a:t>   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                            Register no and </a:t>
            </a:r>
            <a:r>
              <a:rPr lang="en-US" b="1" dirty="0" err="1">
                <a:solidFill>
                  <a:schemeClr val="tx1"/>
                </a:solidFill>
              </a:rPr>
              <a:t>nmid</a:t>
            </a:r>
            <a:r>
              <a:rPr lang="en-US" b="1" dirty="0">
                <a:solidFill>
                  <a:schemeClr val="tx1"/>
                </a:solidFill>
              </a:rPr>
              <a:t>: asanm121anm12124214058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   Department: </a:t>
            </a:r>
            <a:r>
              <a:rPr lang="en-US" b="1" dirty="0" err="1">
                <a:solidFill>
                  <a:schemeClr val="tx1"/>
                </a:solidFill>
              </a:rPr>
              <a:t>b.sc.</a:t>
            </a:r>
            <a:r>
              <a:rPr lang="en-US" b="1" dirty="0">
                <a:solidFill>
                  <a:schemeClr val="tx1"/>
                </a:solidFill>
              </a:rPr>
              <a:t> Computer science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            </a:t>
            </a:r>
            <a:r>
              <a:rPr lang="en-US" b="1" dirty="0" err="1">
                <a:solidFill>
                  <a:schemeClr val="tx1"/>
                </a:solidFill>
              </a:rPr>
              <a:t>ColLege</a:t>
            </a:r>
            <a:r>
              <a:rPr lang="en-US" b="1" dirty="0">
                <a:solidFill>
                  <a:schemeClr val="tx1"/>
                </a:solidFill>
              </a:rPr>
              <a:t>: immaculate college for women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AD95B5B-A728-AECD-66C5-043366E8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226" y="328940"/>
            <a:ext cx="2987644" cy="23901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580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DB31-55AE-E19F-CC3A-4C893425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6403" y="268712"/>
            <a:ext cx="10364451" cy="1596177"/>
          </a:xfrm>
        </p:spPr>
        <p:txBody>
          <a:bodyPr/>
          <a:lstStyle/>
          <a:p>
            <a:r>
              <a:rPr lang="en-US" b="1" dirty="0"/>
              <a:t>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F558-259F-6845-1CB4-8F3F0A91AA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The outcome is a working, professional-looking portfolio website. It successfully showcases skills, projects, and contact details in an organized manner. Visitors can easily learn about the developer and reach out if needed.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8EC02-6384-7970-300C-8E1AC1E4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33" y="150919"/>
            <a:ext cx="1341915" cy="2216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3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75E8-9457-CB0C-BE76-15799110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5355" y="268712"/>
            <a:ext cx="10364451" cy="1596177"/>
          </a:xfrm>
        </p:spPr>
        <p:txBody>
          <a:bodyPr/>
          <a:lstStyle/>
          <a:p>
            <a:r>
              <a:rPr lang="en-US" b="1"/>
              <a:t>Conclusion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0C9B-70ED-BE5E-C56E-DE0C6CD8DC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portfolio project demonstrates how simple web technologies can be used to build a personal brand. It provides a platform for self-promotion, increases job opportunities, and serves as a foundation for future improvements such as adding JavaScript interactivity or connecting to a backend for real contact form submissions.</a:t>
            </a:r>
          </a:p>
        </p:txBody>
      </p:sp>
    </p:spTree>
    <p:extLst>
      <p:ext uri="{BB962C8B-B14F-4D97-AF65-F5344CB8AC3E}">
        <p14:creationId xmlns:p14="http://schemas.microsoft.com/office/powerpoint/2010/main" val="193065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1CDC-1ED1-25CE-2AE5-D4B6539E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0" y="268941"/>
            <a:ext cx="4769224" cy="968189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9B47-1923-0676-9BEE-39868E960A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69458" y="1093694"/>
            <a:ext cx="10363826" cy="6364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1. problem statement </a:t>
            </a:r>
          </a:p>
          <a:p>
            <a:pPr marL="0" indent="0">
              <a:buNone/>
            </a:pPr>
            <a:r>
              <a:rPr lang="en-US" dirty="0"/>
              <a:t>            2. Project overview </a:t>
            </a:r>
          </a:p>
          <a:p>
            <a:pPr marL="0" indent="0">
              <a:buNone/>
            </a:pPr>
            <a:r>
              <a:rPr lang="en-US" dirty="0"/>
              <a:t>            3. end users</a:t>
            </a:r>
          </a:p>
          <a:p>
            <a:pPr marL="0" indent="0">
              <a:buNone/>
            </a:pPr>
            <a:r>
              <a:rPr lang="en-US" dirty="0"/>
              <a:t>            4. Tools and technologies </a:t>
            </a:r>
          </a:p>
          <a:p>
            <a:pPr marL="0" indent="0">
              <a:buNone/>
            </a:pPr>
            <a:r>
              <a:rPr lang="en-US" dirty="0"/>
              <a:t>            5. Portfolio design and layout </a:t>
            </a:r>
          </a:p>
          <a:p>
            <a:pPr marL="0" indent="0">
              <a:buNone/>
            </a:pPr>
            <a:r>
              <a:rPr lang="en-US" dirty="0"/>
              <a:t>            6. Features and functionality </a:t>
            </a:r>
          </a:p>
          <a:p>
            <a:pPr marL="0" indent="0">
              <a:buNone/>
            </a:pPr>
            <a:r>
              <a:rPr lang="en-US" dirty="0"/>
              <a:t>            7. Results and screenshots</a:t>
            </a:r>
          </a:p>
          <a:p>
            <a:pPr marL="0" indent="0">
              <a:buNone/>
            </a:pPr>
            <a:r>
              <a:rPr lang="en-US" dirty="0"/>
              <a:t>            8. Conclusion </a:t>
            </a:r>
          </a:p>
          <a:p>
            <a:pPr marL="0" indent="0">
              <a:buNone/>
            </a:pPr>
            <a:r>
              <a:rPr lang="en-US" dirty="0"/>
              <a:t>            9. GitHub link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B1533-2552-F85F-DA7C-A359FC30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417" y="1842532"/>
            <a:ext cx="2711643" cy="314671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0779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7418-D31B-2CCD-FC6F-7BDABECE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93187" y="268712"/>
            <a:ext cx="10364451" cy="1596177"/>
          </a:xfrm>
        </p:spPr>
        <p:txBody>
          <a:bodyPr/>
          <a:lstStyle/>
          <a:p>
            <a:r>
              <a:rPr lang="en-US" b="1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44CB-E370-ABDB-E766-1191EFAED6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Student portfolio</a:t>
            </a:r>
          </a:p>
          <a:p>
            <a:pPr marL="0" indent="0">
              <a:buNone/>
            </a:pPr>
            <a:r>
              <a:rPr lang="en-US" dirty="0"/>
              <a:t>A student portfolio is a collection of a student’s work, achievements, and reflections that shows their learning progress, skills, and accomplishments over time. It works like a showcase or record of their academic and personal development.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65028-63F1-BFD8-0D7A-27539AA8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284" y="629991"/>
            <a:ext cx="1990725" cy="229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763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4620-A143-53DD-20BD-893E6A9E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1237" y="475082"/>
            <a:ext cx="10364451" cy="1596177"/>
          </a:xfrm>
        </p:spPr>
        <p:txBody>
          <a:bodyPr/>
          <a:lstStyle/>
          <a:p>
            <a:r>
              <a:rPr lang="en-US" b="1" dirty="0"/>
              <a:t>Problem statement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DA4B-3755-1E73-3EC1-A8EED9E6FD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10955671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today’s digital world, having a professional online presence is essential. Many students and developers struggle to present their skills, projects, and achievements in a clear and attractive way. Without a personal portfolio, it becomes difficult to showcase abilities to potential employers, clients, or collaborators</a:t>
            </a:r>
          </a:p>
        </p:txBody>
      </p:sp>
    </p:spTree>
    <p:extLst>
      <p:ext uri="{BB962C8B-B14F-4D97-AF65-F5344CB8AC3E}">
        <p14:creationId xmlns:p14="http://schemas.microsoft.com/office/powerpoint/2010/main" val="11080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222D-BAB6-B8D4-1500-5B4D0AF4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8108" y="268712"/>
            <a:ext cx="10364451" cy="1596177"/>
          </a:xfrm>
        </p:spPr>
        <p:txBody>
          <a:bodyPr/>
          <a:lstStyle/>
          <a:p>
            <a:r>
              <a:rPr lang="en-US" b="1"/>
              <a:t>Project overview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2AE2-E545-3479-E790-EB677DF4C4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is a personal portfolio website built with HTML and CSS. It allows the user to introduce themselves, showcase completed projects, highlight technical skills, and provide a way for visitors to get in touch. The design is simple, responsive, and user-friendly, making it suitable for professional use.</a:t>
            </a:r>
          </a:p>
        </p:txBody>
      </p:sp>
    </p:spTree>
    <p:extLst>
      <p:ext uri="{BB962C8B-B14F-4D97-AF65-F5344CB8AC3E}">
        <p14:creationId xmlns:p14="http://schemas.microsoft.com/office/powerpoint/2010/main" val="22069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D6F1-B9F4-31BF-D2DA-54C99F71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4684" y="268712"/>
            <a:ext cx="10364451" cy="1596177"/>
          </a:xfrm>
        </p:spPr>
        <p:txBody>
          <a:bodyPr/>
          <a:lstStyle/>
          <a:p>
            <a:r>
              <a:rPr lang="en-US" b="1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C09D-92EF-6BD6-94FD-4F71453D48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Job recruiters and hiring managers who want to quickly evaluate skills.</a:t>
            </a:r>
          </a:p>
          <a:p>
            <a:r>
              <a:rPr lang="en-US" dirty="0"/>
              <a:t>Clients looking for freelance or web development work.</a:t>
            </a:r>
          </a:p>
          <a:p>
            <a:r>
              <a:rPr lang="en-US" dirty="0"/>
              <a:t>Peers and collaborators who want to know about the developer’s capabilities.</a:t>
            </a:r>
          </a:p>
          <a:p>
            <a:r>
              <a:rPr lang="en-US" dirty="0"/>
              <a:t>The developer themselves, as a platform to showcase growth and achievements.</a:t>
            </a:r>
          </a:p>
        </p:txBody>
      </p:sp>
    </p:spTree>
    <p:extLst>
      <p:ext uri="{BB962C8B-B14F-4D97-AF65-F5344CB8AC3E}">
        <p14:creationId xmlns:p14="http://schemas.microsoft.com/office/powerpoint/2010/main" val="348665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6836-3F19-7575-0D84-659BB185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0931" y="268712"/>
            <a:ext cx="10364451" cy="1596177"/>
          </a:xfrm>
        </p:spPr>
        <p:txBody>
          <a:bodyPr/>
          <a:lstStyle/>
          <a:p>
            <a:r>
              <a:rPr lang="en-US" b="1"/>
              <a:t>Tools and technologies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D543-8ADD-7C51-0565-CDFD617203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HTML5 → For structuring content.</a:t>
            </a:r>
          </a:p>
          <a:p>
            <a:r>
              <a:rPr lang="en-US" dirty="0"/>
              <a:t>CSS3 → For styling, layout, and design.</a:t>
            </a:r>
          </a:p>
          <a:p>
            <a:r>
              <a:rPr lang="en-US" dirty="0"/>
              <a:t>Flexbox → To make the portfolio responsive and well-aligned.</a:t>
            </a:r>
          </a:p>
          <a:p>
            <a:r>
              <a:rPr lang="en-US" dirty="0"/>
              <a:t>Placeholder images → To demonstrate where actual projects and photos will go.</a:t>
            </a:r>
          </a:p>
          <a:p>
            <a:r>
              <a:rPr lang="en-US" dirty="0"/>
              <a:t>Form element → To collect contact information.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E1959-9FDB-9DDC-EC1A-D1B7EC30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04" y="851054"/>
            <a:ext cx="2076450" cy="2190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274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484D-D911-8B5A-1A3E-36417FE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712"/>
            <a:ext cx="10364451" cy="1596177"/>
          </a:xfrm>
        </p:spPr>
        <p:txBody>
          <a:bodyPr/>
          <a:lstStyle/>
          <a:p>
            <a:r>
              <a:rPr lang="en-US" b="1" dirty="0"/>
              <a:t>Portfolio design and layout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003D-FD43-4877-3A87-331BB5E476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portfolio consists of:</a:t>
            </a:r>
          </a:p>
          <a:p>
            <a:r>
              <a:rPr lang="en-US" dirty="0"/>
              <a:t>Header with navigation menu (About, Portfolio, Skills, Contact).</a:t>
            </a:r>
          </a:p>
          <a:p>
            <a:r>
              <a:rPr lang="en-US" dirty="0"/>
              <a:t>About section with photo and introduction.</a:t>
            </a:r>
          </a:p>
          <a:p>
            <a:r>
              <a:rPr lang="en-US" dirty="0"/>
              <a:t>Portfolio section showing project thumbnails with captions.</a:t>
            </a:r>
          </a:p>
          <a:p>
            <a:r>
              <a:rPr lang="en-US" dirty="0"/>
              <a:t>Skills section displayed in a table format (HTML, CSS, JavaScript).</a:t>
            </a:r>
          </a:p>
          <a:p>
            <a:r>
              <a:rPr lang="en-US" dirty="0"/>
              <a:t>Contact form for visitors to send messages.</a:t>
            </a:r>
          </a:p>
        </p:txBody>
      </p:sp>
    </p:spTree>
    <p:extLst>
      <p:ext uri="{BB962C8B-B14F-4D97-AF65-F5344CB8AC3E}">
        <p14:creationId xmlns:p14="http://schemas.microsoft.com/office/powerpoint/2010/main" val="118487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3A56-9194-4DE0-4B8B-B6FBDC3B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712"/>
            <a:ext cx="10364451" cy="1596177"/>
          </a:xfrm>
        </p:spPr>
        <p:txBody>
          <a:bodyPr/>
          <a:lstStyle/>
          <a:p>
            <a:r>
              <a:rPr lang="en-US" b="1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D62E-1133-01E2-3730-AA52988562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Navigation bar for smooth movement across sections.</a:t>
            </a:r>
          </a:p>
          <a:p>
            <a:r>
              <a:rPr lang="en-US" dirty="0"/>
              <a:t>Image gallery to highlight projects.</a:t>
            </a:r>
          </a:p>
          <a:p>
            <a:r>
              <a:rPr lang="en-US" dirty="0"/>
              <a:t>Skills table for clear skill presentation.</a:t>
            </a:r>
          </a:p>
          <a:p>
            <a:r>
              <a:rPr lang="en-US" dirty="0"/>
              <a:t>Contact form for user inter action.</a:t>
            </a:r>
          </a:p>
          <a:p>
            <a:r>
              <a:rPr lang="en-US" dirty="0"/>
              <a:t>Responsive layout so it works on both desktop and mobile devices.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FF731-8593-DA33-DBB0-2754A394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759" y="2174145"/>
            <a:ext cx="2400300" cy="190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487607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541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Digital portfolio</vt:lpstr>
      <vt:lpstr>Agenda</vt:lpstr>
      <vt:lpstr>Project title</vt:lpstr>
      <vt:lpstr>Problem statement </vt:lpstr>
      <vt:lpstr>Project overview </vt:lpstr>
      <vt:lpstr>Who are the end users?</vt:lpstr>
      <vt:lpstr>Tools and technologies </vt:lpstr>
      <vt:lpstr>Portfolio design and layout </vt:lpstr>
      <vt:lpstr>Features and functionality</vt:lpstr>
      <vt:lpstr>Results and screenshots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Agara Desingu</dc:creator>
  <cp:lastModifiedBy>ADMIN</cp:lastModifiedBy>
  <cp:revision>7</cp:revision>
  <dcterms:created xsi:type="dcterms:W3CDTF">2025-08-31T04:14:42Z</dcterms:created>
  <dcterms:modified xsi:type="dcterms:W3CDTF">2025-09-01T09:55:39Z</dcterms:modified>
</cp:coreProperties>
</file>