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3" d="100"/>
          <a:sy n="103" d="100"/>
        </p:scale>
        <p:origin x="85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5/25/2024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3D475-A4F4-B015-E2B8-3C9D99F2128D}"/>
              </a:ext>
            </a:extLst>
          </p:cNvPr>
          <p:cNvSpPr>
            <a:spLocks noGrp="1"/>
          </p:cNvSpPr>
          <p:nvPr>
            <p:ph type="ctrTitle"/>
          </p:nvPr>
        </p:nvSpPr>
        <p:spPr/>
        <p:txBody>
          <a:bodyPr/>
          <a:lstStyle/>
          <a:p>
            <a:r>
              <a:rPr lang="en-IN" dirty="0"/>
              <a:t>Boomer Ball</a:t>
            </a:r>
          </a:p>
        </p:txBody>
      </p:sp>
      <p:sp>
        <p:nvSpPr>
          <p:cNvPr id="3" name="Subtitle 2">
            <a:extLst>
              <a:ext uri="{FF2B5EF4-FFF2-40B4-BE49-F238E27FC236}">
                <a16:creationId xmlns:a16="http://schemas.microsoft.com/office/drawing/2014/main" id="{08E6CB15-816E-C9C7-AAF3-089C7B2EB5D8}"/>
              </a:ext>
            </a:extLst>
          </p:cNvPr>
          <p:cNvSpPr>
            <a:spLocks noGrp="1"/>
          </p:cNvSpPr>
          <p:nvPr>
            <p:ph type="subTitle" idx="1"/>
          </p:nvPr>
        </p:nvSpPr>
        <p:spPr/>
        <p:txBody>
          <a:bodyPr>
            <a:normAutofit lnSpcReduction="10000"/>
          </a:bodyPr>
          <a:lstStyle/>
          <a:p>
            <a:r>
              <a:rPr lang="en-IN" dirty="0"/>
              <a:t>211701039 – Prithik vajan A</a:t>
            </a:r>
          </a:p>
          <a:p>
            <a:r>
              <a:rPr lang="en-IN" dirty="0"/>
              <a:t>211701501 – Ashwin Sha K </a:t>
            </a:r>
          </a:p>
          <a:p>
            <a:r>
              <a:rPr lang="en-IN"/>
              <a:t>B2021M625</a:t>
            </a:r>
            <a:endParaRPr lang="en-IN" dirty="0"/>
          </a:p>
        </p:txBody>
      </p:sp>
    </p:spTree>
    <p:extLst>
      <p:ext uri="{BB962C8B-B14F-4D97-AF65-F5344CB8AC3E}">
        <p14:creationId xmlns:p14="http://schemas.microsoft.com/office/powerpoint/2010/main" val="676512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58425-B9C1-1D16-1628-DB458DAD1548}"/>
              </a:ext>
            </a:extLst>
          </p:cNvPr>
          <p:cNvSpPr>
            <a:spLocks noGrp="1"/>
          </p:cNvSpPr>
          <p:nvPr>
            <p:ph type="title"/>
          </p:nvPr>
        </p:nvSpPr>
        <p:spPr/>
        <p:txBody>
          <a:bodyPr/>
          <a:lstStyle/>
          <a:p>
            <a:r>
              <a:rPr lang="en-IN" dirty="0"/>
              <a:t>Proposed Technology</a:t>
            </a:r>
          </a:p>
        </p:txBody>
      </p:sp>
      <p:sp>
        <p:nvSpPr>
          <p:cNvPr id="3" name="Content Placeholder 2">
            <a:extLst>
              <a:ext uri="{FF2B5EF4-FFF2-40B4-BE49-F238E27FC236}">
                <a16:creationId xmlns:a16="http://schemas.microsoft.com/office/drawing/2014/main" id="{556D7A94-F40B-1113-A04B-AA024061D8B7}"/>
              </a:ext>
            </a:extLst>
          </p:cNvPr>
          <p:cNvSpPr>
            <a:spLocks noGrp="1"/>
          </p:cNvSpPr>
          <p:nvPr>
            <p:ph idx="1"/>
          </p:nvPr>
        </p:nvSpPr>
        <p:spPr/>
        <p:txBody>
          <a:bodyPr>
            <a:normAutofit fontScale="92500" lnSpcReduction="10000"/>
          </a:bodyPr>
          <a:lstStyle/>
          <a:p>
            <a:pPr marL="0" indent="0">
              <a:buNone/>
            </a:pPr>
            <a:r>
              <a:rPr lang="en-US" dirty="0"/>
              <a:t>1. Motion Controls</a:t>
            </a:r>
          </a:p>
          <a:p>
            <a:r>
              <a:rPr lang="en-US" dirty="0"/>
              <a:t>Implementation: Boomer Ball utilized the motion controls of Nintendo Switch. Players can control Mario's actions by physically moving the controller.</a:t>
            </a:r>
          </a:p>
          <a:p>
            <a:r>
              <a:rPr lang="en-US" dirty="0"/>
              <a:t>Future Potential: Enhanced motion sensing and haptic feedback could further immerse players, providing a more intuitive and responsive control scheme.</a:t>
            </a:r>
          </a:p>
          <a:p>
            <a:pPr marL="0" indent="0">
              <a:buNone/>
            </a:pPr>
            <a:r>
              <a:rPr lang="en-US" dirty="0"/>
              <a:t>2. Enhanced Graphics and Physics Engines</a:t>
            </a:r>
          </a:p>
          <a:p>
            <a:r>
              <a:rPr lang="en-US" dirty="0"/>
              <a:t>Implementation: The evolution of graphics in Mario games, from 2D sprites to fully 3D environments, has been driven by advancements in graphics and physics engines. “Boomer ball" showcased high-definition graphics and realistic physics interactions.</a:t>
            </a:r>
          </a:p>
          <a:p>
            <a:r>
              <a:rPr lang="en-US" dirty="0"/>
              <a:t>Future Potential: Further advancements in graphics and physics engines could lead to more lifelike animations, dynamic environments, and complex interactions within the game world.</a:t>
            </a:r>
          </a:p>
        </p:txBody>
      </p:sp>
    </p:spTree>
    <p:extLst>
      <p:ext uri="{BB962C8B-B14F-4D97-AF65-F5344CB8AC3E}">
        <p14:creationId xmlns:p14="http://schemas.microsoft.com/office/powerpoint/2010/main" val="826006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27BD4-00F3-3874-A045-B4B94652BF4E}"/>
              </a:ext>
            </a:extLst>
          </p:cNvPr>
          <p:cNvSpPr>
            <a:spLocks noGrp="1"/>
          </p:cNvSpPr>
          <p:nvPr>
            <p:ph type="title"/>
          </p:nvPr>
        </p:nvSpPr>
        <p:spPr/>
        <p:txBody>
          <a:bodyPr/>
          <a:lstStyle/>
          <a:p>
            <a:r>
              <a:rPr lang="en-IN" dirty="0"/>
              <a:t>Industry and Research Perspective</a:t>
            </a:r>
          </a:p>
        </p:txBody>
      </p:sp>
      <p:sp>
        <p:nvSpPr>
          <p:cNvPr id="3" name="Content Placeholder 2">
            <a:extLst>
              <a:ext uri="{FF2B5EF4-FFF2-40B4-BE49-F238E27FC236}">
                <a16:creationId xmlns:a16="http://schemas.microsoft.com/office/drawing/2014/main" id="{047D47FC-7744-F749-2C6B-5CB829C8BA0D}"/>
              </a:ext>
            </a:extLst>
          </p:cNvPr>
          <p:cNvSpPr>
            <a:spLocks noGrp="1"/>
          </p:cNvSpPr>
          <p:nvPr>
            <p:ph idx="1"/>
          </p:nvPr>
        </p:nvSpPr>
        <p:spPr/>
        <p:txBody>
          <a:bodyPr/>
          <a:lstStyle/>
          <a:p>
            <a:pPr marL="0" indent="0">
              <a:buNone/>
            </a:pPr>
            <a:r>
              <a:rPr lang="en-US" b="1" dirty="0"/>
              <a:t>Research Perspective</a:t>
            </a:r>
          </a:p>
          <a:p>
            <a:pPr marL="0" indent="0">
              <a:buNone/>
            </a:pPr>
            <a:r>
              <a:rPr lang="en-US" dirty="0"/>
              <a:t>1. Player Engagement and Learning</a:t>
            </a:r>
          </a:p>
          <a:p>
            <a:r>
              <a:rPr lang="en-US" dirty="0"/>
              <a:t>Cognitive Benefits: Research indicates that playing platformers can enhance cognitive skills such as problem-solving, spatial awareness, and motor coordination. Studies often use games like Mario and its derivatives to explore these benefits.</a:t>
            </a:r>
          </a:p>
          <a:p>
            <a:r>
              <a:rPr lang="en-US" dirty="0"/>
              <a:t>Engagement Metrics: Academic studies measure player engagement and retention in platformers, analyzing how game mechanics, narrative elements, and difficulty levels affect player experience and satisfaction.</a:t>
            </a:r>
            <a:endParaRPr lang="en-IN" dirty="0"/>
          </a:p>
        </p:txBody>
      </p:sp>
    </p:spTree>
    <p:extLst>
      <p:ext uri="{BB962C8B-B14F-4D97-AF65-F5344CB8AC3E}">
        <p14:creationId xmlns:p14="http://schemas.microsoft.com/office/powerpoint/2010/main" val="1793452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90E38-B56B-6BA1-6004-71E96E9C8D23}"/>
              </a:ext>
            </a:extLst>
          </p:cNvPr>
          <p:cNvSpPr>
            <a:spLocks noGrp="1"/>
          </p:cNvSpPr>
          <p:nvPr>
            <p:ph type="title"/>
          </p:nvPr>
        </p:nvSpPr>
        <p:spPr/>
        <p:txBody>
          <a:bodyPr/>
          <a:lstStyle/>
          <a:p>
            <a:r>
              <a:rPr lang="en-IN" dirty="0"/>
              <a:t>Industry and Research Perspective</a:t>
            </a:r>
          </a:p>
        </p:txBody>
      </p:sp>
      <p:sp>
        <p:nvSpPr>
          <p:cNvPr id="3" name="Content Placeholder 2">
            <a:extLst>
              <a:ext uri="{FF2B5EF4-FFF2-40B4-BE49-F238E27FC236}">
                <a16:creationId xmlns:a16="http://schemas.microsoft.com/office/drawing/2014/main" id="{43AFA373-585B-9A37-184A-E01FA21240AD}"/>
              </a:ext>
            </a:extLst>
          </p:cNvPr>
          <p:cNvSpPr>
            <a:spLocks noGrp="1"/>
          </p:cNvSpPr>
          <p:nvPr>
            <p:ph idx="1"/>
          </p:nvPr>
        </p:nvSpPr>
        <p:spPr/>
        <p:txBody>
          <a:bodyPr/>
          <a:lstStyle/>
          <a:p>
            <a:pPr marL="0" indent="0">
              <a:buNone/>
            </a:pPr>
            <a:r>
              <a:rPr lang="en-US" dirty="0"/>
              <a:t>2. Technological Impact</a:t>
            </a:r>
          </a:p>
          <a:p>
            <a:r>
              <a:rPr lang="en-US" dirty="0"/>
              <a:t>Procedural Content Generation: Research into procedural content generation in platformers explores how algorithms can create diverse and challenging levels dynamically, enhancing </a:t>
            </a:r>
            <a:r>
              <a:rPr lang="en-US" dirty="0" err="1"/>
              <a:t>replayability</a:t>
            </a:r>
            <a:r>
              <a:rPr lang="en-US" dirty="0"/>
              <a:t>. Games like "</a:t>
            </a:r>
            <a:r>
              <a:rPr lang="en-US" dirty="0" err="1"/>
              <a:t>Spelunky</a:t>
            </a:r>
            <a:r>
              <a:rPr lang="en-US" dirty="0"/>
              <a:t>" and "Rogue Legacy" are key examples studied in this context.</a:t>
            </a:r>
          </a:p>
          <a:p>
            <a:r>
              <a:rPr lang="en-US" dirty="0"/>
              <a:t>AI and Machine Learning: Investigations into AI in platformers focus on adaptive difficulty, where the game adjusts its challenges based on the player's skill level. This personalization aims to maintain optimal engagement and prevent frustration.</a:t>
            </a:r>
            <a:endParaRPr lang="en-IN" dirty="0"/>
          </a:p>
        </p:txBody>
      </p:sp>
    </p:spTree>
    <p:extLst>
      <p:ext uri="{BB962C8B-B14F-4D97-AF65-F5344CB8AC3E}">
        <p14:creationId xmlns:p14="http://schemas.microsoft.com/office/powerpoint/2010/main" val="628398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47B04-1C70-F764-1AFF-C1D380395B69}"/>
              </a:ext>
            </a:extLst>
          </p:cNvPr>
          <p:cNvSpPr>
            <a:spLocks noGrp="1"/>
          </p:cNvSpPr>
          <p:nvPr>
            <p:ph type="title"/>
          </p:nvPr>
        </p:nvSpPr>
        <p:spPr/>
        <p:txBody>
          <a:bodyPr/>
          <a:lstStyle/>
          <a:p>
            <a:r>
              <a:rPr lang="en-IN" dirty="0"/>
              <a:t>Industry and Research Perspective</a:t>
            </a:r>
          </a:p>
        </p:txBody>
      </p:sp>
      <p:sp>
        <p:nvSpPr>
          <p:cNvPr id="3" name="Content Placeholder 2">
            <a:extLst>
              <a:ext uri="{FF2B5EF4-FFF2-40B4-BE49-F238E27FC236}">
                <a16:creationId xmlns:a16="http://schemas.microsoft.com/office/drawing/2014/main" id="{418B57EA-A913-A887-EE5A-0154A9DF1254}"/>
              </a:ext>
            </a:extLst>
          </p:cNvPr>
          <p:cNvSpPr>
            <a:spLocks noGrp="1"/>
          </p:cNvSpPr>
          <p:nvPr>
            <p:ph idx="1"/>
          </p:nvPr>
        </p:nvSpPr>
        <p:spPr/>
        <p:txBody>
          <a:bodyPr>
            <a:normAutofit fontScale="92500" lnSpcReduction="20000"/>
          </a:bodyPr>
          <a:lstStyle/>
          <a:p>
            <a:pPr marL="0" indent="0">
              <a:buNone/>
            </a:pPr>
            <a:r>
              <a:rPr lang="en-US" dirty="0"/>
              <a:t>Industry Perspective</a:t>
            </a:r>
          </a:p>
          <a:p>
            <a:pPr marL="0" indent="0">
              <a:buNone/>
            </a:pPr>
            <a:r>
              <a:rPr lang="en-US" dirty="0"/>
              <a:t>1. Shovel Knight</a:t>
            </a:r>
          </a:p>
          <a:p>
            <a:r>
              <a:rPr lang="en-US" dirty="0"/>
              <a:t>Design: Blends retro aesthetics with modern gameplay mechanics. Its success shows the enduring appeal of 8-bit style games when combined with polished, responsive controls.</a:t>
            </a:r>
          </a:p>
          <a:p>
            <a:r>
              <a:rPr lang="en-US" dirty="0"/>
              <a:t>Market Impact: Demonstrated that there is a viable market for nostalgic yet fresh platformers, leading to a resurgence in the genre.</a:t>
            </a:r>
          </a:p>
          <a:p>
            <a:pPr marL="0" indent="0">
              <a:buNone/>
            </a:pPr>
            <a:r>
              <a:rPr lang="en-US" dirty="0"/>
              <a:t>2. Celeste</a:t>
            </a:r>
          </a:p>
          <a:p>
            <a:r>
              <a:rPr lang="en-US" dirty="0"/>
              <a:t>Design: Known for its tight controls and challenging levels, it also integrates a meaningful narrative about mental health, pushing the boundaries of what platformers can convey.</a:t>
            </a:r>
          </a:p>
          <a:p>
            <a:r>
              <a:rPr lang="en-US" dirty="0"/>
              <a:t>Technological Use: Utilizes innovative level design and mechanics to create a rewarding yet challenging player experience.</a:t>
            </a:r>
            <a:endParaRPr lang="en-IN" dirty="0"/>
          </a:p>
        </p:txBody>
      </p:sp>
    </p:spTree>
    <p:extLst>
      <p:ext uri="{BB962C8B-B14F-4D97-AF65-F5344CB8AC3E}">
        <p14:creationId xmlns:p14="http://schemas.microsoft.com/office/powerpoint/2010/main" val="1143556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02970-76AC-F412-40BD-1DD6BA95236A}"/>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04592084-E317-ED57-F6EF-5D10BE33309F}"/>
              </a:ext>
            </a:extLst>
          </p:cNvPr>
          <p:cNvSpPr>
            <a:spLocks noGrp="1"/>
          </p:cNvSpPr>
          <p:nvPr>
            <p:ph idx="1"/>
          </p:nvPr>
        </p:nvSpPr>
        <p:spPr/>
        <p:txBody>
          <a:bodyPr>
            <a:normAutofit fontScale="92500"/>
          </a:bodyPr>
          <a:lstStyle/>
          <a:p>
            <a:pPr marL="0" indent="0">
              <a:buNone/>
            </a:pPr>
            <a:r>
              <a:rPr lang="en-US" dirty="0"/>
              <a:t>1. Enhanced Graphics and Physics</a:t>
            </a:r>
          </a:p>
          <a:p>
            <a:r>
              <a:rPr lang="en-US" dirty="0"/>
              <a:t>Ray Tracing and High-Fidelity Graphics: Future platformers can leverage advanced graphics technologies like ray tracing to create more immersive and visually stunning worlds.</a:t>
            </a:r>
          </a:p>
          <a:p>
            <a:r>
              <a:rPr lang="en-US" dirty="0"/>
              <a:t>Advanced Physics Engines: More realistic physics can lead to innovative gameplay mechanics, offering new ways to interact with the environment and solve puzzles.</a:t>
            </a:r>
          </a:p>
          <a:p>
            <a:pPr marL="0" indent="0">
              <a:buNone/>
            </a:pPr>
            <a:r>
              <a:rPr lang="en-US" dirty="0"/>
              <a:t>2. Narrative and Immersive Storytelling</a:t>
            </a:r>
          </a:p>
          <a:p>
            <a:r>
              <a:rPr lang="en-US" dirty="0"/>
              <a:t>Complex Narratives: Platformers can incorporate deeper and more engaging storylines, with rich characters and emotional arcs, enhancing the overall gaming experience.</a:t>
            </a:r>
          </a:p>
          <a:p>
            <a:r>
              <a:rPr lang="en-US" dirty="0"/>
              <a:t>Branching Paths and Multiple Endings: Story-driven platformers with branching narratives can offer </a:t>
            </a:r>
            <a:r>
              <a:rPr lang="en-US" dirty="0" err="1"/>
              <a:t>replayability</a:t>
            </a:r>
            <a:r>
              <a:rPr lang="en-US" dirty="0"/>
              <a:t> and player agency.</a:t>
            </a:r>
            <a:endParaRPr lang="en-IN" dirty="0"/>
          </a:p>
        </p:txBody>
      </p:sp>
    </p:spTree>
    <p:extLst>
      <p:ext uri="{BB962C8B-B14F-4D97-AF65-F5344CB8AC3E}">
        <p14:creationId xmlns:p14="http://schemas.microsoft.com/office/powerpoint/2010/main" val="4212408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CF18A-E491-FFE7-7A7D-4A7B31187ABD}"/>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DED7EBFA-53FA-0708-1BE1-96F6CEFF0671}"/>
              </a:ext>
            </a:extLst>
          </p:cNvPr>
          <p:cNvSpPr>
            <a:spLocks noGrp="1"/>
          </p:cNvSpPr>
          <p:nvPr>
            <p:ph idx="1"/>
          </p:nvPr>
        </p:nvSpPr>
        <p:spPr/>
        <p:txBody>
          <a:bodyPr/>
          <a:lstStyle/>
          <a:p>
            <a:pPr marL="0" indent="0">
              <a:buNone/>
            </a:pPr>
            <a:r>
              <a:rPr lang="en-US" dirty="0"/>
              <a:t>3. Integration with Emerging Technologies</a:t>
            </a:r>
          </a:p>
          <a:p>
            <a:r>
              <a:rPr lang="en-US" dirty="0"/>
              <a:t>Digital Ownership: Integration of blockchain technology for digital ownership of in-game items and assets, allowing players to buy, sell, and trade unique items.</a:t>
            </a:r>
          </a:p>
          <a:p>
            <a:r>
              <a:rPr lang="en-US" dirty="0"/>
              <a:t>NFT-Driven Content: Unique, player-owned content that can be used across different games and platforms.</a:t>
            </a:r>
          </a:p>
          <a:p>
            <a:endParaRPr lang="en-IN" dirty="0"/>
          </a:p>
        </p:txBody>
      </p:sp>
    </p:spTree>
    <p:extLst>
      <p:ext uri="{BB962C8B-B14F-4D97-AF65-F5344CB8AC3E}">
        <p14:creationId xmlns:p14="http://schemas.microsoft.com/office/powerpoint/2010/main" val="11876519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45</TotalTime>
  <Words>584</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Boomer Ball</vt:lpstr>
      <vt:lpstr>Proposed Technology</vt:lpstr>
      <vt:lpstr>Industry and Research Perspective</vt:lpstr>
      <vt:lpstr>Industry and Research Perspective</vt:lpstr>
      <vt:lpstr>Industry and Research Perspective</vt:lpstr>
      <vt:lpstr>Future scope</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Boomer Ball</dc:title>
  <dc:creator>prithik vajan</dc:creator>
  <cp:lastModifiedBy>prithik vajan</cp:lastModifiedBy>
  <cp:revision>2</cp:revision>
  <dcterms:created xsi:type="dcterms:W3CDTF">2024-05-25T04:40:33Z</dcterms:created>
  <dcterms:modified xsi:type="dcterms:W3CDTF">2024-05-25T06:59:34Z</dcterms:modified>
</cp:coreProperties>
</file>