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9/4/2025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9/4/2025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9/4/2025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E89EB-466E-05E8-E3FB-F88665644D81}"/>
              </a:ext>
            </a:extLst>
          </p:cNvPr>
          <p:cNvSpPr>
            <a:spLocks noGrp="1"/>
          </p:cNvSpPr>
          <p:nvPr>
            <p:ph type="ctrTitle"/>
          </p:nvPr>
        </p:nvSpPr>
        <p:spPr>
          <a:xfrm>
            <a:off x="794070" y="925718"/>
            <a:ext cx="7879005" cy="1131230"/>
          </a:xfrm>
        </p:spPr>
        <p:txBody>
          <a:bodyPr/>
          <a:lstStyle/>
          <a:p>
            <a:r>
              <a:rPr lang="en-US" sz="7200" b="1" strike="sngStrike">
                <a:solidFill>
                  <a:srgbClr val="00B050"/>
                </a:solidFill>
              </a:rPr>
              <a:t>Digital</a:t>
            </a:r>
            <a:r>
              <a:rPr lang="en-US" sz="7200">
                <a:solidFill>
                  <a:srgbClr val="00B050"/>
                </a:solidFill>
              </a:rPr>
              <a:t> </a:t>
            </a:r>
            <a:r>
              <a:rPr lang="en-US" sz="7200" b="1" strike="sngStrike">
                <a:solidFill>
                  <a:srgbClr val="00B050"/>
                </a:solidFill>
              </a:rPr>
              <a:t>portfolio</a:t>
            </a:r>
            <a:r>
              <a:rPr lang="en-US" sz="7200">
                <a:solidFill>
                  <a:srgbClr val="00B050"/>
                </a:solidFill>
              </a:rPr>
              <a:t> </a:t>
            </a:r>
          </a:p>
        </p:txBody>
      </p:sp>
      <p:sp>
        <p:nvSpPr>
          <p:cNvPr id="3" name="Subtitle 2">
            <a:extLst>
              <a:ext uri="{FF2B5EF4-FFF2-40B4-BE49-F238E27FC236}">
                <a16:creationId xmlns:a16="http://schemas.microsoft.com/office/drawing/2014/main" id="{A4D403F1-202E-8168-C8E5-581C0D334FC2}"/>
              </a:ext>
            </a:extLst>
          </p:cNvPr>
          <p:cNvSpPr>
            <a:spLocks noGrp="1"/>
          </p:cNvSpPr>
          <p:nvPr>
            <p:ph type="subTitle" idx="1"/>
          </p:nvPr>
        </p:nvSpPr>
        <p:spPr>
          <a:xfrm>
            <a:off x="1041330" y="2713897"/>
            <a:ext cx="8639139" cy="3218385"/>
          </a:xfrm>
        </p:spPr>
        <p:txBody>
          <a:bodyPr/>
          <a:lstStyle/>
          <a:p>
            <a:r>
              <a:rPr lang="en-US">
                <a:solidFill>
                  <a:srgbClr val="FFFF00"/>
                </a:solidFill>
              </a:rPr>
              <a:t>Student</a:t>
            </a:r>
            <a:r>
              <a:rPr lang="en-US"/>
              <a:t> </a:t>
            </a:r>
            <a:r>
              <a:rPr lang="en-US">
                <a:solidFill>
                  <a:srgbClr val="FFFF00"/>
                </a:solidFill>
              </a:rPr>
              <a:t>name</a:t>
            </a:r>
            <a:r>
              <a:rPr lang="en-US"/>
              <a:t>  </a:t>
            </a:r>
            <a:r>
              <a:rPr lang="en-US">
                <a:solidFill>
                  <a:schemeClr val="bg1">
                    <a:lumMod val="90000"/>
                  </a:schemeClr>
                </a:solidFill>
              </a:rPr>
              <a:t>:</a:t>
            </a:r>
            <a:r>
              <a:rPr lang="en-US"/>
              <a:t> </a:t>
            </a:r>
            <a:r>
              <a:rPr lang="en-US">
                <a:solidFill>
                  <a:schemeClr val="bg2"/>
                </a:solidFill>
              </a:rPr>
              <a:t>Prithisha.S</a:t>
            </a:r>
          </a:p>
          <a:p>
            <a:r>
              <a:rPr lang="en-US">
                <a:solidFill>
                  <a:srgbClr val="FFFF00"/>
                </a:solidFill>
              </a:rPr>
              <a:t>Register</a:t>
            </a:r>
            <a:r>
              <a:rPr lang="en-US"/>
              <a:t> </a:t>
            </a:r>
            <a:r>
              <a:rPr lang="en-US">
                <a:solidFill>
                  <a:srgbClr val="FFFF00"/>
                </a:solidFill>
              </a:rPr>
              <a:t>no</a:t>
            </a:r>
            <a:r>
              <a:rPr lang="en-US"/>
              <a:t>      </a:t>
            </a:r>
            <a:r>
              <a:rPr lang="en-US">
                <a:solidFill>
                  <a:schemeClr val="bg1"/>
                </a:solidFill>
              </a:rPr>
              <a:t>:</a:t>
            </a:r>
            <a:r>
              <a:rPr lang="en-US"/>
              <a:t> </a:t>
            </a:r>
            <a:r>
              <a:rPr lang="en-US">
                <a:solidFill>
                  <a:schemeClr val="bg2"/>
                </a:solidFill>
              </a:rPr>
              <a:t>36324u18049</a:t>
            </a:r>
          </a:p>
          <a:p>
            <a:r>
              <a:rPr lang="en-US">
                <a:solidFill>
                  <a:srgbClr val="FFFF00"/>
                </a:solidFill>
              </a:rPr>
              <a:t>Department</a:t>
            </a:r>
            <a:r>
              <a:rPr lang="en-US"/>
              <a:t>      </a:t>
            </a:r>
            <a:r>
              <a:rPr lang="en-US" b="1">
                <a:solidFill>
                  <a:schemeClr val="bg2"/>
                </a:solidFill>
              </a:rPr>
              <a:t>:</a:t>
            </a:r>
            <a:r>
              <a:rPr lang="en-US"/>
              <a:t> </a:t>
            </a:r>
            <a:r>
              <a:rPr lang="en-US">
                <a:solidFill>
                  <a:schemeClr val="bg1"/>
                </a:solidFill>
              </a:rPr>
              <a:t>BSC computer science </a:t>
            </a:r>
          </a:p>
          <a:p>
            <a:r>
              <a:rPr lang="en-US">
                <a:solidFill>
                  <a:srgbClr val="FFFF00"/>
                </a:solidFill>
              </a:rPr>
              <a:t>Collage</a:t>
            </a:r>
            <a:r>
              <a:rPr lang="en-US"/>
              <a:t>           </a:t>
            </a:r>
            <a:r>
              <a:rPr lang="en-US">
                <a:solidFill>
                  <a:schemeClr val="bg1"/>
                </a:solidFill>
              </a:rPr>
              <a:t>:</a:t>
            </a:r>
            <a:r>
              <a:rPr lang="en-US"/>
              <a:t> </a:t>
            </a:r>
            <a:r>
              <a:rPr lang="en-US">
                <a:solidFill>
                  <a:schemeClr val="bg1"/>
                </a:solidFill>
              </a:rPr>
              <a:t>Sree</a:t>
            </a:r>
            <a:r>
              <a:rPr lang="en-US"/>
              <a:t> </a:t>
            </a:r>
            <a:r>
              <a:rPr lang="en-US">
                <a:solidFill>
                  <a:schemeClr val="bg1"/>
                </a:solidFill>
              </a:rPr>
              <a:t>abiraami</a:t>
            </a:r>
            <a:r>
              <a:rPr lang="en-US"/>
              <a:t> </a:t>
            </a:r>
            <a:r>
              <a:rPr lang="en-US">
                <a:solidFill>
                  <a:schemeClr val="bg1"/>
                </a:solidFill>
              </a:rPr>
              <a:t>art</a:t>
            </a:r>
            <a:r>
              <a:rPr lang="en-US"/>
              <a:t> </a:t>
            </a:r>
            <a:r>
              <a:rPr lang="en-US">
                <a:solidFill>
                  <a:schemeClr val="bg1"/>
                </a:solidFill>
              </a:rPr>
              <a:t>and</a:t>
            </a:r>
            <a:r>
              <a:rPr lang="en-US"/>
              <a:t> </a:t>
            </a:r>
            <a:r>
              <a:rPr lang="en-US">
                <a:solidFill>
                  <a:schemeClr val="bg1"/>
                </a:solidFill>
              </a:rPr>
              <a:t>science</a:t>
            </a:r>
            <a:r>
              <a:rPr lang="en-US"/>
              <a:t> </a:t>
            </a:r>
            <a:r>
              <a:rPr lang="en-US">
                <a:solidFill>
                  <a:schemeClr val="bg1"/>
                </a:solidFill>
              </a:rPr>
              <a:t>college</a:t>
            </a:r>
            <a:r>
              <a:rPr lang="en-US"/>
              <a:t> </a:t>
            </a:r>
            <a:r>
              <a:rPr lang="en-US">
                <a:solidFill>
                  <a:schemeClr val="bg1"/>
                </a:solidFill>
              </a:rPr>
              <a:t>for</a:t>
            </a:r>
            <a:r>
              <a:rPr lang="en-US"/>
              <a:t> </a:t>
            </a:r>
            <a:r>
              <a:rPr lang="en-US">
                <a:solidFill>
                  <a:schemeClr val="bg1"/>
                </a:solidFill>
              </a:rPr>
              <a:t>women</a:t>
            </a:r>
            <a:r>
              <a:rPr lang="en-US"/>
              <a:t> </a:t>
            </a:r>
          </a:p>
          <a:p>
            <a:r>
              <a:rPr lang="en-US">
                <a:solidFill>
                  <a:srgbClr val="FFFF00"/>
                </a:solidFill>
              </a:rPr>
              <a:t>University</a:t>
            </a:r>
            <a:r>
              <a:rPr lang="en-US"/>
              <a:t>         </a:t>
            </a:r>
            <a:r>
              <a:rPr lang="en-US">
                <a:solidFill>
                  <a:schemeClr val="bg1"/>
                </a:solidFill>
              </a:rPr>
              <a:t>:</a:t>
            </a:r>
            <a:r>
              <a:rPr lang="en-US"/>
              <a:t>  </a:t>
            </a:r>
            <a:r>
              <a:rPr lang="en-US">
                <a:solidFill>
                  <a:schemeClr val="bg1"/>
                </a:solidFill>
              </a:rPr>
              <a:t>thiruvalluvar</a:t>
            </a:r>
            <a:r>
              <a:rPr lang="en-US"/>
              <a:t> </a:t>
            </a:r>
            <a:r>
              <a:rPr lang="en-US">
                <a:solidFill>
                  <a:schemeClr val="bg1"/>
                </a:solidFill>
              </a:rPr>
              <a:t>university</a:t>
            </a:r>
            <a:r>
              <a:rPr lang="en-US"/>
              <a:t> </a:t>
            </a:r>
          </a:p>
          <a:p>
            <a:r>
              <a:rPr lang="en-US">
                <a:solidFill>
                  <a:srgbClr val="FFFF00"/>
                </a:solidFill>
              </a:rPr>
              <a:t>Email</a:t>
            </a:r>
            <a:r>
              <a:rPr lang="en-US">
                <a:solidFill>
                  <a:schemeClr val="bg1"/>
                </a:solidFill>
              </a:rPr>
              <a:t>  </a:t>
            </a:r>
            <a:r>
              <a:rPr lang="en-US">
                <a:solidFill>
                  <a:srgbClr val="FFFF00"/>
                </a:solidFill>
              </a:rPr>
              <a:t>I’d</a:t>
            </a:r>
            <a:r>
              <a:rPr lang="en-US">
                <a:solidFill>
                  <a:schemeClr val="bg1"/>
                </a:solidFill>
              </a:rPr>
              <a:t>  </a:t>
            </a:r>
            <a:r>
              <a:rPr lang="en-US"/>
              <a:t>         </a:t>
            </a:r>
            <a:r>
              <a:rPr lang="en-US">
                <a:solidFill>
                  <a:schemeClr val="bg1"/>
                </a:solidFill>
              </a:rPr>
              <a:t>:</a:t>
            </a:r>
            <a:r>
              <a:rPr lang="en-US"/>
              <a:t> </a:t>
            </a:r>
            <a:r>
              <a:rPr lang="en-US">
                <a:solidFill>
                  <a:schemeClr val="bg1"/>
                </a:solidFill>
              </a:rPr>
              <a:t>prithishasoundarrajan@gmail.com</a:t>
            </a:r>
          </a:p>
        </p:txBody>
      </p:sp>
      <p:pic>
        <p:nvPicPr>
          <p:cNvPr id="4" name="Picture 3">
            <a:extLst>
              <a:ext uri="{FF2B5EF4-FFF2-40B4-BE49-F238E27FC236}">
                <a16:creationId xmlns:a16="http://schemas.microsoft.com/office/drawing/2014/main" id="{AA47DB0D-9F99-8967-4FFE-C6F9738B8E03}"/>
              </a:ext>
            </a:extLst>
          </p:cNvPr>
          <p:cNvPicPr>
            <a:picLocks noChangeAspect="1"/>
          </p:cNvPicPr>
          <p:nvPr/>
        </p:nvPicPr>
        <p:blipFill>
          <a:blip r:embed="rId2"/>
          <a:stretch>
            <a:fillRect/>
          </a:stretch>
        </p:blipFill>
        <p:spPr>
          <a:xfrm>
            <a:off x="8173122" y="1017562"/>
            <a:ext cx="3014694" cy="2078772"/>
          </a:xfrm>
          <a:prstGeom prst="rect">
            <a:avLst/>
          </a:prstGeom>
        </p:spPr>
      </p:pic>
    </p:spTree>
    <p:extLst>
      <p:ext uri="{BB962C8B-B14F-4D97-AF65-F5344CB8AC3E}">
        <p14:creationId xmlns:p14="http://schemas.microsoft.com/office/powerpoint/2010/main" val="1245937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63A57-EBD4-B1D4-B3E3-E77D6B6E45E5}"/>
              </a:ext>
            </a:extLst>
          </p:cNvPr>
          <p:cNvSpPr>
            <a:spLocks noGrp="1"/>
          </p:cNvSpPr>
          <p:nvPr>
            <p:ph type="title"/>
          </p:nvPr>
        </p:nvSpPr>
        <p:spPr/>
        <p:txBody>
          <a:bodyPr/>
          <a:lstStyle/>
          <a:p>
            <a:r>
              <a:rPr lang="en-US" b="1" dirty="0"/>
              <a:t>Result and Screenshots :</a:t>
            </a:r>
          </a:p>
        </p:txBody>
      </p:sp>
      <p:pic>
        <p:nvPicPr>
          <p:cNvPr id="4" name="Content Placeholder 3">
            <a:extLst>
              <a:ext uri="{FF2B5EF4-FFF2-40B4-BE49-F238E27FC236}">
                <a16:creationId xmlns:a16="http://schemas.microsoft.com/office/drawing/2014/main" id="{125F2ED5-F387-61FD-2988-A762476E4E99}"/>
              </a:ext>
            </a:extLst>
          </p:cNvPr>
          <p:cNvPicPr>
            <a:picLocks noGrp="1" noChangeAspect="1"/>
          </p:cNvPicPr>
          <p:nvPr>
            <p:ph idx="1"/>
          </p:nvPr>
        </p:nvPicPr>
        <p:blipFill>
          <a:blip r:embed="rId2"/>
          <a:stretch>
            <a:fillRect/>
          </a:stretch>
        </p:blipFill>
        <p:spPr>
          <a:xfrm>
            <a:off x="215348" y="2709597"/>
            <a:ext cx="11761304" cy="3786336"/>
          </a:xfrm>
          <a:prstGeom prst="rect">
            <a:avLst/>
          </a:prstGeom>
        </p:spPr>
      </p:pic>
    </p:spTree>
    <p:extLst>
      <p:ext uri="{BB962C8B-B14F-4D97-AF65-F5344CB8AC3E}">
        <p14:creationId xmlns:p14="http://schemas.microsoft.com/office/powerpoint/2010/main" val="2800783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D70A3-6A21-A456-0BAA-E9B126E454B0}"/>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2B8B5CB7-B057-40D3-373C-B8B3BE2478B9}"/>
              </a:ext>
            </a:extLst>
          </p:cNvPr>
          <p:cNvPicPr>
            <a:picLocks noGrp="1" noChangeAspect="1"/>
          </p:cNvPicPr>
          <p:nvPr>
            <p:ph idx="1"/>
          </p:nvPr>
        </p:nvPicPr>
        <p:blipFill>
          <a:blip r:embed="rId2"/>
          <a:stretch>
            <a:fillRect/>
          </a:stretch>
        </p:blipFill>
        <p:spPr>
          <a:xfrm>
            <a:off x="243808" y="354969"/>
            <a:ext cx="11564826" cy="5880650"/>
          </a:xfrm>
          <a:prstGeom prst="rect">
            <a:avLst/>
          </a:prstGeom>
        </p:spPr>
      </p:pic>
    </p:spTree>
    <p:extLst>
      <p:ext uri="{BB962C8B-B14F-4D97-AF65-F5344CB8AC3E}">
        <p14:creationId xmlns:p14="http://schemas.microsoft.com/office/powerpoint/2010/main" val="3609289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4E7A-E32D-F8D5-C30B-5F0B35AAD28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5CC7AC7-6D23-8153-F824-FC6526AB0E41}"/>
              </a:ext>
            </a:extLst>
          </p:cNvPr>
          <p:cNvPicPr>
            <a:picLocks noGrp="1" noChangeAspect="1"/>
          </p:cNvPicPr>
          <p:nvPr>
            <p:ph idx="1"/>
          </p:nvPr>
        </p:nvPicPr>
        <p:blipFill>
          <a:blip r:embed="rId2"/>
          <a:stretch>
            <a:fillRect/>
          </a:stretch>
        </p:blipFill>
        <p:spPr>
          <a:xfrm>
            <a:off x="347869" y="271616"/>
            <a:ext cx="11844131" cy="6314768"/>
          </a:xfrm>
          <a:prstGeom prst="rect">
            <a:avLst/>
          </a:prstGeom>
        </p:spPr>
      </p:pic>
    </p:spTree>
    <p:extLst>
      <p:ext uri="{BB962C8B-B14F-4D97-AF65-F5344CB8AC3E}">
        <p14:creationId xmlns:p14="http://schemas.microsoft.com/office/powerpoint/2010/main" val="741867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DEDF8-859A-413A-0C6D-6CBE84F3D46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A17E74F-4EFE-AA23-A6F0-7B447F8299F2}"/>
              </a:ext>
            </a:extLst>
          </p:cNvPr>
          <p:cNvPicPr>
            <a:picLocks noGrp="1" noChangeAspect="1"/>
          </p:cNvPicPr>
          <p:nvPr>
            <p:ph idx="1"/>
          </p:nvPr>
        </p:nvPicPr>
        <p:blipFill>
          <a:blip r:embed="rId2"/>
          <a:stretch>
            <a:fillRect/>
          </a:stretch>
        </p:blipFill>
        <p:spPr>
          <a:xfrm>
            <a:off x="252310" y="319470"/>
            <a:ext cx="5131386" cy="5982409"/>
          </a:xfrm>
          <a:prstGeom prst="rect">
            <a:avLst/>
          </a:prstGeom>
        </p:spPr>
      </p:pic>
      <p:pic>
        <p:nvPicPr>
          <p:cNvPr id="5" name="Picture 4">
            <a:extLst>
              <a:ext uri="{FF2B5EF4-FFF2-40B4-BE49-F238E27FC236}">
                <a16:creationId xmlns:a16="http://schemas.microsoft.com/office/drawing/2014/main" id="{6F2155F8-E6D7-C091-4380-2DFF9CBAB8FD}"/>
              </a:ext>
            </a:extLst>
          </p:cNvPr>
          <p:cNvPicPr>
            <a:picLocks noChangeAspect="1"/>
          </p:cNvPicPr>
          <p:nvPr/>
        </p:nvPicPr>
        <p:blipFill>
          <a:blip r:embed="rId3"/>
          <a:stretch>
            <a:fillRect/>
          </a:stretch>
        </p:blipFill>
        <p:spPr>
          <a:xfrm>
            <a:off x="5383696" y="141986"/>
            <a:ext cx="6555994" cy="6337379"/>
          </a:xfrm>
          <a:prstGeom prst="rect">
            <a:avLst/>
          </a:prstGeom>
        </p:spPr>
      </p:pic>
    </p:spTree>
    <p:extLst>
      <p:ext uri="{BB962C8B-B14F-4D97-AF65-F5344CB8AC3E}">
        <p14:creationId xmlns:p14="http://schemas.microsoft.com/office/powerpoint/2010/main" val="125807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C4A87-E794-2E8B-6C4B-3EE25832FD46}"/>
              </a:ext>
            </a:extLst>
          </p:cNvPr>
          <p:cNvSpPr>
            <a:spLocks noGrp="1"/>
          </p:cNvSpPr>
          <p:nvPr>
            <p:ph type="title"/>
          </p:nvPr>
        </p:nvSpPr>
        <p:spPr/>
        <p:txBody>
          <a:bodyPr/>
          <a:lstStyle/>
          <a:p>
            <a:r>
              <a:rPr lang="en-US" b="1" dirty="0"/>
              <a:t>GitHub and project link:</a:t>
            </a:r>
          </a:p>
        </p:txBody>
      </p:sp>
      <p:sp>
        <p:nvSpPr>
          <p:cNvPr id="3" name="Content Placeholder 2">
            <a:extLst>
              <a:ext uri="{FF2B5EF4-FFF2-40B4-BE49-F238E27FC236}">
                <a16:creationId xmlns:a16="http://schemas.microsoft.com/office/drawing/2014/main" id="{79B2C0BC-2BDD-E7F9-4AC0-60EEA0C5BF33}"/>
              </a:ext>
            </a:extLst>
          </p:cNvPr>
          <p:cNvSpPr>
            <a:spLocks noGrp="1"/>
          </p:cNvSpPr>
          <p:nvPr>
            <p:ph idx="1"/>
          </p:nvPr>
        </p:nvSpPr>
        <p:spPr>
          <a:xfrm>
            <a:off x="1054379" y="2674098"/>
            <a:ext cx="9549903" cy="3529705"/>
          </a:xfrm>
        </p:spPr>
        <p:txBody>
          <a:bodyPr>
            <a:normAutofit/>
          </a:bodyPr>
          <a:lstStyle/>
          <a:p>
            <a:r>
              <a:rPr lang="en-US" sz="2800" b="1" i="1" dirty="0">
                <a:solidFill>
                  <a:srgbClr val="00B050"/>
                </a:solidFill>
              </a:rPr>
              <a:t>This is the project and my digital portfolio link</a:t>
            </a:r>
            <a:r>
              <a:rPr lang="en-US" sz="2800" b="1" i="1" dirty="0">
                <a:solidFill>
                  <a:schemeClr val="tx1"/>
                </a:solidFill>
              </a:rPr>
              <a:t>:</a:t>
            </a:r>
            <a:endParaRPr lang="en-US" sz="2800" i="1" dirty="0">
              <a:solidFill>
                <a:schemeClr val="tx1"/>
              </a:solidFill>
            </a:endParaRPr>
          </a:p>
          <a:p>
            <a:pPr marL="0" indent="0">
              <a:buNone/>
            </a:pPr>
            <a:r>
              <a:rPr lang="en-US" sz="2800" b="1" i="1" dirty="0">
                <a:solidFill>
                  <a:schemeClr val="tx1"/>
                </a:solidFill>
              </a:rPr>
              <a:t>                                        </a:t>
            </a:r>
            <a:r>
              <a:rPr lang="en-US" sz="2800" b="1" i="1" dirty="0">
                <a:solidFill>
                  <a:srgbClr val="8F8F8F"/>
                </a:solidFill>
              </a:rPr>
              <a:t>https://prithishasoundarrajan2006.github.io/.Prithishasoundrrajan-portfolio</a:t>
            </a:r>
            <a:endParaRPr lang="en-US" sz="2800" b="1" i="1" dirty="0">
              <a:solidFill>
                <a:schemeClr val="tx1"/>
              </a:solidFill>
            </a:endParaRPr>
          </a:p>
          <a:p>
            <a:pPr marL="0" indent="0">
              <a:buNone/>
            </a:pPr>
            <a:r>
              <a:rPr lang="en-US" sz="2800" b="1" i="1" dirty="0">
                <a:solidFill>
                  <a:schemeClr val="tx1"/>
                </a:solidFill>
              </a:rPr>
              <a:t>   </a:t>
            </a:r>
            <a:r>
              <a:rPr lang="en-US" sz="2800" b="1" i="1" dirty="0">
                <a:solidFill>
                  <a:srgbClr val="00B050"/>
                </a:solidFill>
              </a:rPr>
              <a:t>My</a:t>
            </a:r>
            <a:r>
              <a:rPr lang="en-US" sz="2800" b="1" i="1" dirty="0">
                <a:solidFill>
                  <a:schemeClr val="tx1"/>
                </a:solidFill>
              </a:rPr>
              <a:t> </a:t>
            </a:r>
            <a:r>
              <a:rPr lang="en-US" sz="2800" b="1" i="1" dirty="0">
                <a:solidFill>
                  <a:srgbClr val="00B050"/>
                </a:solidFill>
              </a:rPr>
              <a:t>GitHub</a:t>
            </a:r>
            <a:r>
              <a:rPr lang="en-US" sz="2800" b="1" i="1" dirty="0">
                <a:solidFill>
                  <a:schemeClr val="tx1"/>
                </a:solidFill>
              </a:rPr>
              <a:t> </a:t>
            </a:r>
            <a:r>
              <a:rPr lang="en-US" sz="2800" b="1" i="1" dirty="0">
                <a:solidFill>
                  <a:srgbClr val="00B050"/>
                </a:solidFill>
              </a:rPr>
              <a:t>URL..</a:t>
            </a:r>
          </a:p>
          <a:p>
            <a:pPr marL="0" indent="0">
              <a:buNone/>
            </a:pPr>
            <a:r>
              <a:rPr lang="en-US" sz="2800" b="1" i="1" dirty="0">
                <a:solidFill>
                  <a:srgbClr val="00B050"/>
                </a:solidFill>
              </a:rPr>
              <a:t> </a:t>
            </a:r>
            <a:r>
              <a:rPr lang="en-US" sz="2800" b="1" i="1" dirty="0">
                <a:solidFill>
                  <a:schemeClr val="tx1"/>
                </a:solidFill>
              </a:rPr>
              <a:t>https://github.com/prithishasoundarrajan2006</a:t>
            </a:r>
          </a:p>
        </p:txBody>
      </p:sp>
    </p:spTree>
    <p:extLst>
      <p:ext uri="{BB962C8B-B14F-4D97-AF65-F5344CB8AC3E}">
        <p14:creationId xmlns:p14="http://schemas.microsoft.com/office/powerpoint/2010/main" val="1573797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BBC7-B18F-6CDA-C26F-7D8DDF4ACA31}"/>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0381BF38-061D-98B6-941E-959474EEE616}"/>
              </a:ext>
            </a:extLst>
          </p:cNvPr>
          <p:cNvSpPr>
            <a:spLocks noGrp="1"/>
          </p:cNvSpPr>
          <p:nvPr>
            <p:ph idx="1"/>
          </p:nvPr>
        </p:nvSpPr>
        <p:spPr>
          <a:xfrm>
            <a:off x="717315" y="2745604"/>
            <a:ext cx="6595201" cy="3738612"/>
          </a:xfrm>
        </p:spPr>
        <p:txBody>
          <a:bodyPr>
            <a:noAutofit/>
          </a:bodyPr>
          <a:lstStyle/>
          <a:p>
            <a:r>
              <a:rPr lang="en-US" sz="2000" i="1" dirty="0"/>
              <a:t>A digital portfolio helps to present skills, talents, and achievements clearly.
Tools like </a:t>
            </a:r>
            <a:r>
              <a:rPr lang="en-US" sz="2000" i="1" dirty="0" err="1"/>
              <a:t>Canva</a:t>
            </a:r>
            <a:r>
              <a:rPr lang="en-US" sz="2000" i="1" dirty="0"/>
              <a:t>, Google Sites, WordPress, and PowerPoint make it easy to design and organize.
Using these tools, the portfolio becomes more creative, professional, and easy to share.
It supports learning, growth, and future opportunities.</a:t>
            </a:r>
          </a:p>
        </p:txBody>
      </p:sp>
      <p:pic>
        <p:nvPicPr>
          <p:cNvPr id="4" name="Picture 3">
            <a:extLst>
              <a:ext uri="{FF2B5EF4-FFF2-40B4-BE49-F238E27FC236}">
                <a16:creationId xmlns:a16="http://schemas.microsoft.com/office/drawing/2014/main" id="{376BCC7E-4523-2E24-1483-F5FA260944FD}"/>
              </a:ext>
            </a:extLst>
          </p:cNvPr>
          <p:cNvPicPr>
            <a:picLocks noChangeAspect="1"/>
          </p:cNvPicPr>
          <p:nvPr/>
        </p:nvPicPr>
        <p:blipFill>
          <a:blip r:embed="rId2"/>
          <a:stretch>
            <a:fillRect/>
          </a:stretch>
        </p:blipFill>
        <p:spPr>
          <a:xfrm>
            <a:off x="7655497" y="2413854"/>
            <a:ext cx="4150493" cy="3952875"/>
          </a:xfrm>
          <a:prstGeom prst="rect">
            <a:avLst/>
          </a:prstGeom>
        </p:spPr>
      </p:pic>
    </p:spTree>
    <p:extLst>
      <p:ext uri="{BB962C8B-B14F-4D97-AF65-F5344CB8AC3E}">
        <p14:creationId xmlns:p14="http://schemas.microsoft.com/office/powerpoint/2010/main" val="3969555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5384-FD3E-F9F6-61B3-DB4E669ADCF3}"/>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B469171B-4EF2-3DF6-8FEF-3FCE57C9459C}"/>
              </a:ext>
            </a:extLst>
          </p:cNvPr>
          <p:cNvPicPr>
            <a:picLocks noGrp="1" noChangeAspect="1"/>
          </p:cNvPicPr>
          <p:nvPr>
            <p:ph idx="1"/>
          </p:nvPr>
        </p:nvPicPr>
        <p:blipFill>
          <a:blip r:embed="rId2"/>
          <a:stretch>
            <a:fillRect/>
          </a:stretch>
        </p:blipFill>
        <p:spPr>
          <a:xfrm>
            <a:off x="258372" y="-4694"/>
            <a:ext cx="12075616" cy="6862694"/>
          </a:xfrm>
          <a:prstGeom prst="rect">
            <a:avLst/>
          </a:prstGeom>
        </p:spPr>
      </p:pic>
    </p:spTree>
    <p:extLst>
      <p:ext uri="{BB962C8B-B14F-4D97-AF65-F5344CB8AC3E}">
        <p14:creationId xmlns:p14="http://schemas.microsoft.com/office/powerpoint/2010/main" val="2641936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B74FD-7BB9-4EAA-7027-1C57F31CF883}"/>
              </a:ext>
            </a:extLst>
          </p:cNvPr>
          <p:cNvSpPr>
            <a:spLocks noGrp="1"/>
          </p:cNvSpPr>
          <p:nvPr>
            <p:ph type="title"/>
          </p:nvPr>
        </p:nvSpPr>
        <p:spPr>
          <a:xfrm>
            <a:off x="4366179" y="838200"/>
            <a:ext cx="3459642" cy="1114733"/>
          </a:xfrm>
        </p:spPr>
        <p:txBody>
          <a:bodyPr/>
          <a:lstStyle/>
          <a:p>
            <a:r>
              <a:rPr lang="en-US" sz="4400" b="1" i="1">
                <a:solidFill>
                  <a:srgbClr val="00B050"/>
                </a:solidFill>
              </a:rPr>
              <a:t>Project</a:t>
            </a:r>
            <a:r>
              <a:rPr lang="en-US" sz="4400" b="1"/>
              <a:t> </a:t>
            </a:r>
            <a:r>
              <a:rPr lang="en-US" sz="4400" b="1" i="1">
                <a:solidFill>
                  <a:srgbClr val="00B050"/>
                </a:solidFill>
              </a:rPr>
              <a:t>title</a:t>
            </a:r>
            <a:r>
              <a:rPr lang="en-US" sz="4400" b="1"/>
              <a:t> </a:t>
            </a:r>
          </a:p>
        </p:txBody>
      </p:sp>
      <p:sp>
        <p:nvSpPr>
          <p:cNvPr id="3" name="Content Placeholder 2">
            <a:extLst>
              <a:ext uri="{FF2B5EF4-FFF2-40B4-BE49-F238E27FC236}">
                <a16:creationId xmlns:a16="http://schemas.microsoft.com/office/drawing/2014/main" id="{DDA2431B-4FC2-4F6D-AB8C-7441380CC676}"/>
              </a:ext>
            </a:extLst>
          </p:cNvPr>
          <p:cNvSpPr>
            <a:spLocks noGrp="1"/>
          </p:cNvSpPr>
          <p:nvPr>
            <p:ph idx="1"/>
          </p:nvPr>
        </p:nvSpPr>
        <p:spPr>
          <a:xfrm>
            <a:off x="1029410" y="3790335"/>
            <a:ext cx="5667671" cy="1114733"/>
          </a:xfrm>
        </p:spPr>
        <p:txBody>
          <a:bodyPr>
            <a:normAutofit fontScale="47500" lnSpcReduction="20000"/>
          </a:bodyPr>
          <a:lstStyle/>
          <a:p>
            <a:r>
              <a:rPr lang="en-US" sz="4400" b="1" dirty="0">
                <a:solidFill>
                  <a:schemeClr val="tx1"/>
                </a:solidFill>
              </a:rPr>
              <a:t>     **Digital portfolio</a:t>
            </a:r>
          </a:p>
          <a:p>
            <a:pPr marL="0" indent="0">
              <a:buNone/>
            </a:pPr>
            <a:r>
              <a:rPr lang="en-US" sz="4400" b="1" dirty="0">
                <a:solidFill>
                  <a:schemeClr val="tx1"/>
                </a:solidFill>
              </a:rPr>
              <a:t> For front end development**</a:t>
            </a:r>
          </a:p>
        </p:txBody>
      </p:sp>
      <p:pic>
        <p:nvPicPr>
          <p:cNvPr id="6" name="Picture 5">
            <a:extLst>
              <a:ext uri="{FF2B5EF4-FFF2-40B4-BE49-F238E27FC236}">
                <a16:creationId xmlns:a16="http://schemas.microsoft.com/office/drawing/2014/main" id="{06F542A3-FA6F-442E-85BA-4F6AFC1A1EED}"/>
              </a:ext>
            </a:extLst>
          </p:cNvPr>
          <p:cNvPicPr>
            <a:picLocks noChangeAspect="1"/>
          </p:cNvPicPr>
          <p:nvPr/>
        </p:nvPicPr>
        <p:blipFill>
          <a:blip r:embed="rId2"/>
          <a:stretch>
            <a:fillRect/>
          </a:stretch>
        </p:blipFill>
        <p:spPr>
          <a:xfrm>
            <a:off x="6697081" y="2828037"/>
            <a:ext cx="4744388" cy="3039327"/>
          </a:xfrm>
          <a:prstGeom prst="rect">
            <a:avLst/>
          </a:prstGeom>
        </p:spPr>
      </p:pic>
    </p:spTree>
    <p:extLst>
      <p:ext uri="{BB962C8B-B14F-4D97-AF65-F5344CB8AC3E}">
        <p14:creationId xmlns:p14="http://schemas.microsoft.com/office/powerpoint/2010/main" val="111522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71BC5-1DE0-7124-0AA2-532A1100A1B2}"/>
              </a:ext>
            </a:extLst>
          </p:cNvPr>
          <p:cNvSpPr>
            <a:spLocks noGrp="1"/>
          </p:cNvSpPr>
          <p:nvPr>
            <p:ph type="title"/>
          </p:nvPr>
        </p:nvSpPr>
        <p:spPr>
          <a:xfrm>
            <a:off x="966539" y="1068326"/>
            <a:ext cx="8761413" cy="706964"/>
          </a:xfrm>
        </p:spPr>
        <p:txBody>
          <a:bodyPr/>
          <a:lstStyle/>
          <a:p>
            <a:r>
              <a:rPr lang="en-US" b="1" dirty="0"/>
              <a:t>AGENDA:</a:t>
            </a:r>
          </a:p>
        </p:txBody>
      </p:sp>
      <p:sp>
        <p:nvSpPr>
          <p:cNvPr id="3" name="Content Placeholder 2">
            <a:extLst>
              <a:ext uri="{FF2B5EF4-FFF2-40B4-BE49-F238E27FC236}">
                <a16:creationId xmlns:a16="http://schemas.microsoft.com/office/drawing/2014/main" id="{31AFF4B4-9D6B-7EC5-4E17-140DF00317CC}"/>
              </a:ext>
            </a:extLst>
          </p:cNvPr>
          <p:cNvSpPr>
            <a:spLocks noGrp="1"/>
          </p:cNvSpPr>
          <p:nvPr>
            <p:ph idx="1"/>
          </p:nvPr>
        </p:nvSpPr>
        <p:spPr>
          <a:xfrm>
            <a:off x="1143123" y="2733262"/>
            <a:ext cx="8949828" cy="3475856"/>
          </a:xfrm>
        </p:spPr>
        <p:txBody>
          <a:bodyPr>
            <a:normAutofit lnSpcReduction="10000"/>
          </a:bodyPr>
          <a:lstStyle/>
          <a:p>
            <a:r>
              <a:rPr lang="en-US" dirty="0"/>
              <a:t>1. Problem statement </a:t>
            </a:r>
          </a:p>
          <a:p>
            <a:r>
              <a:rPr lang="en-US" dirty="0"/>
              <a:t>2. Project Overview </a:t>
            </a:r>
          </a:p>
          <a:p>
            <a:r>
              <a:rPr lang="en-US" dirty="0"/>
              <a:t>3. End Users</a:t>
            </a:r>
          </a:p>
          <a:p>
            <a:r>
              <a:rPr lang="en-US" dirty="0"/>
              <a:t>4. Tools and Techniques </a:t>
            </a:r>
          </a:p>
          <a:p>
            <a:r>
              <a:rPr lang="en-US" dirty="0"/>
              <a:t>5. Portfolio design and Layout </a:t>
            </a:r>
          </a:p>
          <a:p>
            <a:r>
              <a:rPr lang="en-US" dirty="0"/>
              <a:t>6. Features and Functionality </a:t>
            </a:r>
          </a:p>
          <a:p>
            <a:r>
              <a:rPr lang="en-US" dirty="0"/>
              <a:t>7. Result and Screenshots</a:t>
            </a:r>
          </a:p>
          <a:p>
            <a:r>
              <a:rPr lang="en-US" dirty="0"/>
              <a:t>8. Conclusion </a:t>
            </a:r>
          </a:p>
          <a:p>
            <a:r>
              <a:rPr lang="en-US" dirty="0"/>
              <a:t>9. GitHub Link </a:t>
            </a:r>
          </a:p>
        </p:txBody>
      </p:sp>
      <p:pic>
        <p:nvPicPr>
          <p:cNvPr id="6" name="Picture 5">
            <a:extLst>
              <a:ext uri="{FF2B5EF4-FFF2-40B4-BE49-F238E27FC236}">
                <a16:creationId xmlns:a16="http://schemas.microsoft.com/office/drawing/2014/main" id="{56B0189C-A112-5170-6B93-7EBFC45DBF62}"/>
              </a:ext>
            </a:extLst>
          </p:cNvPr>
          <p:cNvPicPr>
            <a:picLocks noChangeAspect="1"/>
          </p:cNvPicPr>
          <p:nvPr/>
        </p:nvPicPr>
        <p:blipFill>
          <a:blip r:embed="rId2"/>
          <a:stretch>
            <a:fillRect/>
          </a:stretch>
        </p:blipFill>
        <p:spPr>
          <a:xfrm>
            <a:off x="5618037" y="2283747"/>
            <a:ext cx="5941512" cy="3559911"/>
          </a:xfrm>
          <a:prstGeom prst="rect">
            <a:avLst/>
          </a:prstGeom>
        </p:spPr>
      </p:pic>
    </p:spTree>
    <p:extLst>
      <p:ext uri="{BB962C8B-B14F-4D97-AF65-F5344CB8AC3E}">
        <p14:creationId xmlns:p14="http://schemas.microsoft.com/office/powerpoint/2010/main" val="192176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32FEA-FBB0-232B-C9F5-9E1DC14F4EFB}"/>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id="{077E122A-A2BF-CE4B-C457-28FCC371CF27}"/>
              </a:ext>
            </a:extLst>
          </p:cNvPr>
          <p:cNvSpPr>
            <a:spLocks noGrp="1"/>
          </p:cNvSpPr>
          <p:nvPr>
            <p:ph idx="1"/>
          </p:nvPr>
        </p:nvSpPr>
        <p:spPr>
          <a:xfrm rot="10800000" flipV="1">
            <a:off x="468680" y="2941510"/>
            <a:ext cx="7683773" cy="3916490"/>
          </a:xfrm>
        </p:spPr>
        <p:txBody>
          <a:bodyPr>
            <a:normAutofit/>
          </a:bodyPr>
          <a:lstStyle/>
          <a:p>
            <a:r>
              <a:rPr lang="en-US" i="1" dirty="0"/>
              <a:t>Here are a few **simple points** about a problem statement:
1. It explains what the problem is.
2. It shows why the problem is important.
3. It gives background or context.
4. It tells the impact if the problem is not solved.
5. It sets the goal for finding a solution.</a:t>
            </a:r>
          </a:p>
          <a:p>
            <a:endParaRPr lang="en-US" sz="1400" i="1" dirty="0"/>
          </a:p>
        </p:txBody>
      </p:sp>
      <p:pic>
        <p:nvPicPr>
          <p:cNvPr id="4" name="Picture 3">
            <a:extLst>
              <a:ext uri="{FF2B5EF4-FFF2-40B4-BE49-F238E27FC236}">
                <a16:creationId xmlns:a16="http://schemas.microsoft.com/office/drawing/2014/main" id="{2E51C44E-CFE7-00BE-F89E-49B2B2528CD7}"/>
              </a:ext>
            </a:extLst>
          </p:cNvPr>
          <p:cNvPicPr>
            <a:picLocks noChangeAspect="1"/>
          </p:cNvPicPr>
          <p:nvPr/>
        </p:nvPicPr>
        <p:blipFill>
          <a:blip r:embed="rId2"/>
          <a:stretch>
            <a:fillRect/>
          </a:stretch>
        </p:blipFill>
        <p:spPr>
          <a:xfrm>
            <a:off x="8270776" y="3026702"/>
            <a:ext cx="3668012" cy="2715512"/>
          </a:xfrm>
          <a:prstGeom prst="rect">
            <a:avLst/>
          </a:prstGeom>
        </p:spPr>
      </p:pic>
    </p:spTree>
    <p:extLst>
      <p:ext uri="{BB962C8B-B14F-4D97-AF65-F5344CB8AC3E}">
        <p14:creationId xmlns:p14="http://schemas.microsoft.com/office/powerpoint/2010/main" val="221260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3879C-43E0-872E-7664-8C25199C4092}"/>
              </a:ext>
            </a:extLst>
          </p:cNvPr>
          <p:cNvSpPr>
            <a:spLocks noGrp="1"/>
          </p:cNvSpPr>
          <p:nvPr>
            <p:ph type="title"/>
          </p:nvPr>
        </p:nvSpPr>
        <p:spPr/>
        <p:txBody>
          <a:bodyPr/>
          <a:lstStyle/>
          <a:p>
            <a:r>
              <a:rPr lang="en-US" b="1" dirty="0"/>
              <a:t>Project Overview:</a:t>
            </a:r>
          </a:p>
        </p:txBody>
      </p:sp>
      <p:sp>
        <p:nvSpPr>
          <p:cNvPr id="3" name="Content Placeholder 2">
            <a:extLst>
              <a:ext uri="{FF2B5EF4-FFF2-40B4-BE49-F238E27FC236}">
                <a16:creationId xmlns:a16="http://schemas.microsoft.com/office/drawing/2014/main" id="{7CB29632-A0D4-5B5F-2CA6-BFD9D77E1BA2}"/>
              </a:ext>
            </a:extLst>
          </p:cNvPr>
          <p:cNvSpPr>
            <a:spLocks noGrp="1"/>
          </p:cNvSpPr>
          <p:nvPr>
            <p:ph idx="1"/>
          </p:nvPr>
        </p:nvSpPr>
        <p:spPr/>
        <p:txBody>
          <a:bodyPr>
            <a:normAutofit/>
          </a:bodyPr>
          <a:lstStyle/>
          <a:p>
            <a:pPr marL="0" indent="0">
              <a:buNone/>
            </a:pPr>
            <a:r>
              <a:rPr lang="en-US"/>
              <a:t> </a:t>
            </a:r>
            <a:endParaRPr lang="en-US" dirty="0"/>
          </a:p>
        </p:txBody>
      </p:sp>
      <p:sp>
        <p:nvSpPr>
          <p:cNvPr id="7" name="TextBox 6">
            <a:extLst>
              <a:ext uri="{FF2B5EF4-FFF2-40B4-BE49-F238E27FC236}">
                <a16:creationId xmlns:a16="http://schemas.microsoft.com/office/drawing/2014/main" id="{02754E6F-5E55-276E-4A10-AB91001E20D7}"/>
              </a:ext>
            </a:extLst>
          </p:cNvPr>
          <p:cNvSpPr txBox="1"/>
          <p:nvPr/>
        </p:nvSpPr>
        <p:spPr>
          <a:xfrm>
            <a:off x="492345" y="2603500"/>
            <a:ext cx="6661179" cy="3416320"/>
          </a:xfrm>
          <a:prstGeom prst="rect">
            <a:avLst/>
          </a:prstGeom>
          <a:noFill/>
        </p:spPr>
        <p:txBody>
          <a:bodyPr wrap="square">
            <a:spAutoFit/>
          </a:bodyPr>
          <a:lstStyle/>
          <a:p>
            <a:pPr>
              <a:buNone/>
            </a:pPr>
            <a:r>
              <a:rPr lang="en-US" b="1" dirty="0"/>
              <a:t>1. Project Title</a:t>
            </a:r>
            <a:r>
              <a:rPr lang="en-US" dirty="0"/>
              <a:t> – Name of your project.</a:t>
            </a:r>
          </a:p>
          <a:p>
            <a:pPr>
              <a:buNone/>
            </a:pPr>
            <a:r>
              <a:rPr lang="en-US" b="1" dirty="0"/>
              <a:t>Introduction</a:t>
            </a:r>
            <a:r>
              <a:rPr lang="en-US" dirty="0"/>
              <a:t> – A short description (2–3 lines) about the project.</a:t>
            </a:r>
          </a:p>
          <a:p>
            <a:pPr>
              <a:buNone/>
            </a:pPr>
            <a:r>
              <a:rPr lang="en-US" b="1" dirty="0"/>
              <a:t>2. Problem Statement</a:t>
            </a:r>
            <a:r>
              <a:rPr lang="en-US" dirty="0"/>
              <a:t> – The issue or need your project addresses.</a:t>
            </a:r>
          </a:p>
          <a:p>
            <a:pPr>
              <a:buNone/>
            </a:pPr>
            <a:r>
              <a:rPr lang="en-US" b="1" dirty="0"/>
              <a:t>3. Objectives</a:t>
            </a:r>
            <a:r>
              <a:rPr lang="en-US" dirty="0"/>
              <a:t> – The main goals your project aims to achieve.</a:t>
            </a:r>
          </a:p>
          <a:p>
            <a:pPr>
              <a:buNone/>
            </a:pPr>
            <a:r>
              <a:rPr lang="en-US" b="1" dirty="0"/>
              <a:t>4. Technologies Used</a:t>
            </a:r>
            <a:r>
              <a:rPr lang="en-US" dirty="0"/>
              <a:t> – Tools, software, or programming languages applied.</a:t>
            </a:r>
          </a:p>
          <a:p>
            <a:pPr>
              <a:buNone/>
            </a:pPr>
            <a:r>
              <a:rPr lang="en-US" b="1" dirty="0"/>
              <a:t>5. Key Features</a:t>
            </a:r>
            <a:r>
              <a:rPr lang="en-US" dirty="0"/>
              <a:t> – Important functions or highlights of the project.</a:t>
            </a:r>
          </a:p>
          <a:p>
            <a:pPr>
              <a:buNone/>
            </a:pPr>
            <a:r>
              <a:rPr lang="en-US" b="1" dirty="0"/>
              <a:t>6. Results</a:t>
            </a:r>
            <a:r>
              <a:rPr lang="en-US" dirty="0"/>
              <a:t> – What the project achieved or how it is useful.</a:t>
            </a:r>
          </a:p>
        </p:txBody>
      </p:sp>
      <p:pic>
        <p:nvPicPr>
          <p:cNvPr id="8" name="Picture 7">
            <a:extLst>
              <a:ext uri="{FF2B5EF4-FFF2-40B4-BE49-F238E27FC236}">
                <a16:creationId xmlns:a16="http://schemas.microsoft.com/office/drawing/2014/main" id="{07A27D7D-DFDE-BFA5-59CD-A967C1AC0D4C}"/>
              </a:ext>
            </a:extLst>
          </p:cNvPr>
          <p:cNvPicPr>
            <a:picLocks noChangeAspect="1"/>
          </p:cNvPicPr>
          <p:nvPr/>
        </p:nvPicPr>
        <p:blipFill>
          <a:blip r:embed="rId2"/>
          <a:stretch>
            <a:fillRect/>
          </a:stretch>
        </p:blipFill>
        <p:spPr>
          <a:xfrm>
            <a:off x="7560838" y="2960144"/>
            <a:ext cx="3975281" cy="2924188"/>
          </a:xfrm>
          <a:prstGeom prst="rect">
            <a:avLst/>
          </a:prstGeom>
        </p:spPr>
      </p:pic>
    </p:spTree>
    <p:extLst>
      <p:ext uri="{BB962C8B-B14F-4D97-AF65-F5344CB8AC3E}">
        <p14:creationId xmlns:p14="http://schemas.microsoft.com/office/powerpoint/2010/main" val="3400376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37EB-3162-0BD8-BEF1-C50CEDD1BA8E}"/>
              </a:ext>
            </a:extLst>
          </p:cNvPr>
          <p:cNvSpPr>
            <a:spLocks noGrp="1"/>
          </p:cNvSpPr>
          <p:nvPr>
            <p:ph type="title"/>
          </p:nvPr>
        </p:nvSpPr>
        <p:spPr/>
        <p:txBody>
          <a:bodyPr/>
          <a:lstStyle/>
          <a:p>
            <a:r>
              <a:rPr lang="en-US" b="1" dirty="0"/>
              <a:t>Who are the end users..?</a:t>
            </a:r>
          </a:p>
        </p:txBody>
      </p:sp>
      <p:sp>
        <p:nvSpPr>
          <p:cNvPr id="3" name="Content Placeholder 2">
            <a:extLst>
              <a:ext uri="{FF2B5EF4-FFF2-40B4-BE49-F238E27FC236}">
                <a16:creationId xmlns:a16="http://schemas.microsoft.com/office/drawing/2014/main" id="{C8E5C274-9145-D32E-F760-99699BC03BEC}"/>
              </a:ext>
            </a:extLst>
          </p:cNvPr>
          <p:cNvSpPr>
            <a:spLocks noGrp="1"/>
          </p:cNvSpPr>
          <p:nvPr>
            <p:ph idx="1"/>
          </p:nvPr>
        </p:nvSpPr>
        <p:spPr>
          <a:xfrm>
            <a:off x="575172" y="2461511"/>
            <a:ext cx="6760853" cy="4117245"/>
          </a:xfrm>
        </p:spPr>
        <p:txBody>
          <a:bodyPr>
            <a:normAutofit lnSpcReduction="10000"/>
          </a:bodyPr>
          <a:lstStyle/>
          <a:p>
            <a:r>
              <a:rPr lang="en-US" dirty="0"/>
              <a:t>End users are the people who actually use the project or product.
They are the final audience who benefit from it.
They may face the problem that the project is solving.
They interact directly with the system or application.
Examples: students, teachers, customers, employees, recruiters.</a:t>
            </a:r>
          </a:p>
        </p:txBody>
      </p:sp>
      <p:pic>
        <p:nvPicPr>
          <p:cNvPr id="4" name="Picture 3">
            <a:extLst>
              <a:ext uri="{FF2B5EF4-FFF2-40B4-BE49-F238E27FC236}">
                <a16:creationId xmlns:a16="http://schemas.microsoft.com/office/drawing/2014/main" id="{D02BA7F0-1BBB-4B02-D024-5D8860BED363}"/>
              </a:ext>
            </a:extLst>
          </p:cNvPr>
          <p:cNvPicPr>
            <a:picLocks noChangeAspect="1"/>
          </p:cNvPicPr>
          <p:nvPr/>
        </p:nvPicPr>
        <p:blipFill>
          <a:blip r:embed="rId2"/>
          <a:stretch>
            <a:fillRect/>
          </a:stretch>
        </p:blipFill>
        <p:spPr>
          <a:xfrm>
            <a:off x="7832981" y="3005404"/>
            <a:ext cx="3783847" cy="2594953"/>
          </a:xfrm>
          <a:prstGeom prst="rect">
            <a:avLst/>
          </a:prstGeom>
        </p:spPr>
      </p:pic>
    </p:spTree>
    <p:extLst>
      <p:ext uri="{BB962C8B-B14F-4D97-AF65-F5344CB8AC3E}">
        <p14:creationId xmlns:p14="http://schemas.microsoft.com/office/powerpoint/2010/main" val="401893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6433E-C28A-195A-1302-7B5F2852D227}"/>
              </a:ext>
            </a:extLst>
          </p:cNvPr>
          <p:cNvSpPr>
            <a:spLocks noGrp="1"/>
          </p:cNvSpPr>
          <p:nvPr>
            <p:ph type="title"/>
          </p:nvPr>
        </p:nvSpPr>
        <p:spPr/>
        <p:txBody>
          <a:bodyPr/>
          <a:lstStyle/>
          <a:p>
            <a:r>
              <a:rPr lang="en-US" b="1" dirty="0"/>
              <a:t>Tools and Techniques:</a:t>
            </a:r>
          </a:p>
        </p:txBody>
      </p:sp>
      <p:sp>
        <p:nvSpPr>
          <p:cNvPr id="3" name="Content Placeholder 2">
            <a:extLst>
              <a:ext uri="{FF2B5EF4-FFF2-40B4-BE49-F238E27FC236}">
                <a16:creationId xmlns:a16="http://schemas.microsoft.com/office/drawing/2014/main" id="{9DE270AE-DE75-7A76-7C11-18A48DE3DFE3}"/>
              </a:ext>
            </a:extLst>
          </p:cNvPr>
          <p:cNvSpPr>
            <a:spLocks noGrp="1"/>
          </p:cNvSpPr>
          <p:nvPr>
            <p:ph idx="1"/>
          </p:nvPr>
        </p:nvSpPr>
        <p:spPr>
          <a:xfrm>
            <a:off x="762654" y="2503714"/>
            <a:ext cx="6814098" cy="4354286"/>
          </a:xfrm>
        </p:spPr>
        <p:txBody>
          <a:bodyPr>
            <a:noAutofit/>
          </a:bodyPr>
          <a:lstStyle/>
          <a:p>
            <a:r>
              <a:rPr lang="en-US" dirty="0"/>
              <a:t>Tools
HTML, CSS, JavaScript – to build the portfolio.
</a:t>
            </a:r>
            <a:r>
              <a:rPr lang="en-US" dirty="0" err="1"/>
              <a:t>Canva</a:t>
            </a:r>
            <a:r>
              <a:rPr lang="en-US" dirty="0"/>
              <a:t> / </a:t>
            </a:r>
            <a:r>
              <a:rPr lang="en-US" dirty="0" err="1"/>
              <a:t>Figma</a:t>
            </a:r>
            <a:r>
              <a:rPr lang="en-US" dirty="0"/>
              <a:t> – to design visuals.
GitHub – to store and share the portfolio online.
⚙️ Techniques
Responsive design – works on mobile and desktop.
Easy navigation – clear menu for sections.
Interactive features – buttons, animations, hover effects.</a:t>
            </a:r>
          </a:p>
        </p:txBody>
      </p:sp>
      <p:pic>
        <p:nvPicPr>
          <p:cNvPr id="4" name="Picture 3">
            <a:extLst>
              <a:ext uri="{FF2B5EF4-FFF2-40B4-BE49-F238E27FC236}">
                <a16:creationId xmlns:a16="http://schemas.microsoft.com/office/drawing/2014/main" id="{75B2ADCD-441A-FBE4-6553-DA920C0E1B24}"/>
              </a:ext>
            </a:extLst>
          </p:cNvPr>
          <p:cNvPicPr>
            <a:picLocks noChangeAspect="1"/>
          </p:cNvPicPr>
          <p:nvPr/>
        </p:nvPicPr>
        <p:blipFill>
          <a:blip r:embed="rId2"/>
          <a:stretch>
            <a:fillRect/>
          </a:stretch>
        </p:blipFill>
        <p:spPr>
          <a:xfrm>
            <a:off x="7895808" y="2581807"/>
            <a:ext cx="3533538" cy="2874803"/>
          </a:xfrm>
          <a:prstGeom prst="rect">
            <a:avLst/>
          </a:prstGeom>
        </p:spPr>
      </p:pic>
    </p:spTree>
    <p:extLst>
      <p:ext uri="{BB962C8B-B14F-4D97-AF65-F5344CB8AC3E}">
        <p14:creationId xmlns:p14="http://schemas.microsoft.com/office/powerpoint/2010/main" val="2200173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BDFA1-3353-4A0F-5274-5E7312B59E71}"/>
              </a:ext>
            </a:extLst>
          </p:cNvPr>
          <p:cNvSpPr>
            <a:spLocks noGrp="1"/>
          </p:cNvSpPr>
          <p:nvPr>
            <p:ph type="title"/>
          </p:nvPr>
        </p:nvSpPr>
        <p:spPr>
          <a:xfrm>
            <a:off x="1154954" y="924234"/>
            <a:ext cx="8761413" cy="706964"/>
          </a:xfrm>
        </p:spPr>
        <p:txBody>
          <a:bodyPr/>
          <a:lstStyle/>
          <a:p>
            <a:r>
              <a:rPr lang="en-US" b="1" dirty="0"/>
              <a:t>Portfolio design and Layout:</a:t>
            </a:r>
          </a:p>
        </p:txBody>
      </p:sp>
      <p:sp>
        <p:nvSpPr>
          <p:cNvPr id="3" name="Content Placeholder 2">
            <a:extLst>
              <a:ext uri="{FF2B5EF4-FFF2-40B4-BE49-F238E27FC236}">
                <a16:creationId xmlns:a16="http://schemas.microsoft.com/office/drawing/2014/main" id="{0C6A77DA-276A-A288-535F-F82EAA6CF3A6}"/>
              </a:ext>
            </a:extLst>
          </p:cNvPr>
          <p:cNvSpPr>
            <a:spLocks noGrp="1"/>
          </p:cNvSpPr>
          <p:nvPr>
            <p:ph idx="1"/>
          </p:nvPr>
        </p:nvSpPr>
        <p:spPr>
          <a:xfrm>
            <a:off x="350358" y="2744213"/>
            <a:ext cx="7447126" cy="3319708"/>
          </a:xfrm>
        </p:spPr>
        <p:txBody>
          <a:bodyPr>
            <a:normAutofit/>
          </a:bodyPr>
          <a:lstStyle/>
          <a:p>
            <a:r>
              <a:rPr lang="en-US" sz="2000" i="1" dirty="0"/>
              <a:t>Clean and Simple – Use a neat design without clutter.
Easy Navigation – Clear menu (Home, About, Projects, Contact).
Responsive Layout – Works well on mobile, tablet, and desktop.
Visual Balance – Use proper spacing, colors, and fonts.
Highlight Sections – Showcase skills, projects, and achievements clearly.</a:t>
            </a:r>
          </a:p>
        </p:txBody>
      </p:sp>
      <p:pic>
        <p:nvPicPr>
          <p:cNvPr id="4" name="Picture 3">
            <a:extLst>
              <a:ext uri="{FF2B5EF4-FFF2-40B4-BE49-F238E27FC236}">
                <a16:creationId xmlns:a16="http://schemas.microsoft.com/office/drawing/2014/main" id="{60AB1284-FB2E-34E6-5300-4BF9CB350BD6}"/>
              </a:ext>
            </a:extLst>
          </p:cNvPr>
          <p:cNvPicPr>
            <a:picLocks noChangeAspect="1"/>
          </p:cNvPicPr>
          <p:nvPr/>
        </p:nvPicPr>
        <p:blipFill>
          <a:blip r:embed="rId2"/>
          <a:stretch>
            <a:fillRect/>
          </a:stretch>
        </p:blipFill>
        <p:spPr>
          <a:xfrm>
            <a:off x="7797484" y="2744213"/>
            <a:ext cx="4170543" cy="2922579"/>
          </a:xfrm>
          <a:prstGeom prst="rect">
            <a:avLst/>
          </a:prstGeom>
        </p:spPr>
      </p:pic>
    </p:spTree>
    <p:extLst>
      <p:ext uri="{BB962C8B-B14F-4D97-AF65-F5344CB8AC3E}">
        <p14:creationId xmlns:p14="http://schemas.microsoft.com/office/powerpoint/2010/main" val="181799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0AB4-95CD-80B0-7208-AF1BC6C96983}"/>
              </a:ext>
            </a:extLst>
          </p:cNvPr>
          <p:cNvSpPr>
            <a:spLocks noGrp="1"/>
          </p:cNvSpPr>
          <p:nvPr>
            <p:ph type="title"/>
          </p:nvPr>
        </p:nvSpPr>
        <p:spPr>
          <a:xfrm>
            <a:off x="1610497" y="838200"/>
            <a:ext cx="8761413" cy="706964"/>
          </a:xfrm>
        </p:spPr>
        <p:txBody>
          <a:bodyPr/>
          <a:lstStyle/>
          <a:p>
            <a:r>
              <a:rPr lang="en-US" b="1" dirty="0"/>
              <a:t>Features of Functionality:</a:t>
            </a:r>
          </a:p>
        </p:txBody>
      </p:sp>
      <p:sp>
        <p:nvSpPr>
          <p:cNvPr id="3" name="Content Placeholder 2">
            <a:extLst>
              <a:ext uri="{FF2B5EF4-FFF2-40B4-BE49-F238E27FC236}">
                <a16:creationId xmlns:a16="http://schemas.microsoft.com/office/drawing/2014/main" id="{DDA40168-91BD-B70F-47DD-C5B0CC07F8BC}"/>
              </a:ext>
            </a:extLst>
          </p:cNvPr>
          <p:cNvSpPr>
            <a:spLocks noGrp="1"/>
          </p:cNvSpPr>
          <p:nvPr>
            <p:ph idx="1"/>
          </p:nvPr>
        </p:nvSpPr>
        <p:spPr>
          <a:xfrm>
            <a:off x="648532" y="2689102"/>
            <a:ext cx="5447468" cy="3105884"/>
          </a:xfrm>
        </p:spPr>
        <p:txBody>
          <a:bodyPr>
            <a:noAutofit/>
          </a:bodyPr>
          <a:lstStyle/>
          <a:p>
            <a:r>
              <a:rPr lang="en-US" sz="1200" i="1" dirty="0"/>
              <a:t>User-friendly interface – Easy to use and understand.
Navigation </a:t>
            </a:r>
            <a:r>
              <a:rPr lang="en-US" sz="1200" b="1" i="1" dirty="0"/>
              <a:t>User-friendly interface</a:t>
            </a:r>
            <a:r>
              <a:rPr lang="en-US" sz="1200" i="1" dirty="0"/>
              <a:t> – Easy to use and understand.</a:t>
            </a:r>
          </a:p>
          <a:p>
            <a:r>
              <a:rPr lang="en-US" sz="1200" b="1" i="1" dirty="0"/>
              <a:t>Navigation</a:t>
            </a:r>
            <a:r>
              <a:rPr lang="en-US" sz="1200" i="1" dirty="0"/>
              <a:t> – Smooth movement between sections/pages.</a:t>
            </a:r>
          </a:p>
          <a:p>
            <a:r>
              <a:rPr lang="en-US" sz="1200" b="1" i="1" dirty="0"/>
              <a:t>Responsive design</a:t>
            </a:r>
            <a:r>
              <a:rPr lang="en-US" sz="1200" i="1" dirty="0"/>
              <a:t> – Works on all devices (mobile, tablet, desktop).</a:t>
            </a:r>
          </a:p>
          <a:p>
            <a:r>
              <a:rPr lang="en-US" sz="1200" b="1" i="1" dirty="0"/>
              <a:t>Interactive elements</a:t>
            </a:r>
            <a:r>
              <a:rPr lang="en-US" sz="1200" i="1" dirty="0"/>
              <a:t> – Buttons, links, forms, and animations.</a:t>
            </a:r>
          </a:p>
          <a:p>
            <a:r>
              <a:rPr lang="en-US" sz="1200" b="1" i="1" dirty="0"/>
              <a:t>Content display</a:t>
            </a:r>
            <a:r>
              <a:rPr lang="en-US" sz="1200" i="1" dirty="0"/>
              <a:t> – Show skills, projects, and achievements clearly.</a:t>
            </a:r>
          </a:p>
          <a:p>
            <a:r>
              <a:rPr lang="en-US" sz="1200" i="1" dirty="0"/>
              <a:t>– Smooth movement between sections/pages.
Responsive design – Works on all devices (mobile, tablet, desktop).
Interactive elements – Buttons, links, forms, and animations.
Content display – Show skills, projects, and achievements clearly.</a:t>
            </a:r>
          </a:p>
        </p:txBody>
      </p:sp>
      <p:pic>
        <p:nvPicPr>
          <p:cNvPr id="4" name="Picture 3">
            <a:extLst>
              <a:ext uri="{FF2B5EF4-FFF2-40B4-BE49-F238E27FC236}">
                <a16:creationId xmlns:a16="http://schemas.microsoft.com/office/drawing/2014/main" id="{4B38BC54-6156-A4DE-82A2-738B7BF4A1DB}"/>
              </a:ext>
            </a:extLst>
          </p:cNvPr>
          <p:cNvPicPr>
            <a:picLocks noChangeAspect="1"/>
          </p:cNvPicPr>
          <p:nvPr/>
        </p:nvPicPr>
        <p:blipFill>
          <a:blip r:embed="rId2"/>
          <a:stretch>
            <a:fillRect/>
          </a:stretch>
        </p:blipFill>
        <p:spPr>
          <a:xfrm>
            <a:off x="7004720" y="2689102"/>
            <a:ext cx="4732920" cy="3105884"/>
          </a:xfrm>
          <a:prstGeom prst="rect">
            <a:avLst/>
          </a:prstGeom>
        </p:spPr>
      </p:pic>
    </p:spTree>
    <p:extLst>
      <p:ext uri="{BB962C8B-B14F-4D97-AF65-F5344CB8AC3E}">
        <p14:creationId xmlns:p14="http://schemas.microsoft.com/office/powerpoint/2010/main" val="3949430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 Boardroom</vt:lpstr>
      <vt:lpstr>Digital portfolio </vt:lpstr>
      <vt:lpstr>Project title </vt:lpstr>
      <vt:lpstr>AGENDA:</vt:lpstr>
      <vt:lpstr>Problem statement:</vt:lpstr>
      <vt:lpstr>Project Overview:</vt:lpstr>
      <vt:lpstr>Who are the end users..?</vt:lpstr>
      <vt:lpstr>Tools and Techniques:</vt:lpstr>
      <vt:lpstr>Portfolio design and Layout:</vt:lpstr>
      <vt:lpstr>Features of Functionality:</vt:lpstr>
      <vt:lpstr>Result and Screenshots :</vt:lpstr>
      <vt:lpstr>PowerPoint Presentation</vt:lpstr>
      <vt:lpstr>PowerPoint Presentation</vt:lpstr>
      <vt:lpstr>PowerPoint Presentation</vt:lpstr>
      <vt:lpstr>GitHub and project link:</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Prithisha Soundarrajan</dc:creator>
  <cp:lastModifiedBy>Prithisha Soundarrajan</cp:lastModifiedBy>
  <cp:revision>13</cp:revision>
  <dcterms:created xsi:type="dcterms:W3CDTF">2025-09-02T08:38:07Z</dcterms:created>
  <dcterms:modified xsi:type="dcterms:W3CDTF">2025-09-04T13:20:52Z</dcterms:modified>
</cp:coreProperties>
</file>