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3D5D4C76-2939-4515-9EF3-3A0E8D4B59A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7D8E47D-2BBE-4491-BF06-E16009C60ADF}"/>
              </a:ext>
            </a:extLst>
          </p:cNvPr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1">
            <a:extLst>
              <a:ext uri="{2C3BB1AD-2158-4F3A-A5C1-5A5FF9EE7BB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7F95DDF-4D1D-4EA0-AA09-494A4B53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1020431"/>
            <a:ext cx="10993550" cy="1475013"/>
          </a:xfrm>
        </p:spPr>
        <p:txBody>
          <a:bodyPr rtlCol="0" anchor="b">
            <a:normAutofit/>
          </a:bodyPr>
          <a:lstStyle>
            <a:lvl1pPr lvl="0">
              <a:def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010C39C0-E19B-4450-B07B-1F73E5C01E5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51AAB36-D06E-4D85-BEE0-8FD2986B0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3" y="2495445"/>
            <a:ext cx="10993545" cy="590321"/>
          </a:xfrm>
        </p:spPr>
        <p:txBody>
          <a:bodyPr rtlCol="0" anchor="t">
            <a:normAutofit/>
          </a:bodyPr>
          <a:lstStyle>
            <a:lvl1pPr marL="0" lvl="0" indent="0" algn="l">
              <a:buNone/>
              <a:defRPr lang="en-US" sz="1600" cap="all" dirty="0">
                <a:solidFill>
                  <a:schemeClr val="accent1"/>
                </a:solidFill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7">
            <a:extLst>
              <a:ext uri="{7B461759-F6B4-4D33-B2B4-CFC498D5671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410AFC5-0CF2-4407-B39D-EC82AF51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F203BF-16B6-48F0-8830-41AA3A339DFD}" type="datetime1">
              <a:t>4/8/2024</a:t>
            </a:fld>
            <a:endParaRPr lang="en-US" dirty="0"/>
          </a:p>
        </p:txBody>
      </p:sp>
      <p:sp>
        <p:nvSpPr>
          <p:cNvPr id="6" name="Footer Placeholder 8">
            <a:extLst>
              <a:ext uri="{8DB32FE4-219B-4C34-A479-839228A790A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70F84BE-D171-40F8-92F9-AA3FF480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7" name="Slide Number Placeholder 9">
            <a:extLst>
              <a:ext uri="{CCB6C94B-1C09-48B5-89CF-6E7AEEB70ED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FDDD830-3850-4704-9781-7E191AE8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F9E7CF0-6AF9-430B-BEFF-8FE5BB973AB9}" type="slidenum">
              <a:t>‹#›</a:t>
            </a:fld>
            <a:endParaRPr lang="en-US" dirty="0"/>
          </a:p>
        </p:txBody>
      </p:sp>
    </p:spTree>
    <p:extLst>
      <p:ext uri="{10424EED-2DB4-4D62-92EB-2F7D9952FA7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62AA7C4F-4A93-4A9E-AF3B-A0F15E66849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55515EA-79C8-4D2D-804A-87D56368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6BB862DA-2A73-4774-86B7-70F39D57234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B56136C-E5CD-4BD5-A565-3F0A9063C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 anchor="t"/>
          <a:lstStyle>
            <a:lvl1pPr lvl="0" algn="l"/>
            <a:lvl2pPr lvl="1" algn="l"/>
            <a:lvl3pPr lvl="2" algn="l"/>
            <a:lvl4pPr lvl="3" algn="l"/>
            <a:lvl5pPr lvl="4" algn="l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5DFB226F-A4DA-49F9-9580-7097BD3495E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8B22A93-7551-44F9-83A0-9688C2F0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B6CC941-F101-4305-8A29-C1BD0CD6F92B}" type="datetime1">
              <a:t>4/8/2024</a:t>
            </a:fld>
            <a:endParaRPr lang="en-US" dirty="0"/>
          </a:p>
        </p:txBody>
      </p:sp>
      <p:sp>
        <p:nvSpPr>
          <p:cNvPr id="5" name="Footer Placeholder 4">
            <a:extLst>
              <a:ext uri="{FFCAFAEB-9BA2-4205-A79B-777454D7482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C7CE93B-F34A-4639-A5E0-95E37A31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788F50E3-11BC-4BB1-A21C-AA8AEFB68AF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98215AA-4377-4E02-AEC2-46566C27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BC4C101-07FD-410A-9776-6FDBC625D318}" type="slidenum">
              <a:t>‹#›</a:t>
            </a:fld>
            <a:endParaRPr lang="en-US" dirty="0"/>
          </a:p>
        </p:txBody>
      </p:sp>
    </p:spTree>
    <p:extLst>
      <p:ext uri="{B4BFCAEB-DD09-438E-8D43-C351911CAF3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BFFF5C0D-9300-487B-9B3C-52A3C384CA7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7581AEB-1708-4AD9-9DA4-B42A80F0BA4A}"/>
              </a:ext>
            </a:extLst>
          </p:cNvPr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Vertical Title 1">
            <a:extLst>
              <a:ext uri="{89074A9F-2105-45A5-93B5-5B6BB0E1B57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0977050-CE19-4016-8278-CC249147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200" y="863600"/>
            <a:ext cx="3124200" cy="4807326"/>
          </a:xfrm>
        </p:spPr>
        <p:txBody>
          <a:bodyPr rtlCol="0" anchor="ctr"/>
          <a:lstStyle>
            <a:lvl1pPr lvl="0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Vertical Text Placeholder 2">
            <a:extLst>
              <a:ext uri="{F1A659A9-F9C8-44CF-8A63-76674AA3C7E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EEBB6E8-6225-464B-B65D-DD3C32746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923" y="863600"/>
            <a:ext cx="7161625" cy="4807326"/>
          </a:xfrm>
        </p:spPr>
        <p:txBody>
          <a:bodyPr rtlCol="0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>
            <a:extLst>
              <a:ext uri="{5CA658DF-6981-4FE6-AAC6-981B1C5DA06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9B5D4D8-42D8-4E1C-9E43-CA2873DD7FBB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05AD6849-248A-47DC-BA4B-47900B9D642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247E7E3-92E8-45F5-BDDF-B92DF0D0D13E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9">
            <a:extLst>
              <a:ext uri="{9083BCB8-F30C-45E3-A01B-DCDAEAE6AD2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33375A9-F790-40C6-BF14-9BE8FABD94AD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10">
            <a:extLst>
              <a:ext uri="{CA41ED90-12FC-4E4E-936A-34D4CAA8A71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A73B7EA-2756-482C-BBAD-DA310FAA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2325F7-869C-448B-BA56-E56616542B9C}" type="datetime1">
              <a:t>4/8/2024</a:t>
            </a:fld>
            <a:endParaRPr lang="en-US" dirty="0"/>
          </a:p>
        </p:txBody>
      </p:sp>
      <p:sp>
        <p:nvSpPr>
          <p:cNvPr id="9" name="Footer Placeholder 11">
            <a:extLst>
              <a:ext uri="{A5B2D195-194D-4652-A1F0-90AB0D6AB09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A67875D-7E15-4E00-8B55-539F8AA6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" name="Slide Number Placeholder 12">
            <a:extLst>
              <a:ext uri="{D4727CA8-D8C3-49B2-815F-4E9596F16C1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D8B22D1-6E78-4D72-8B94-DA5E0F34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BC6ADC4-4E02-4277-935A-AB61130A99BB}" type="slidenum">
              <a:t>‹#›</a:t>
            </a:fld>
            <a:endParaRPr lang="en-US" dirty="0"/>
          </a:p>
        </p:txBody>
      </p:sp>
    </p:spTree>
    <p:extLst>
      <p:ext uri="{C259B3FC-AB94-40C0-BF9D-F26D3A825CC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519D7AA5-AEF0-43F9-8714-919C7A405F8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C4152B5-7341-4DE3-AF62-86626B59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A3AE2596-FF45-4E5A-99D9-34604157796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29CA6DB-8E72-45AF-ACB4-08BA8DC34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7">
            <a:extLst>
              <a:ext uri="{C19DC82C-44AF-481B-AB54-7B6CC681673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108B5CF-04A4-43FC-9FB6-5246CD50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9FD363A-8403-4FDD-9751-02C1BBB1214B}" type="datetime1">
              <a:t>4/8/2024</a:t>
            </a:fld>
            <a:endParaRPr lang="en-US" dirty="0"/>
          </a:p>
        </p:txBody>
      </p:sp>
      <p:sp>
        <p:nvSpPr>
          <p:cNvPr id="5" name="Footer Placeholder 4">
            <a:extLst>
              <a:ext uri="{4A60CF2A-11C1-4D3B-B7C8-2337D825299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35C354C-7102-4A9A-92D4-49FB990D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>
            <a:extLst>
              <a:ext uri="{9A8ECBD8-E514-4517-B173-59A462D5058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8EA3889-4458-4499-90BF-AE88FEA9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A24B69A6-19F2-4965-AFEE-8957C40309B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A7748D17-B2F3-4FE6-834B-282609E22BA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0880C5A-5BA7-489C-8F48-450D76988496}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1">
            <a:extLst>
              <a:ext uri="{A71580A8-2340-4278-9626-562F0ADA8AB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5C8E11B-7C41-466E-8B0F-E8E4A6C6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lvl="0" algn="l">
              <a:defRPr lang="en-US" sz="3600" b="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>
              <a:ext uri="{F527A15F-F816-48A6-AEA0-F3AF00A7C0A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25692D1-9FD1-4D46-B081-FFE174312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lvl="0" indent="0" algn="l">
              <a:buNone/>
              <a:defRPr lang="en-US" sz="1800" cap="all" dirty="0">
                <a:solidFill>
                  <a:schemeClr val="accent1"/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6">
            <a:extLst>
              <a:ext uri="{D5049874-1EB2-4914-AC87-8A3E6CEE2C1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32A6EE8-DD66-406D-9673-37CA2B49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6DF0FA-3E9B-4EF9-800A-29389C2C0B36}" type="datetime1">
              <a:t>4/8/2024</a:t>
            </a:fld>
            <a:endParaRPr lang="en-US" dirty="0"/>
          </a:p>
        </p:txBody>
      </p:sp>
      <p:sp>
        <p:nvSpPr>
          <p:cNvPr id="6" name="Footer Placeholder 8">
            <a:extLst>
              <a:ext uri="{2EBAF007-6CE0-41AB-A28A-E2209B7B59A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4BAE5A9-F1F2-4928-8C3E-C9C91DF0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7" name="Slide Number Placeholder 9">
            <a:extLst>
              <a:ext uri="{52143375-7D2D-44D2-9708-B9BF8190A07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DF7B4C6-F002-4BC5-8C89-3EA2127D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D1003CF-CA0E-40D4-ADFB-6F3FA29CC92B}" type="slidenum">
              <a:t>‹#›</a:t>
            </a:fld>
            <a:endParaRPr lang="en-US" dirty="0"/>
          </a:p>
        </p:txBody>
      </p:sp>
    </p:spTree>
    <p:extLst>
      <p:ext uri="{AA4D44BD-76D5-4FB8-B76F-F4ADCE1C1E03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8EAE6D7-CBD6-4B43-AF75-9C62FDB5D87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37D0DA8-779D-4941-839F-16035768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3C685647-B65D-4380-A10E-2AF0DF00C35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892F1CA-762D-4E71-A075-CB97B09D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91479"/>
            <a:ext cx="5194766" cy="4469572"/>
          </a:xfr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D426AFE6-8AB8-4B6C-B333-478A528BC2D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51DF384-6866-4894-963F-31EB7360AA3F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416038" y="1391479"/>
            <a:ext cx="5194769" cy="4469572"/>
          </a:xfr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0422D10F-9411-4EA0-A231-3CE95F09E56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ED25337-77D0-4E2B-A904-8E992097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530B53-43FF-4E52-ADC0-D1F6335B6511}" type="datetime1">
              <a:t>4/8/2024</a:t>
            </a:fld>
            <a:endParaRPr lang="en-US" dirty="0"/>
          </a:p>
        </p:txBody>
      </p:sp>
      <p:sp>
        <p:nvSpPr>
          <p:cNvPr id="6" name="Footer Placeholder 5">
            <a:extLst>
              <a:ext uri="{82C4A71B-51B9-4467-ABFE-B882113BA0B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EC4B059-E58B-496B-8B96-99FAF43D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07C7A8AB-161E-4925-8CFC-409F47605D3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AC71AEE-F12E-49F3-AA54-983EF82C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4689618-70DE-444C-A513-EFF47D55CEA7}" type="slidenum">
              <a:t>‹#›</a:t>
            </a:fld>
            <a:endParaRPr lang="en-US" dirty="0"/>
          </a:p>
        </p:txBody>
      </p:sp>
    </p:spTree>
    <p:extLst>
      <p:ext uri="{208A4438-9DE8-46B1-89C5-CD33D797287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1EF4F96-CF63-4B21-B3A5-13ED927376C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816CD68-C624-466B-9371-5C2E89665D45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A52FA7BD-F590-4E43-8DDC-544ED6C9D8A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07105FB-1D7B-499D-ABAC-4B1C52E11AF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81190" y="2250891"/>
            <a:ext cx="5194769" cy="557784"/>
          </a:xfrm>
        </p:spPr>
        <p:txBody>
          <a:bodyPr rtlCol="0" anchor="ctr">
            <a:noAutofit/>
          </a:bodyPr>
          <a:lstStyle>
            <a:lvl1pPr marL="0" lvl="0" indent="0">
              <a:buNone/>
              <a:def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2EA19E29-0F96-4C70-B951-5C7BEEBEF79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C674365-06AA-4143-BCE1-D4FFB5DE074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81193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2BD2861E-D876-4292-9791-79F7F1AFDA2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3A62E9B-2636-41F9-A8EA-50745FFB5CF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16038" y="2250892"/>
            <a:ext cx="5194770" cy="553373"/>
          </a:xfrm>
        </p:spPr>
        <p:txBody>
          <a:bodyPr rtlCol="0" anchor="ctr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08C55C93-E738-4477-B3A7-38A18A51E81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680705A-D28C-4E30-B1C7-FC039725107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E71A1162-72C1-4F10-8E63-7AB3B20230B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E8720C4-95E9-4EF7-B56A-72A0B20F355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F2BDD3-CBC3-4DFE-BC8A-E1D0714965F2}" type="datetime1">
              <a:t>4/8/2024</a:t>
            </a:fld>
            <a:endParaRPr lang="en-US" dirty="0"/>
          </a:p>
        </p:txBody>
      </p:sp>
      <p:sp>
        <p:nvSpPr>
          <p:cNvPr id="8" name="Footer Placeholder 7">
            <a:extLst>
              <a:ext uri="{782237CC-B815-499E-8F12-D62FD0F58E5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7143818-032B-4686-BAE0-7F56BCF14C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AFF068BF-A867-4825-896A-5F1CB09DA69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BB4CC00-229C-479D-AC24-00FA3E98C06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fld id="{CEDDCAA5-4B06-4E0B-A800-2BAADDA380EB}" type="slidenum">
              <a:t>‹#›</a:t>
            </a:fld>
            <a:endParaRPr lang="en-US" dirty="0"/>
          </a:p>
        </p:txBody>
      </p:sp>
    </p:spTree>
    <p:extLst>
      <p:ext uri="{6B297004-583D-4A44-9AC1-14FB8E604AE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022CDD28-B709-4932-B8E8-374F40367B1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C6718C6-1DD5-4005-90C6-2FEBD0AB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5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9ADF007-E929-42E3-8206-248FACFB31B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1186BA2-BEF0-429D-A0F9-24114A5C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45B2DA3-87E6-4D48-8370-0CE25F59FE60}" type="datetime1">
              <a:t>4/8/2024</a:t>
            </a:fld>
            <a:endParaRPr lang="en-US" dirty="0"/>
          </a:p>
        </p:txBody>
      </p:sp>
      <p:sp>
        <p:nvSpPr>
          <p:cNvPr id="4" name="Footer Placeholder 3">
            <a:extLst>
              <a:ext uri="{70951FA1-DFE5-46CA-9966-B340FDC3A29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FEA2299-EBB3-4998-9A18-00D57460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A11B8634-6C47-4EB3-88F6-D50C1B59916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42A4AA4-3C26-44A2-9DE8-02262AFC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CEC1E73-B6E5-413F-9F83-CFA9D8817E7C}" type="slidenum">
              <a:t>‹#›</a:t>
            </a:fld>
            <a:endParaRPr lang="en-US" dirty="0"/>
          </a:p>
        </p:txBody>
      </p:sp>
    </p:spTree>
    <p:extLst>
      <p:ext uri="{1603B47C-E5BA-499C-817D-A47AE556A25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4A94B6E7-9F87-4039-BF47-AB97E22ABAE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FC36D2C-3EC6-45C3-8DAB-99F9B391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1BFC62-B18D-4F34-BC5E-3C56347DFBE9}" type="datetime1">
              <a:t>4/8/2024</a:t>
            </a:fld>
            <a:endParaRPr lang="en-US" dirty="0"/>
          </a:p>
        </p:txBody>
      </p:sp>
      <p:sp>
        <p:nvSpPr>
          <p:cNvPr id="3" name="Footer Placeholder 2">
            <a:extLst>
              <a:ext uri="{1E0A8F7B-8072-4015-9559-25EF5ED92AD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F697AAA-CCC8-4ED8-A9E9-B1AC1CA1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310B2ECD-3EBF-416B-9FFC-9E4EC9C8B56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94AFEAB-452C-4980-87B9-80F878C8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1575605-0791-4106-B54A-37EABEE0DACF}" type="slidenum">
              <a:t>‹#›</a:t>
            </a:fld>
            <a:endParaRPr lang="en-US" dirty="0"/>
          </a:p>
        </p:txBody>
      </p:sp>
    </p:spTree>
    <p:extLst>
      <p:ext uri="{88914D14-7138-4FAC-B885-95250B44222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9F57E51B-4969-4755-A6EF-D558D802539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0CEBE94-EE6C-4D18-AB34-7DA3D809E1A7}"/>
              </a:ext>
            </a:extLst>
          </p:cNvPr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1">
            <a:extLst>
              <a:ext uri="{FBFFDD4C-F13E-4C48-9D80-91CEDF1975A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C592BBC-CABB-4D3D-9705-10617DF2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lvl="0" algn="l">
              <a:defRPr lang="en-US" sz="2400" b="0" dirty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9234541F-4C08-4B68-B39F-BE2A861BEA4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225AC50-C308-4A13-A700-CDC2F9FD3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0928" y="1179829"/>
            <a:ext cx="6650990" cy="4658216"/>
          </a:xfrm>
        </p:spPr>
        <p:txBody>
          <a:bodyPr rtlCol="0" anchor="ctr">
            <a:normAutofit/>
          </a:bodyPr>
          <a:lstStyle>
            <a:lvl1pPr lvl="0">
              <a:defRPr lang="en-US" sz="2000" dirty="0">
                <a:solidFill>
                  <a:schemeClr val="tx2"/>
                </a:solidFill>
              </a:defRPr>
            </a:lvl1pPr>
            <a:lvl2pPr lvl="1">
              <a:defRPr lang="en-US" sz="1800" dirty="0">
                <a:solidFill>
                  <a:schemeClr val="tx2"/>
                </a:solidFill>
              </a:defRPr>
            </a:lvl2pPr>
            <a:lvl3pPr lvl="2">
              <a:defRPr lang="en-US" sz="1600" dirty="0">
                <a:solidFill>
                  <a:schemeClr val="tx2"/>
                </a:solidFill>
              </a:defRPr>
            </a:lvl3pPr>
            <a:lvl4pPr lvl="3">
              <a:defRPr lang="en-US" sz="1400" dirty="0">
                <a:solidFill>
                  <a:schemeClr val="tx2"/>
                </a:solidFill>
              </a:defRPr>
            </a:lvl4pPr>
            <a:lvl5pPr lvl="4">
              <a:defRPr lang="en-US" sz="1400" dirty="0">
                <a:solidFill>
                  <a:schemeClr val="tx2"/>
                </a:solidFill>
              </a:defRPr>
            </a:lvl5pPr>
            <a:lvl6pPr lvl="5">
              <a:defRPr lang="en-US" sz="1400" dirty="0">
                <a:solidFill>
                  <a:schemeClr val="tx2"/>
                </a:solidFill>
              </a:defRPr>
            </a:lvl6pPr>
            <a:lvl7pPr lvl="6">
              <a:defRPr lang="en-US" sz="1400" dirty="0">
                <a:solidFill>
                  <a:schemeClr val="tx2"/>
                </a:solidFill>
              </a:defRPr>
            </a:lvl7pPr>
            <a:lvl8pPr lvl="7">
              <a:defRPr lang="en-US" sz="1400" dirty="0">
                <a:solidFill>
                  <a:schemeClr val="tx2"/>
                </a:solidFill>
              </a:defRPr>
            </a:lvl8pPr>
            <a:lvl9pPr lvl="8">
              <a:defRPr lang="en-US" sz="1400" dirty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>
            <a:extLst>
              <a:ext uri="{B7637FFB-FC45-4A10-86FF-1DAEB9D9FC2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BAD36AC-22C9-4AA3-8D80-AFFF903A1C0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lvl="0" indent="0" algn="l">
              <a:buNone/>
              <a:defRPr lang="en-US" sz="1600" dirty="0">
                <a:solidFill>
                  <a:srgbClr val="FFFFFF"/>
                </a:solidFill>
              </a:defRPr>
            </a:lvl1pPr>
            <a:lvl2pPr marL="457200" lvl="1" indent="0">
              <a:buNone/>
              <a:defRPr lang="en-US" sz="1100" dirty="0"/>
            </a:lvl2pPr>
            <a:lvl3pPr marL="914400" lvl="2" indent="0">
              <a:buNone/>
              <a:defRPr lang="en-US" sz="1000" dirty="0"/>
            </a:lvl3pPr>
            <a:lvl4pPr marL="1371600" lvl="3" indent="0">
              <a:buNone/>
              <a:defRPr lang="en-US" sz="900" dirty="0"/>
            </a:lvl4pPr>
            <a:lvl5pPr marL="1828800" lvl="4" indent="0">
              <a:buNone/>
              <a:defRPr lang="en-US" sz="900" dirty="0"/>
            </a:lvl5pPr>
            <a:lvl6pPr marL="2286000" lvl="5" indent="0">
              <a:buNone/>
              <a:defRPr lang="en-US" sz="900" dirty="0"/>
            </a:lvl6pPr>
            <a:lvl7pPr marL="2743200" lvl="6" indent="0">
              <a:buNone/>
              <a:defRPr lang="en-US" sz="900" dirty="0"/>
            </a:lvl7pPr>
            <a:lvl8pPr marL="3200400" lvl="7" indent="0">
              <a:buNone/>
              <a:defRPr lang="en-US" sz="900" dirty="0"/>
            </a:lvl8pPr>
            <a:lvl9pPr marL="3657600" lvl="8" indent="0">
              <a:buNone/>
              <a:defRPr lang="en-US" sz="900" dirty="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7">
            <a:extLst>
              <a:ext uri="{5E5067FC-732B-45ED-81F8-38464F66F2E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3C932FA-91D9-445D-9933-D80F8BDC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0" y="6456916"/>
            <a:ext cx="2844799" cy="365125"/>
          </a:xfrm>
        </p:spPr>
        <p:txBody>
          <a:bodyPr rtlCol="0"/>
          <a:lstStyle/>
          <a:p>
            <a:fld id="{5115AC2C-F7B6-49DD-9DCA-64006745128E}" type="datetime1">
              <a:t>4/8/2024</a:t>
            </a:fld>
            <a:endParaRPr lang="en-US" dirty="0"/>
          </a:p>
        </p:txBody>
      </p:sp>
      <p:sp>
        <p:nvSpPr>
          <p:cNvPr id="7" name="Footer Placeholder 9">
            <a:extLst>
              <a:ext uri="{CFBE3281-0476-4EFC-9E24-1E2EB0EA69A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61891E7-5B86-40E4-BDCC-2E79CDAF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8" name="Slide Number Placeholder 10">
            <a:extLst>
              <a:ext uri="{48D67F01-D36E-4499-AB6C-FA3FCBAEE8B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1557C65-25AC-48DF-B097-86AD0E58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09" cy="365125"/>
          </a:xfrm>
        </p:spPr>
        <p:txBody>
          <a:bodyPr rtlCol="0"/>
          <a:lstStyle/>
          <a:p>
            <a:fld id="{80CDF7B8-9FDE-4C1F-B7D9-83E8E982863F}" type="slidenum">
              <a:t>‹#›</a:t>
            </a:fld>
            <a:endParaRPr lang="en-US" dirty="0"/>
          </a:p>
        </p:txBody>
      </p:sp>
    </p:spTree>
    <p:extLst>
      <p:ext uri="{6442E8D1-1F68-4B9A-A833-AD7CEBDF672D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5CF483CB-63D6-404A-AAE9-144331AFFDB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E92A3B0-150A-444D-9185-9C14E841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8"/>
            <a:ext cx="11029616" cy="566738"/>
          </a:xfrm>
        </p:spPr>
        <p:txBody>
          <a:bodyPr rtlCol="0" anchor="b">
            <a:normAutofit/>
          </a:bodyPr>
          <a:lstStyle>
            <a:lvl1pPr lvl="0" algn="l">
              <a:def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1EA93EBC-842C-4464-9632-4BD0E52842C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EDB3623-8060-4FEB-A4AF-ABFB22DDBAB2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60" cy="3651249"/>
          </a:xfrm>
        </p:spPr>
        <p:txBody>
          <a:bodyPr rtlCol="0" anchor="t">
            <a:normAutofit/>
          </a:bodyPr>
          <a:lstStyle>
            <a:lvl1pPr marL="0" lvl="0" indent="0" algn="ctr">
              <a:buNone/>
              <a:defRPr lang="en-US" sz="1600" dirty="0"/>
            </a:lvl1pPr>
            <a:lvl2pPr marL="457200" lvl="1" indent="0">
              <a:buNone/>
              <a:defRPr lang="en-US" sz="1600" dirty="0"/>
            </a:lvl2pPr>
            <a:lvl3pPr marL="914400" lvl="2" indent="0">
              <a:buNone/>
              <a:defRPr lang="en-US" sz="1600" dirty="0"/>
            </a:lvl3pPr>
            <a:lvl4pPr marL="1371600" lvl="3" indent="0">
              <a:buNone/>
              <a:defRPr lang="en-US" sz="1600" dirty="0"/>
            </a:lvl4pPr>
            <a:lvl5pPr marL="1828800" lvl="4" indent="0">
              <a:buNone/>
              <a:defRPr lang="en-US" sz="1600" dirty="0"/>
            </a:lvl5pPr>
            <a:lvl6pPr marL="2286000" lvl="5" indent="0">
              <a:buNone/>
              <a:defRPr lang="en-US" sz="1600" dirty="0"/>
            </a:lvl6pPr>
            <a:lvl7pPr marL="2743200" lvl="6" indent="0">
              <a:buNone/>
              <a:defRPr lang="en-US" sz="1600" dirty="0"/>
            </a:lvl7pPr>
            <a:lvl8pPr marL="3200400" lvl="7" indent="0">
              <a:buNone/>
              <a:defRPr lang="en-US" sz="1600" dirty="0"/>
            </a:lvl8pPr>
            <a:lvl9pPr marL="3657600" lvl="8" indent="0">
              <a:buNone/>
              <a:defRPr lang="en-US" sz="1600" dirty="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38CBFBC8-FC80-4905-8877-5D30B81FF91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9089DD8-E6FE-413C-B25F-076EB48FA30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1192" y="5260127"/>
            <a:ext cx="11029617" cy="998147"/>
          </a:xfrm>
        </p:spPr>
        <p:txBody>
          <a:bodyPr rtlCol="0" anchor="t">
            <a:normAutofit/>
          </a:bodyPr>
          <a:lstStyle>
            <a:lvl1pPr marL="0" lvl="0" indent="0">
              <a:buNone/>
              <a:defRPr lang="en-US" sz="1600" dirty="0"/>
            </a:lvl1pPr>
            <a:lvl2pPr marL="457200" lvl="1" indent="0">
              <a:buNone/>
              <a:defRPr lang="en-US" sz="1200" dirty="0"/>
            </a:lvl2pPr>
            <a:lvl3pPr marL="914400" lvl="2" indent="0">
              <a:buNone/>
              <a:defRPr lang="en-US" sz="1000" dirty="0"/>
            </a:lvl3pPr>
            <a:lvl4pPr marL="1371600" lvl="3" indent="0">
              <a:buNone/>
              <a:defRPr lang="en-US" sz="900" dirty="0"/>
            </a:lvl4pPr>
            <a:lvl5pPr marL="1828800" lvl="4" indent="0">
              <a:buNone/>
              <a:defRPr lang="en-US" sz="900" dirty="0"/>
            </a:lvl5pPr>
            <a:lvl6pPr marL="2286000" lvl="5" indent="0">
              <a:buNone/>
              <a:defRPr lang="en-US" sz="900" dirty="0"/>
            </a:lvl6pPr>
            <a:lvl7pPr marL="2743200" lvl="6" indent="0">
              <a:buNone/>
              <a:defRPr lang="en-US" sz="900" dirty="0"/>
            </a:lvl7pPr>
            <a:lvl8pPr marL="3200400" lvl="7" indent="0">
              <a:buNone/>
              <a:defRPr lang="en-US" sz="900" dirty="0"/>
            </a:lvl8pPr>
            <a:lvl9pPr marL="3657600" lvl="8" indent="0">
              <a:buNone/>
              <a:defRPr lang="en-US" sz="900" dirty="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8CDD815C-359D-4834-B709-58048B060A8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3F90FE8-7C05-4E26-85F7-1451495C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BF1234-8F04-422C-ACF7-839B8FEA053E}" type="datetime1">
              <a:t>4/8/2024</a:t>
            </a:fld>
            <a:endParaRPr lang="en-US" dirty="0"/>
          </a:p>
        </p:txBody>
      </p:sp>
      <p:sp>
        <p:nvSpPr>
          <p:cNvPr id="6" name="Footer Placeholder 5">
            <a:extLst>
              <a:ext uri="{3709BE7A-F21B-443D-9EEC-BD577E74371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DF21A6F-CC4F-4C24-832F-CDF6B658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5CD54075-EED3-4AAD-9CC5-BA5A6E647BD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3537736-4B14-42CB-BF5D-ACC6EA47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A2F6A0D-B542-43B7-8823-270680AA2F5F}" type="slidenum">
              <a:t>‹#›</a:t>
            </a:fld>
            <a:endParaRPr lang="en-US" dirty="0"/>
          </a:p>
        </p:txBody>
      </p:sp>
    </p:spTree>
    <p:extLst>
      <p:ext uri="{F43F6E92-5CBE-4BCE-B41F-B127C68867E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0E0681BF-70F1-4273-949B-7AF5C83F8FF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6D79BFB-3860-4DDB-BE67-91A0C8FE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D75E2475-68BD-4F1E-8F05-C713BFEE38E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55BFEC4-CCC7-4F79-A117-10E13559E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AE129F36-A7AC-407A-92A4-656BE27A54E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57F1EBB-80BD-4DED-9477-E058903AF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0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247729-B3DA-4170-BCE4-BD599655D864}" type="datetime1">
              <a:t>4/8/2024</a:t>
            </a:fld>
            <a:endParaRPr lang="en-US" dirty="0"/>
          </a:p>
        </p:txBody>
      </p:sp>
      <p:sp>
        <p:nvSpPr>
          <p:cNvPr id="5" name="Slide Number Placeholder 5">
            <a:extLst>
              <a:ext uri="{6FBDCF9C-23D9-4C91-B5A3-EAF37FAF3D0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9DD9292-7B3F-43AE-B21B-71FF7A396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E3E801-8B46-4CFB-9EFD-133709B9BBB9}" type="slidenum">
              <a:t>‹#›</a:t>
            </a:fld>
            <a:endParaRPr lang="en-US" dirty="0"/>
          </a:p>
        </p:txBody>
      </p:sp>
      <p:sp>
        <p:nvSpPr>
          <p:cNvPr id="6" name="Rectangle 8">
            <a:extLst>
              <a:ext uri="{D4FBF1B8-A591-4563-9E6A-037B308A802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91D8884-0641-44D6-B54E-19A203B020D9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9">
            <a:extLst>
              <a:ext uri="{9CF2F1CF-5380-415F-8C1A-FA4974D3B65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BBC2D19-9D0F-4367-A85A-86CEEB7E16F8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0">
            <a:extLst>
              <a:ext uri="{2FC52FA9-1426-4F4A-A269-B7DC345A30E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27F1CD4-A4FC-4828-B9B4-F650F7911333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7" descr="Logo&#10;&#10;Description automatically generated">
            <a:extLst>
              <a:ext uri="{BA5F9B76-E491-4215-898C-2FCD787CB75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C10C827-067B-44D4-BC3A-67D8F794910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</p:spPr>
      </p:pic>
      <p:sp>
        <p:nvSpPr>
          <p:cNvPr id="10" name="Footer Placeholder 4">
            <a:extLst>
              <a:ext uri="{1C354871-9437-4970-8F31-1388992FD5C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67E7B1C-B10A-4C92-AD9D-FC4A4562E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7400" y="6248400"/>
            <a:ext cx="6908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2800" b="0" cap="all" dirty="0">
          <a:solidFill>
            <a:schemeClr val="tx1">
              <a:lumMod val="75000"/>
              <a:lumOff val="25000"/>
            </a:schemeClr>
          </a:solidFill>
          <a:latin typeface="+mj-lt"/>
        </a:defRPr>
      </a:lvl1pPr>
      <a:lvl2pPr lvl="1">
        <a:defRPr lang="en-US" dirty="0">
          <a:solidFill>
            <a:schemeClr val="tx2"/>
          </a:solidFill>
        </a:defRPr>
      </a:lvl2pPr>
      <a:lvl3pPr lvl="2">
        <a:defRPr lang="en-US" dirty="0">
          <a:solidFill>
            <a:schemeClr val="tx2"/>
          </a:solidFill>
        </a:defRPr>
      </a:lvl3pPr>
      <a:lvl4pPr lvl="3">
        <a:defRPr lang="en-US" dirty="0">
          <a:solidFill>
            <a:schemeClr val="tx2"/>
          </a:solidFill>
        </a:defRPr>
      </a:lvl4pPr>
      <a:lvl5pPr lvl="4">
        <a:defRPr lang="en-US" dirty="0">
          <a:solidFill>
            <a:schemeClr val="tx2"/>
          </a:solidFill>
        </a:defRPr>
      </a:lvl5pPr>
      <a:lvl6pPr lvl="5">
        <a:defRPr lang="en-US" dirty="0">
          <a:solidFill>
            <a:schemeClr val="tx2"/>
          </a:solidFill>
        </a:defRPr>
      </a:lvl6pPr>
      <a:lvl7pPr lvl="6">
        <a:defRPr lang="en-US" dirty="0">
          <a:solidFill>
            <a:schemeClr val="tx2"/>
          </a:solidFill>
        </a:defRPr>
      </a:lvl7pPr>
      <a:lvl8pPr lvl="7">
        <a:defRPr lang="en-US" dirty="0">
          <a:solidFill>
            <a:schemeClr val="tx2"/>
          </a:solidFill>
        </a:defRPr>
      </a:lvl8pPr>
      <a:lvl9pPr lvl="8">
        <a:defRPr lang="en-US" dirty="0">
          <a:solidFill>
            <a:schemeClr val="tx2"/>
          </a:solidFill>
        </a:defRPr>
      </a:lvl9pPr>
    </p:titleStyle>
    <p:bodyStyle>
      <a:lvl1pPr marL="306000" lvl="0" indent="-306000" algn="l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700" dirty="0">
          <a:solidFill>
            <a:schemeClr val="tx1">
              <a:lumMod val="75000"/>
              <a:lumOff val="25000"/>
            </a:schemeClr>
          </a:solidFill>
          <a:latin typeface="+mn-lt"/>
        </a:defRPr>
      </a:lvl1pPr>
      <a:lvl2pPr marL="630000" lvl="1" indent="-306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400" dirty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900000" lvl="2" indent="-270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300" dirty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1241999" lvl="3" indent="-234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100" dirty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1602000" lvl="4" indent="-234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100" dirty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900000" lvl="5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6pPr>
      <a:lvl7pPr marL="2200000" lvl="6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7pPr>
      <a:lvl8pPr marL="2500000" lvl="7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8pPr>
      <a:lvl9pPr marL="2800000" lvl="8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3C88D5B-D14A-44E2-9D3A-1FF9157F794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D8EF87C-ABC0-4EE9-8C29-F9778324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108" y="1821635"/>
            <a:ext cx="9144000" cy="977778"/>
          </a:xfrm>
        </p:spPr>
        <p:txBody>
          <a:bodyPr rtlCol="0">
            <a:normAutofit fontScale="92500" lnSpcReduction="2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Helvetica Neue"/>
              </a:rPr>
              <a:t>Exploring Fandango Displayed Scores versus True User Ratings</a:t>
            </a:r>
          </a:p>
        </p:txBody>
      </p:sp>
      <p:sp>
        <p:nvSpPr>
          <p:cNvPr id="3" name="TextBox 2">
            <a:extLst>
              <a:ext uri="{0879233E-83F1-4403-9E13-3C7EBBB4B47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A3F1894-AAD0-4176-BA1E-63B34EF38EE3}"/>
              </a:ext>
            </a:extLst>
          </p:cNvPr>
          <p:cNvSpPr txBox="1"/>
          <p:nvPr/>
        </p:nvSpPr>
        <p:spPr>
          <a:xfrm>
            <a:off x="-329781" y="1034320"/>
            <a:ext cx="1272664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CAPSTONE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C2D54-73F2-6ABB-2988-7A5F15494A6D}"/>
              </a:ext>
              <a:ext uri="{51F96211-7A3E-40C7-A1AD-04B325EF2EE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B336FAC-A5A6-4CD6-87F0-F889A598F611}"/>
              </a:ext>
            </a:extLst>
          </p:cNvPr>
          <p:cNvSpPr txBox="1"/>
          <p:nvPr/>
        </p:nvSpPr>
        <p:spPr>
          <a:xfrm>
            <a:off x="3117529" y="4586365"/>
            <a:ext cx="798018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1. R.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Prithiveraj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</a:rPr>
              <a:t>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Mechatronics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 engineering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    Park college of engineering and technology</a:t>
            </a:r>
          </a:p>
        </p:txBody>
      </p:sp>
    </p:spTree>
    <p:extLst>
      <p:ext uri="{1ED4AD86-0B4D-442A-909F-BECB435BD09B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DE4D34BF-1AF8-4D2D-86C6-C44924203D1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5730C24-8760-447C-8023-78C10BA9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References</a:t>
            </a:r>
          </a:p>
        </p:txBody>
      </p:sp>
      <p:sp>
        <p:nvSpPr>
          <p:cNvPr id="3" name="Content Placeholder 1">
            <a:extLst>
              <a:ext uri="{E00978C7-74B8-4A72-B4D6-50BEEC269B4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52DDEE4-B903-4987-88AC-54EF57015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IN" sz="2400" dirty="0"/>
              <a:t>Reference from kaggle website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3AAE3820-1A37-458B-86A9-3DC2E3603FF5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DFE42C5A-0AC6-4139-9198-5C1229A5330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B0635FC-16A9-44AA-9EC4-B932DC3B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7"/>
            <a:ext cx="9298744" cy="1325563"/>
          </a:xfrm>
        </p:spPr>
        <p:txBody>
          <a:bodyPr rtlCol="0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/>
              </a:rPr>
              <a:t>THANK YOU</a:t>
            </a:r>
          </a:p>
        </p:txBody>
      </p:sp>
    </p:spTree>
    <p:extLst>
      <p:ext uri="{F0FB59A6-A2FB-4C07-AB16-83AECE8FB766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D7A748F-17B2-47AA-BB07-CE5BF1F9A30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A270121-8D98-4A66-B9D3-464A2825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 rtlCol="0"/>
          <a:lstStyle/>
          <a:p>
            <a:r>
              <a:rPr lang="en-US" b="1" dirty="0">
                <a:solidFill>
                  <a:srgbClr val="002060"/>
                </a:solidFill>
                <a:latin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CC2F8EC2-8D4A-4A45-981B-20FFB00735D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1EA6FFB-9E30-41B9-9F0A-0F19DC4CD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1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</a:rPr>
              <a:t>  </a:t>
            </a:r>
          </a:p>
          <a:p>
            <a:pPr marL="305435" indent="-305435"/>
            <a:r>
              <a:rPr lang="en-US" sz="2000" b="1" dirty="0">
                <a:latin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</a:rPr>
              <a:t>Proposed System/Solution</a:t>
            </a:r>
          </a:p>
          <a:p>
            <a:pPr marL="305435" indent="-305435"/>
            <a:r>
              <a:rPr lang="en-US" sz="2000" b="1" dirty="0">
                <a:latin typeface="Arial"/>
              </a:rPr>
              <a:t>System Development Approach</a:t>
            </a:r>
          </a:p>
          <a:p>
            <a:pPr marL="305435" indent="-305435"/>
            <a:r>
              <a:rPr lang="en-US" sz="2000" b="1" dirty="0">
                <a:latin typeface="Arial"/>
              </a:rPr>
              <a:t>Algorithm &amp; Deployment  </a:t>
            </a:r>
          </a:p>
          <a:p>
            <a:pPr marL="305435" indent="-305435"/>
            <a:r>
              <a:rPr lang="en-US" sz="2000" b="1" dirty="0">
                <a:latin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</a:rPr>
              <a:t>References</a:t>
            </a:r>
          </a:p>
          <a:p>
            <a:pPr marL="305435" indent="-305435"/>
            <a:endParaRPr lang="en-US" dirty="0">
              <a:latin typeface="Arial"/>
            </a:endParaRPr>
          </a:p>
        </p:txBody>
      </p:sp>
    </p:spTree>
    <p:extLst>
      <p:ext uri="{3F6CA49A-5DE6-4FD1-B1B8-ED5F6A9710D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5BE79014-E763-419A-B836-3D27D4AA6D3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4E7336F-A54D-481E-A783-4E90C8CF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Problem Statement</a:t>
            </a:r>
          </a:p>
        </p:txBody>
      </p:sp>
      <p:sp>
        <p:nvSpPr>
          <p:cNvPr id="3" name="Content Placeholder 1">
            <a:extLst>
              <a:ext uri="{E80AB995-2DD6-4DB4-B85A-D311197853F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395DC8D-10AC-4CB2-8900-C928585FA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6" y="1237630"/>
            <a:ext cx="10900829" cy="4673327"/>
          </a:xfrm>
        </p:spPr>
        <p:txBody>
          <a:bodyPr rtlCol="0"/>
          <a:lstStyle/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AE873D12-CD3A-4AE0-B128-9B4B067CF11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ACF01924-B082-47AB-98E4-74997D2392C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CB27850-1EAB-4FB6-8BE4-6B89E77C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Proposed Solution</a:t>
            </a:r>
          </a:p>
        </p:txBody>
      </p:sp>
      <p:sp>
        <p:nvSpPr>
          <p:cNvPr id="3" name="Content Placeholder 1">
            <a:extLst>
              <a:ext uri="{1F94FB7B-A4DE-403F-9957-C9214B2E3A2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665EF18-072A-40C0-A2D9-82AC79CAB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/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A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showing the relationship between rating and votes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CA1F1D4F-4B17-4D85-AA42-0EE5BE715E9B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6B2F006A-02B9-4022-A8A4-C24CEEBBBCE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605EC84-3D47-4DF4-8644-F39C0EF5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System  Approach</a:t>
            </a:r>
          </a:p>
        </p:txBody>
      </p:sp>
      <p:sp>
        <p:nvSpPr>
          <p:cNvPr id="3" name="Content Placeholder 1">
            <a:extLst>
              <a:ext uri="{A1AC9403-9529-4ADB-9F91-17F39E40B5B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038C464-A2C2-4FE7-A46F-8B3BF3990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Helvetica Neue"/>
              </a:rPr>
              <a:t>Jupiter notebook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2178D1F5-7E78-4B1B-BBC7-4BD6A74D45E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79B8EFC1-1A5C-450A-8B3A-2D76177E334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6444435-C3F8-45DC-BF85-6788EB1E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Algorithm &amp; Deployment</a:t>
            </a:r>
          </a:p>
        </p:txBody>
      </p:sp>
      <p:sp>
        <p:nvSpPr>
          <p:cNvPr id="3" name="Content Placeholder 1">
            <a:extLst>
              <a:ext uri="{E9225F75-D3DC-4C0F-8377-71BA0478128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B0257EE-D6EB-448E-945B-63C9BD03E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Comparison of Fandango Ratings to Other Sites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a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exploring the relationship between RT Critic reviews and RT User reviews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Calculate the Mean Absolute Difference between RT scores and RT User scores as described above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create a distribution showing the </a:t>
            </a:r>
            <a:r>
              <a:rPr lang="en-US" sz="1800" b="1" i="1" dirty="0">
                <a:solidFill>
                  <a:schemeClr val="tx1"/>
                </a:solidFill>
                <a:latin typeface="Helvetica Neue"/>
              </a:rPr>
              <a:t>absolute value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 difference between Critics and Users on Rotten Tomatoes.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Display a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of the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Rating versus the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User rating.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C399DDCE-B3EB-488E-A74B-A08F527C70D7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134CC3C8-5F7D-4F57-90C0-54836119993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47E4A5A-C058-44DB-BB21-69EFA12C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Result</a:t>
            </a:r>
          </a:p>
        </p:txBody>
      </p:sp>
      <p:sp>
        <p:nvSpPr>
          <p:cNvPr id="3" name="Content Placeholder 1">
            <a:extLst>
              <a:ext uri="{9DC5CF64-6D45-4235-AE1E-D85F0EB07FB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2428300-EA73-4249-97CB-1F507AED6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47500" lnSpcReduction="2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tx1"/>
                </a:solidFill>
                <a:latin typeface="Helvetica Neue"/>
              </a:rPr>
              <a:t>Find a movie original ratings and find the scam </a:t>
            </a: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4" name="Picture 3">
            <a:extLst>
              <a:ext uri="{A27C4706-280B-45FD-A224-5213F3E0022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8E179B2-548B-4192-83B1-E07E48E3F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502" y="2142524"/>
            <a:ext cx="7848171" cy="4412437"/>
          </a:xfrm>
          <a:prstGeom prst="rect">
            <a:avLst/>
          </a:prstGeom>
          <a:noFill/>
        </p:spPr>
      </p:pic>
    </p:spTree>
    <p:extLst>
      <p:ext uri="{4DCC6EBF-CEA5-4873-9289-5B367D800BC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0551ECE-E932-40BD-B5C0-5D781D60854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ECD6857-AF76-4D7C-96C8-D612B63A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Conclusion</a:t>
            </a:r>
          </a:p>
        </p:txBody>
      </p:sp>
      <p:sp>
        <p:nvSpPr>
          <p:cNvPr id="3" name="Content Placeholder 1">
            <a:extLst>
              <a:ext uri="{CEEE91C4-34AA-4DAC-8B8B-CD1EF1E2A02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ECBB9F4-BF77-42CF-A9CB-F91A1FFF1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We can save the money and dont go into the scam 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8BD289AF-E8AD-4BE2-9027-C5D195501228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3D79997-BB1E-4440-B43F-1637291BDFE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A37CA45-0DF0-4C8A-9D30-23A2F7940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endParaRPr/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It will save the movie and escape from scam websites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3" name="Title 4">
            <a:extLst>
              <a:ext uri="{CADDA814-F73B-4051-8899-697E9BF9412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1B58F89-9F56-444A-A4A1-C1E17D9A62F0}"/>
              </a:ext>
            </a:extLst>
          </p:cNvPr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lvl="0" algn="l" rtl="0">
              <a:lnSpc>
                <a:spcPct val="100000"/>
              </a:lnSpc>
              <a:spcBef>
                <a:spcPct val="0"/>
              </a:spcBef>
              <a:buNone/>
              <a:defRPr lang="en-US" sz="2800" b="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lvl="1">
              <a:defRPr lang="en-US" dirty="0">
                <a:solidFill>
                  <a:schemeClr val="tx2"/>
                </a:solidFill>
              </a:defRPr>
            </a:lvl2pPr>
            <a:lvl3pPr lvl="2">
              <a:defRPr lang="en-US" dirty="0">
                <a:solidFill>
                  <a:schemeClr val="tx2"/>
                </a:solidFill>
              </a:defRPr>
            </a:lvl3pPr>
            <a:lvl4pPr lvl="3">
              <a:defRPr lang="en-US" dirty="0">
                <a:solidFill>
                  <a:schemeClr val="tx2"/>
                </a:solidFill>
              </a:defRPr>
            </a:lvl4pPr>
            <a:lvl5pPr lvl="4">
              <a:defRPr lang="en-US" dirty="0">
                <a:solidFill>
                  <a:schemeClr val="tx2"/>
                </a:solidFill>
              </a:defRPr>
            </a:lvl5pPr>
            <a:lvl6pPr lvl="5">
              <a:defRPr lang="en-US" dirty="0">
                <a:solidFill>
                  <a:schemeClr val="tx2"/>
                </a:solidFill>
              </a:defRPr>
            </a:lvl6pPr>
            <a:lvl7pPr lvl="6">
              <a:defRPr lang="en-US" dirty="0">
                <a:solidFill>
                  <a:schemeClr val="tx2"/>
                </a:solidFill>
              </a:defRPr>
            </a:lvl7pPr>
            <a:lvl8pPr lvl="7">
              <a:defRPr lang="en-US" dirty="0">
                <a:solidFill>
                  <a:schemeClr val="tx2"/>
                </a:solidFill>
              </a:defRPr>
            </a:lvl8pPr>
            <a:lvl9pPr lvl="8">
              <a:defRPr lang="en-US" dirty="0"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Future scope</a:t>
            </a:r>
          </a:p>
        </p:txBody>
      </p:sp>
    </p:spTree>
    <p:extLst>
      <p:ext uri="{7D090408-A18B-4E45-A4E4-6963068CD2B4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118751808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Exploring Fandango Displayed Scores versus True User Ratings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prithiverajraj95@gmail.com</cp:lastModifiedBy>
  <cp:revision>2</cp:revision>
  <dcterms:created xsi:type="dcterms:W3CDTF">2024-03-31T13:56:17Z</dcterms:created>
  <dcterms:modified xsi:type="dcterms:W3CDTF">2024-04-08T04:43:44Z</dcterms:modified>
</cp:coreProperties>
</file>