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  <p:sldMasterId id="2147483688" r:id="rId2"/>
  </p:sldMasterIdLst>
  <p:notesMasterIdLst>
    <p:notesMasterId r:id="rId16"/>
  </p:notesMasterIdLst>
  <p:sldIdLst>
    <p:sldId id="256" r:id="rId3"/>
    <p:sldId id="272" r:id="rId4"/>
    <p:sldId id="257" r:id="rId5"/>
    <p:sldId id="258" r:id="rId6"/>
    <p:sldId id="259" r:id="rId7"/>
    <p:sldId id="265" r:id="rId8"/>
    <p:sldId id="271" r:id="rId9"/>
    <p:sldId id="273" r:id="rId10"/>
    <p:sldId id="261" r:id="rId11"/>
    <p:sldId id="264" r:id="rId12"/>
    <p:sldId id="266" r:id="rId13"/>
    <p:sldId id="268" r:id="rId14"/>
    <p:sldId id="260" r:id="rId15"/>
  </p:sldIdLst>
  <p:sldSz cx="9144000" cy="5143500" type="screen16x9"/>
  <p:notesSz cx="6858000" cy="9144000"/>
  <p:embeddedFontLst>
    <p:embeddedFont>
      <p:font typeface="Baloo 2" panose="020B0604020202020204" charset="0"/>
      <p:regular r:id="rId17"/>
      <p:bold r:id="rId18"/>
    </p:embeddedFont>
    <p:embeddedFont>
      <p:font typeface="El Messiri" panose="020B0604020202020204" charset="-78"/>
      <p:regular r:id="rId19"/>
      <p:bold r:id="rId20"/>
    </p:embeddedFont>
    <p:embeddedFont>
      <p:font typeface="El Messiri SemiBold" panose="020B0604020202020204" charset="-78"/>
      <p:regular r:id="rId21"/>
      <p:bold r:id="rId22"/>
    </p:embeddedFont>
    <p:embeddedFont>
      <p:font typeface="Fjalla One" panose="020B0604020202020204" charset="0"/>
      <p:regular r:id="rId23"/>
    </p:embeddedFont>
    <p:embeddedFont>
      <p:font typeface="Nunito" pitchFamily="2" charset="0"/>
      <p:regular r:id="rId24"/>
      <p:bold r:id="rId25"/>
      <p:italic r:id="rId26"/>
      <p:boldItalic r:id="rId27"/>
    </p:embeddedFont>
    <p:embeddedFont>
      <p:font typeface="Proxima Nova" panose="020B0604020202020204" charset="0"/>
      <p:regular r:id="rId28"/>
      <p:bold r:id="rId29"/>
      <p:italic r:id="rId30"/>
      <p:boldItalic r:id="rId31"/>
    </p:embeddedFont>
    <p:embeddedFont>
      <p:font typeface="Proxima Nova Semibold" panose="020B0604020202020204" charset="0"/>
      <p:regular r:id="rId32"/>
      <p:bold r:id="rId33"/>
      <p:boldItalic r:id="rId34"/>
    </p:embeddedFont>
    <p:embeddedFont>
      <p:font typeface="Roboto Condensed Light" panose="02000000000000000000" pitchFamily="2" charset="0"/>
      <p:regular r:id="rId35"/>
      <p: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8" d="100"/>
          <a:sy n="158" d="100"/>
        </p:scale>
        <p:origin x="26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9" Type="http://schemas.openxmlformats.org/officeDocument/2006/relationships/theme" Target="theme/theme1.xml"/><Relationship Id="rId21" Type="http://schemas.openxmlformats.org/officeDocument/2006/relationships/font" Target="fonts/font5.fntdata"/><Relationship Id="rId34" Type="http://schemas.openxmlformats.org/officeDocument/2006/relationships/font" Target="fonts/font18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font" Target="fonts/font17.fntdata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font" Target="fonts/font20.fntdata"/><Relationship Id="rId10" Type="http://schemas.openxmlformats.org/officeDocument/2006/relationships/slide" Target="slides/slide8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font" Target="fonts/font19.fntdata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ed143d564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ed143d564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1029fe3861c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1029fe3861c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62173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1029fe3861c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1029fe3861c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56760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ed143d5643_2_139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ed143d5643_2_139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f813e6c360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f813e6c360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7082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f813e6c360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f813e6c360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029fe3861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1029fe3861c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1029fe3861c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1029fe3861c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1029fe3861c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1029fe3861c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82933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f813e6c360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f813e6c360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34608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f813e6c360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f813e6c360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99261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1029fe3861c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1029fe3861c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0504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3225" y="940862"/>
            <a:ext cx="4832100" cy="213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600" b="1">
                <a:latin typeface="El Messiri"/>
                <a:ea typeface="El Messiri"/>
                <a:cs typeface="El Messiri"/>
                <a:sym typeface="El Messi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3225" y="3109738"/>
            <a:ext cx="4832100" cy="4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12" name="Google Shape;12;p2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350175" y="1492250"/>
            <a:ext cx="4080600" cy="143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0600" b="1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subTitle" idx="1"/>
          </p:nvPr>
        </p:nvSpPr>
        <p:spPr>
          <a:xfrm>
            <a:off x="4350175" y="2929450"/>
            <a:ext cx="4080600" cy="7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0" name="Google Shape;60;p11"/>
          <p:cNvGrpSpPr/>
          <p:nvPr/>
        </p:nvGrpSpPr>
        <p:grpSpPr>
          <a:xfrm>
            <a:off x="7748824" y="632675"/>
            <a:ext cx="636900" cy="322800"/>
            <a:chOff x="790074" y="3806775"/>
            <a:chExt cx="636900" cy="322800"/>
          </a:xfrm>
        </p:grpSpPr>
        <p:sp>
          <p:nvSpPr>
            <p:cNvPr id="61" name="Google Shape;61;p11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2" name="Google Shape;62;p11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cxnSp>
        <p:nvCxnSpPr>
          <p:cNvPr id="63" name="Google Shape;63;p11"/>
          <p:cNvCxnSpPr/>
          <p:nvPr/>
        </p:nvCxnSpPr>
        <p:spPr>
          <a:xfrm>
            <a:off x="2119800" y="472122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Google Shape;66;p13"/>
          <p:cNvCxnSpPr/>
          <p:nvPr/>
        </p:nvCxnSpPr>
        <p:spPr>
          <a:xfrm>
            <a:off x="2119800" y="472122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7" name="Google Shape;67;p13"/>
          <p:cNvSpPr/>
          <p:nvPr/>
        </p:nvSpPr>
        <p:spPr>
          <a:xfrm>
            <a:off x="-730325" y="1571525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1"/>
          </p:nvPr>
        </p:nvSpPr>
        <p:spPr>
          <a:xfrm>
            <a:off x="1982400" y="1394900"/>
            <a:ext cx="24009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2"/>
          </p:nvPr>
        </p:nvSpPr>
        <p:spPr>
          <a:xfrm>
            <a:off x="5724250" y="1394900"/>
            <a:ext cx="24009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3"/>
          </p:nvPr>
        </p:nvSpPr>
        <p:spPr>
          <a:xfrm>
            <a:off x="1982400" y="2876503"/>
            <a:ext cx="24009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2" name="Google Shape;72;p13"/>
          <p:cNvGrpSpPr/>
          <p:nvPr/>
        </p:nvGrpSpPr>
        <p:grpSpPr>
          <a:xfrm flipH="1">
            <a:off x="107503" y="2027120"/>
            <a:ext cx="822346" cy="3123261"/>
            <a:chOff x="2330682" y="1468700"/>
            <a:chExt cx="538184" cy="2044019"/>
          </a:xfrm>
        </p:grpSpPr>
        <p:sp>
          <p:nvSpPr>
            <p:cNvPr id="73" name="Google Shape;73;p13"/>
            <p:cNvSpPr/>
            <p:nvPr/>
          </p:nvSpPr>
          <p:spPr>
            <a:xfrm>
              <a:off x="2361349" y="1468700"/>
              <a:ext cx="507517" cy="1142111"/>
            </a:xfrm>
            <a:custGeom>
              <a:avLst/>
              <a:gdLst/>
              <a:ahLst/>
              <a:cxnLst/>
              <a:rect l="l" t="t" r="r" b="b"/>
              <a:pathLst>
                <a:path w="15412" h="34683" extrusionOk="0">
                  <a:moveTo>
                    <a:pt x="6626" y="4517"/>
                  </a:moveTo>
                  <a:cubicBezTo>
                    <a:pt x="7077" y="4517"/>
                    <a:pt x="7246" y="5616"/>
                    <a:pt x="7296" y="5936"/>
                  </a:cubicBezTo>
                  <a:cubicBezTo>
                    <a:pt x="7389" y="6704"/>
                    <a:pt x="7210" y="7004"/>
                    <a:pt x="6961" y="7004"/>
                  </a:cubicBezTo>
                  <a:cubicBezTo>
                    <a:pt x="6560" y="7004"/>
                    <a:pt x="5974" y="6222"/>
                    <a:pt x="6049" y="5359"/>
                  </a:cubicBezTo>
                  <a:cubicBezTo>
                    <a:pt x="6049" y="5359"/>
                    <a:pt x="6049" y="5359"/>
                    <a:pt x="6049" y="5328"/>
                  </a:cubicBezTo>
                  <a:cubicBezTo>
                    <a:pt x="6080" y="5116"/>
                    <a:pt x="6110" y="4872"/>
                    <a:pt x="6262" y="4720"/>
                  </a:cubicBezTo>
                  <a:cubicBezTo>
                    <a:pt x="6400" y="4576"/>
                    <a:pt x="6521" y="4517"/>
                    <a:pt x="6626" y="4517"/>
                  </a:cubicBezTo>
                  <a:close/>
                  <a:moveTo>
                    <a:pt x="11187" y="8259"/>
                  </a:moveTo>
                  <a:cubicBezTo>
                    <a:pt x="11412" y="8259"/>
                    <a:pt x="11540" y="8423"/>
                    <a:pt x="11429" y="8915"/>
                  </a:cubicBezTo>
                  <a:cubicBezTo>
                    <a:pt x="11156" y="10313"/>
                    <a:pt x="10153" y="11468"/>
                    <a:pt x="8937" y="12106"/>
                  </a:cubicBezTo>
                  <a:cubicBezTo>
                    <a:pt x="8694" y="12258"/>
                    <a:pt x="8420" y="12350"/>
                    <a:pt x="8147" y="12350"/>
                  </a:cubicBezTo>
                  <a:cubicBezTo>
                    <a:pt x="7873" y="12350"/>
                    <a:pt x="7569" y="12228"/>
                    <a:pt x="7478" y="11955"/>
                  </a:cubicBezTo>
                  <a:cubicBezTo>
                    <a:pt x="7356" y="11651"/>
                    <a:pt x="7508" y="11316"/>
                    <a:pt x="7660" y="11073"/>
                  </a:cubicBezTo>
                  <a:cubicBezTo>
                    <a:pt x="8268" y="10070"/>
                    <a:pt x="9089" y="9401"/>
                    <a:pt x="10031" y="8793"/>
                  </a:cubicBezTo>
                  <a:cubicBezTo>
                    <a:pt x="10321" y="8612"/>
                    <a:pt x="10858" y="8259"/>
                    <a:pt x="11187" y="8259"/>
                  </a:cubicBezTo>
                  <a:close/>
                  <a:moveTo>
                    <a:pt x="3739" y="14629"/>
                  </a:moveTo>
                  <a:cubicBezTo>
                    <a:pt x="5411" y="14660"/>
                    <a:pt x="5411" y="17304"/>
                    <a:pt x="5198" y="18733"/>
                  </a:cubicBezTo>
                  <a:cubicBezTo>
                    <a:pt x="5138" y="18976"/>
                    <a:pt x="5107" y="19189"/>
                    <a:pt x="5077" y="19341"/>
                  </a:cubicBezTo>
                  <a:cubicBezTo>
                    <a:pt x="5049" y="19479"/>
                    <a:pt x="4971" y="19618"/>
                    <a:pt x="4842" y="19618"/>
                  </a:cubicBezTo>
                  <a:cubicBezTo>
                    <a:pt x="4829" y="19618"/>
                    <a:pt x="4816" y="19617"/>
                    <a:pt x="4803" y="19614"/>
                  </a:cubicBezTo>
                  <a:cubicBezTo>
                    <a:pt x="4742" y="19614"/>
                    <a:pt x="4682" y="19523"/>
                    <a:pt x="4651" y="19462"/>
                  </a:cubicBezTo>
                  <a:cubicBezTo>
                    <a:pt x="3952" y="18246"/>
                    <a:pt x="3496" y="16909"/>
                    <a:pt x="3314" y="15511"/>
                  </a:cubicBezTo>
                  <a:cubicBezTo>
                    <a:pt x="3283" y="15328"/>
                    <a:pt x="3283" y="15146"/>
                    <a:pt x="3344" y="14964"/>
                  </a:cubicBezTo>
                  <a:cubicBezTo>
                    <a:pt x="3405" y="14781"/>
                    <a:pt x="3557" y="14629"/>
                    <a:pt x="3739" y="14629"/>
                  </a:cubicBezTo>
                  <a:close/>
                  <a:moveTo>
                    <a:pt x="8238" y="20830"/>
                  </a:moveTo>
                  <a:cubicBezTo>
                    <a:pt x="8299" y="20982"/>
                    <a:pt x="8359" y="21164"/>
                    <a:pt x="8390" y="21286"/>
                  </a:cubicBezTo>
                  <a:cubicBezTo>
                    <a:pt x="8451" y="21711"/>
                    <a:pt x="8390" y="22015"/>
                    <a:pt x="7904" y="22350"/>
                  </a:cubicBezTo>
                  <a:cubicBezTo>
                    <a:pt x="7630" y="22549"/>
                    <a:pt x="7049" y="22891"/>
                    <a:pt x="6615" y="22891"/>
                  </a:cubicBezTo>
                  <a:cubicBezTo>
                    <a:pt x="6519" y="22891"/>
                    <a:pt x="6430" y="22875"/>
                    <a:pt x="6353" y="22836"/>
                  </a:cubicBezTo>
                  <a:cubicBezTo>
                    <a:pt x="6171" y="22745"/>
                    <a:pt x="6049" y="22532"/>
                    <a:pt x="6080" y="22350"/>
                  </a:cubicBezTo>
                  <a:cubicBezTo>
                    <a:pt x="6080" y="22167"/>
                    <a:pt x="6201" y="21985"/>
                    <a:pt x="6323" y="21863"/>
                  </a:cubicBezTo>
                  <a:cubicBezTo>
                    <a:pt x="6809" y="21286"/>
                    <a:pt x="7508" y="20891"/>
                    <a:pt x="8238" y="20830"/>
                  </a:cubicBezTo>
                  <a:close/>
                  <a:moveTo>
                    <a:pt x="11135" y="1"/>
                  </a:moveTo>
                  <a:cubicBezTo>
                    <a:pt x="10928" y="1"/>
                    <a:pt x="10739" y="14"/>
                    <a:pt x="10578" y="39"/>
                  </a:cubicBezTo>
                  <a:cubicBezTo>
                    <a:pt x="6688" y="617"/>
                    <a:pt x="4682" y="3960"/>
                    <a:pt x="3010" y="7122"/>
                  </a:cubicBezTo>
                  <a:cubicBezTo>
                    <a:pt x="2979" y="7182"/>
                    <a:pt x="2949" y="7213"/>
                    <a:pt x="2979" y="7274"/>
                  </a:cubicBezTo>
                  <a:cubicBezTo>
                    <a:pt x="2979" y="7365"/>
                    <a:pt x="3040" y="7395"/>
                    <a:pt x="3101" y="7456"/>
                  </a:cubicBezTo>
                  <a:cubicBezTo>
                    <a:pt x="3770" y="8003"/>
                    <a:pt x="4195" y="8885"/>
                    <a:pt x="4226" y="9796"/>
                  </a:cubicBezTo>
                  <a:cubicBezTo>
                    <a:pt x="4226" y="9888"/>
                    <a:pt x="4195" y="9979"/>
                    <a:pt x="4165" y="10070"/>
                  </a:cubicBezTo>
                  <a:cubicBezTo>
                    <a:pt x="4095" y="10163"/>
                    <a:pt x="3972" y="10203"/>
                    <a:pt x="3850" y="10203"/>
                  </a:cubicBezTo>
                  <a:cubicBezTo>
                    <a:pt x="3813" y="10203"/>
                    <a:pt x="3775" y="10199"/>
                    <a:pt x="3739" y="10192"/>
                  </a:cubicBezTo>
                  <a:cubicBezTo>
                    <a:pt x="3618" y="10131"/>
                    <a:pt x="3496" y="10009"/>
                    <a:pt x="3405" y="9918"/>
                  </a:cubicBezTo>
                  <a:cubicBezTo>
                    <a:pt x="3040" y="9492"/>
                    <a:pt x="2827" y="9037"/>
                    <a:pt x="2645" y="8520"/>
                  </a:cubicBezTo>
                  <a:cubicBezTo>
                    <a:pt x="1490" y="10769"/>
                    <a:pt x="1125" y="14265"/>
                    <a:pt x="1399" y="16727"/>
                  </a:cubicBezTo>
                  <a:cubicBezTo>
                    <a:pt x="1551" y="18216"/>
                    <a:pt x="2098" y="19857"/>
                    <a:pt x="1976" y="21347"/>
                  </a:cubicBezTo>
                  <a:cubicBezTo>
                    <a:pt x="1855" y="23170"/>
                    <a:pt x="1095" y="24903"/>
                    <a:pt x="609" y="26666"/>
                  </a:cubicBezTo>
                  <a:cubicBezTo>
                    <a:pt x="61" y="28581"/>
                    <a:pt x="1" y="30709"/>
                    <a:pt x="396" y="32684"/>
                  </a:cubicBezTo>
                  <a:cubicBezTo>
                    <a:pt x="548" y="33414"/>
                    <a:pt x="913" y="34113"/>
                    <a:pt x="1581" y="34478"/>
                  </a:cubicBezTo>
                  <a:cubicBezTo>
                    <a:pt x="1821" y="34614"/>
                    <a:pt x="2103" y="34683"/>
                    <a:pt x="2384" y="34683"/>
                  </a:cubicBezTo>
                  <a:cubicBezTo>
                    <a:pt x="2854" y="34683"/>
                    <a:pt x="3321" y="34493"/>
                    <a:pt x="3587" y="34113"/>
                  </a:cubicBezTo>
                  <a:cubicBezTo>
                    <a:pt x="3779" y="34177"/>
                    <a:pt x="3978" y="34207"/>
                    <a:pt x="4177" y="34207"/>
                  </a:cubicBezTo>
                  <a:cubicBezTo>
                    <a:pt x="4929" y="34207"/>
                    <a:pt x="5683" y="33776"/>
                    <a:pt x="6019" y="33079"/>
                  </a:cubicBezTo>
                  <a:cubicBezTo>
                    <a:pt x="6323" y="32380"/>
                    <a:pt x="6232" y="31590"/>
                    <a:pt x="6201" y="30830"/>
                  </a:cubicBezTo>
                  <a:cubicBezTo>
                    <a:pt x="6141" y="28277"/>
                    <a:pt x="7052" y="26210"/>
                    <a:pt x="8511" y="24204"/>
                  </a:cubicBezTo>
                  <a:cubicBezTo>
                    <a:pt x="9940" y="22259"/>
                    <a:pt x="9788" y="19249"/>
                    <a:pt x="10335" y="16939"/>
                  </a:cubicBezTo>
                  <a:cubicBezTo>
                    <a:pt x="10882" y="14599"/>
                    <a:pt x="12098" y="12471"/>
                    <a:pt x="13162" y="10344"/>
                  </a:cubicBezTo>
                  <a:cubicBezTo>
                    <a:pt x="14135" y="8337"/>
                    <a:pt x="15411" y="6362"/>
                    <a:pt x="15047" y="4143"/>
                  </a:cubicBezTo>
                  <a:cubicBezTo>
                    <a:pt x="14986" y="3930"/>
                    <a:pt x="14955" y="3717"/>
                    <a:pt x="14864" y="3474"/>
                  </a:cubicBezTo>
                  <a:cubicBezTo>
                    <a:pt x="14864" y="3444"/>
                    <a:pt x="14864" y="3413"/>
                    <a:pt x="14803" y="3383"/>
                  </a:cubicBezTo>
                  <a:cubicBezTo>
                    <a:pt x="14786" y="3365"/>
                    <a:pt x="14765" y="3358"/>
                    <a:pt x="14744" y="3358"/>
                  </a:cubicBezTo>
                  <a:cubicBezTo>
                    <a:pt x="14692" y="3358"/>
                    <a:pt x="14634" y="3401"/>
                    <a:pt x="14591" y="3444"/>
                  </a:cubicBezTo>
                  <a:cubicBezTo>
                    <a:pt x="14013" y="3930"/>
                    <a:pt x="13314" y="4325"/>
                    <a:pt x="12584" y="4568"/>
                  </a:cubicBezTo>
                  <a:cubicBezTo>
                    <a:pt x="12535" y="4581"/>
                    <a:pt x="12470" y="4593"/>
                    <a:pt x="12407" y="4593"/>
                  </a:cubicBezTo>
                  <a:cubicBezTo>
                    <a:pt x="12314" y="4593"/>
                    <a:pt x="12225" y="4567"/>
                    <a:pt x="12189" y="4477"/>
                  </a:cubicBezTo>
                  <a:cubicBezTo>
                    <a:pt x="12159" y="4386"/>
                    <a:pt x="12189" y="4325"/>
                    <a:pt x="12220" y="4264"/>
                  </a:cubicBezTo>
                  <a:cubicBezTo>
                    <a:pt x="12463" y="3808"/>
                    <a:pt x="12797" y="3413"/>
                    <a:pt x="13223" y="3109"/>
                  </a:cubicBezTo>
                  <a:cubicBezTo>
                    <a:pt x="13648" y="2805"/>
                    <a:pt x="14256" y="2532"/>
                    <a:pt x="14287" y="2015"/>
                  </a:cubicBezTo>
                  <a:cubicBezTo>
                    <a:pt x="14365" y="523"/>
                    <a:pt x="12415" y="1"/>
                    <a:pt x="11135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2410415" y="2260709"/>
              <a:ext cx="119141" cy="1026000"/>
            </a:xfrm>
            <a:custGeom>
              <a:avLst/>
              <a:gdLst/>
              <a:ahLst/>
              <a:cxnLst/>
              <a:rect l="l" t="t" r="r" b="b"/>
              <a:pathLst>
                <a:path w="3618" h="31157" fill="none" extrusionOk="0">
                  <a:moveTo>
                    <a:pt x="0" y="31156"/>
                  </a:moveTo>
                  <a:cubicBezTo>
                    <a:pt x="669" y="29941"/>
                    <a:pt x="1337" y="28694"/>
                    <a:pt x="1641" y="27327"/>
                  </a:cubicBezTo>
                  <a:cubicBezTo>
                    <a:pt x="1854" y="26415"/>
                    <a:pt x="1915" y="25442"/>
                    <a:pt x="1976" y="24469"/>
                  </a:cubicBezTo>
                  <a:cubicBezTo>
                    <a:pt x="2006" y="23801"/>
                    <a:pt x="1945" y="23618"/>
                    <a:pt x="2067" y="22980"/>
                  </a:cubicBezTo>
                  <a:cubicBezTo>
                    <a:pt x="2857" y="19302"/>
                    <a:pt x="3617" y="15472"/>
                    <a:pt x="2553" y="11916"/>
                  </a:cubicBezTo>
                  <a:cubicBezTo>
                    <a:pt x="2037" y="10183"/>
                    <a:pt x="1125" y="8573"/>
                    <a:pt x="973" y="6779"/>
                  </a:cubicBezTo>
                  <a:cubicBezTo>
                    <a:pt x="821" y="4348"/>
                    <a:pt x="2128" y="2068"/>
                    <a:pt x="3404" y="1"/>
                  </a:cubicBez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2330682" y="3113509"/>
              <a:ext cx="338001" cy="399210"/>
            </a:xfrm>
            <a:custGeom>
              <a:avLst/>
              <a:gdLst/>
              <a:ahLst/>
              <a:cxnLst/>
              <a:rect l="l" t="t" r="r" b="b"/>
              <a:pathLst>
                <a:path w="13588" h="12123" extrusionOk="0">
                  <a:moveTo>
                    <a:pt x="1" y="1"/>
                  </a:moveTo>
                  <a:cubicBezTo>
                    <a:pt x="1" y="1"/>
                    <a:pt x="1277" y="10852"/>
                    <a:pt x="1551" y="12068"/>
                  </a:cubicBezTo>
                  <a:cubicBezTo>
                    <a:pt x="1561" y="12109"/>
                    <a:pt x="2746" y="12122"/>
                    <a:pt x="4323" y="12122"/>
                  </a:cubicBezTo>
                  <a:cubicBezTo>
                    <a:pt x="7475" y="12122"/>
                    <a:pt x="12189" y="12068"/>
                    <a:pt x="12189" y="12068"/>
                  </a:cubicBezTo>
                  <a:cubicBezTo>
                    <a:pt x="12250" y="11946"/>
                    <a:pt x="12737" y="5959"/>
                    <a:pt x="12858" y="5472"/>
                  </a:cubicBezTo>
                  <a:lnTo>
                    <a:pt x="1358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3"/>
          <p:cNvSpPr txBox="1">
            <a:spLocks noGrp="1"/>
          </p:cNvSpPr>
          <p:nvPr>
            <p:ph type="subTitle" idx="4"/>
          </p:nvPr>
        </p:nvSpPr>
        <p:spPr>
          <a:xfrm>
            <a:off x="5724250" y="2876503"/>
            <a:ext cx="24009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5"/>
          </p:nvPr>
        </p:nvSpPr>
        <p:spPr>
          <a:xfrm>
            <a:off x="1982400" y="1785625"/>
            <a:ext cx="2400900" cy="636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6"/>
          </p:nvPr>
        </p:nvSpPr>
        <p:spPr>
          <a:xfrm>
            <a:off x="5724250" y="1785625"/>
            <a:ext cx="2400900" cy="636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7"/>
          </p:nvPr>
        </p:nvSpPr>
        <p:spPr>
          <a:xfrm>
            <a:off x="1982400" y="3264400"/>
            <a:ext cx="2400900" cy="636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8"/>
          </p:nvPr>
        </p:nvSpPr>
        <p:spPr>
          <a:xfrm>
            <a:off x="5724250" y="3264400"/>
            <a:ext cx="2400900" cy="636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9" hasCustomPrompt="1"/>
          </p:nvPr>
        </p:nvSpPr>
        <p:spPr>
          <a:xfrm>
            <a:off x="1018800" y="1552474"/>
            <a:ext cx="963600" cy="74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5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>
            <a:spLocks noGrp="1"/>
          </p:cNvSpPr>
          <p:nvPr>
            <p:ph type="title" idx="13" hasCustomPrompt="1"/>
          </p:nvPr>
        </p:nvSpPr>
        <p:spPr>
          <a:xfrm>
            <a:off x="4760650" y="1552474"/>
            <a:ext cx="963600" cy="74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5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14" hasCustomPrompt="1"/>
          </p:nvPr>
        </p:nvSpPr>
        <p:spPr>
          <a:xfrm>
            <a:off x="1018800" y="3030486"/>
            <a:ext cx="963600" cy="74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5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15" hasCustomPrompt="1"/>
          </p:nvPr>
        </p:nvSpPr>
        <p:spPr>
          <a:xfrm>
            <a:off x="4760650" y="3030486"/>
            <a:ext cx="963600" cy="74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5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>
            <a:spLocks noGrp="1"/>
          </p:cNvSpPr>
          <p:nvPr>
            <p:ph type="title"/>
          </p:nvPr>
        </p:nvSpPr>
        <p:spPr>
          <a:xfrm flipH="1">
            <a:off x="713275" y="3275100"/>
            <a:ext cx="3503100" cy="39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900"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 flipH="1">
            <a:off x="713275" y="840000"/>
            <a:ext cx="3503100" cy="23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8" name="Google Shape;88;p14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5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>
            <a:spLocks noGrp="1"/>
          </p:cNvSpPr>
          <p:nvPr>
            <p:ph type="title"/>
          </p:nvPr>
        </p:nvSpPr>
        <p:spPr>
          <a:xfrm>
            <a:off x="766350" y="2257736"/>
            <a:ext cx="4018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2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subTitle" idx="1"/>
          </p:nvPr>
        </p:nvSpPr>
        <p:spPr>
          <a:xfrm>
            <a:off x="766350" y="3099525"/>
            <a:ext cx="3059700" cy="7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title" idx="2" hasCustomPrompt="1"/>
          </p:nvPr>
        </p:nvSpPr>
        <p:spPr>
          <a:xfrm>
            <a:off x="766350" y="1035674"/>
            <a:ext cx="1905600" cy="12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93" name="Google Shape;93;p15"/>
          <p:cNvGrpSpPr/>
          <p:nvPr/>
        </p:nvGrpSpPr>
        <p:grpSpPr>
          <a:xfrm>
            <a:off x="790074" y="4263975"/>
            <a:ext cx="636900" cy="322800"/>
            <a:chOff x="790074" y="3806775"/>
            <a:chExt cx="636900" cy="322800"/>
          </a:xfrm>
        </p:grpSpPr>
        <p:sp>
          <p:nvSpPr>
            <p:cNvPr id="94" name="Google Shape;94;p15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5" name="Google Shape;95;p15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cxnSp>
        <p:nvCxnSpPr>
          <p:cNvPr id="96" name="Google Shape;96;p15"/>
          <p:cNvCxnSpPr/>
          <p:nvPr/>
        </p:nvCxnSpPr>
        <p:spPr>
          <a:xfrm>
            <a:off x="2119800" y="46197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7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>
            <a:spLocks noGrp="1"/>
          </p:cNvSpPr>
          <p:nvPr>
            <p:ph type="title"/>
          </p:nvPr>
        </p:nvSpPr>
        <p:spPr>
          <a:xfrm>
            <a:off x="4938950" y="2257726"/>
            <a:ext cx="3491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2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subTitle" idx="1"/>
          </p:nvPr>
        </p:nvSpPr>
        <p:spPr>
          <a:xfrm>
            <a:off x="4938950" y="3099525"/>
            <a:ext cx="3128400" cy="7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6"/>
          <p:cNvSpPr txBox="1">
            <a:spLocks noGrp="1"/>
          </p:cNvSpPr>
          <p:nvPr>
            <p:ph type="title" idx="2" hasCustomPrompt="1"/>
          </p:nvPr>
        </p:nvSpPr>
        <p:spPr>
          <a:xfrm>
            <a:off x="4938950" y="1035675"/>
            <a:ext cx="1948500" cy="12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101" name="Google Shape;101;p16"/>
          <p:cNvGrpSpPr/>
          <p:nvPr/>
        </p:nvGrpSpPr>
        <p:grpSpPr>
          <a:xfrm>
            <a:off x="7748824" y="632675"/>
            <a:ext cx="636900" cy="322800"/>
            <a:chOff x="790074" y="3806775"/>
            <a:chExt cx="636900" cy="322800"/>
          </a:xfrm>
        </p:grpSpPr>
        <p:sp>
          <p:nvSpPr>
            <p:cNvPr id="102" name="Google Shape;102;p16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3" name="Google Shape;103;p16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cxnSp>
        <p:nvCxnSpPr>
          <p:cNvPr id="104" name="Google Shape;104;p16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10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>
            <a:spLocks noGrp="1"/>
          </p:cNvSpPr>
          <p:nvPr>
            <p:ph type="title"/>
          </p:nvPr>
        </p:nvSpPr>
        <p:spPr>
          <a:xfrm flipH="1">
            <a:off x="428525" y="2257725"/>
            <a:ext cx="3128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200" b="1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7" name="Google Shape;107;p17"/>
          <p:cNvSpPr txBox="1">
            <a:spLocks noGrp="1"/>
          </p:cNvSpPr>
          <p:nvPr>
            <p:ph type="subTitle" idx="1"/>
          </p:nvPr>
        </p:nvSpPr>
        <p:spPr>
          <a:xfrm flipH="1">
            <a:off x="428525" y="3099525"/>
            <a:ext cx="3128400" cy="7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7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1608425" y="1035675"/>
            <a:ext cx="1948500" cy="12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109" name="Google Shape;109;p17"/>
          <p:cNvGrpSpPr/>
          <p:nvPr/>
        </p:nvGrpSpPr>
        <p:grpSpPr>
          <a:xfrm>
            <a:off x="790074" y="4263975"/>
            <a:ext cx="636900" cy="322800"/>
            <a:chOff x="790074" y="3806775"/>
            <a:chExt cx="636900" cy="322800"/>
          </a:xfrm>
        </p:grpSpPr>
        <p:sp>
          <p:nvSpPr>
            <p:cNvPr id="110" name="Google Shape;110;p17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11" name="Google Shape;111;p17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cxnSp>
        <p:nvCxnSpPr>
          <p:cNvPr id="112" name="Google Shape;112;p17"/>
          <p:cNvCxnSpPr/>
          <p:nvPr/>
        </p:nvCxnSpPr>
        <p:spPr>
          <a:xfrm>
            <a:off x="2119800" y="46197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">
  <p:cSld name="CUSTOM_11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>
            <a:spLocks noGrp="1"/>
          </p:cNvSpPr>
          <p:nvPr>
            <p:ph type="subTitle" idx="1"/>
          </p:nvPr>
        </p:nvSpPr>
        <p:spPr>
          <a:xfrm>
            <a:off x="713225" y="1473363"/>
            <a:ext cx="3596400" cy="45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title" hasCustomPrompt="1"/>
          </p:nvPr>
        </p:nvSpPr>
        <p:spPr>
          <a:xfrm>
            <a:off x="713225" y="795313"/>
            <a:ext cx="3596400" cy="61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4600" b="1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6" name="Google Shape;116;p18"/>
          <p:cNvSpPr txBox="1">
            <a:spLocks noGrp="1"/>
          </p:cNvSpPr>
          <p:nvPr>
            <p:ph type="subTitle" idx="2"/>
          </p:nvPr>
        </p:nvSpPr>
        <p:spPr>
          <a:xfrm>
            <a:off x="713225" y="2683088"/>
            <a:ext cx="3596400" cy="45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title" idx="3" hasCustomPrompt="1"/>
          </p:nvPr>
        </p:nvSpPr>
        <p:spPr>
          <a:xfrm>
            <a:off x="713225" y="2005007"/>
            <a:ext cx="3596400" cy="61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4600" b="1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8" name="Google Shape;118;p18"/>
          <p:cNvSpPr txBox="1">
            <a:spLocks noGrp="1"/>
          </p:cNvSpPr>
          <p:nvPr>
            <p:ph type="subTitle" idx="4"/>
          </p:nvPr>
        </p:nvSpPr>
        <p:spPr>
          <a:xfrm>
            <a:off x="713225" y="3892788"/>
            <a:ext cx="3596400" cy="45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title" idx="5" hasCustomPrompt="1"/>
          </p:nvPr>
        </p:nvSpPr>
        <p:spPr>
          <a:xfrm>
            <a:off x="713225" y="3214688"/>
            <a:ext cx="3596400" cy="61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4600" b="1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120" name="Google Shape;120;p18"/>
          <p:cNvGrpSpPr/>
          <p:nvPr/>
        </p:nvGrpSpPr>
        <p:grpSpPr>
          <a:xfrm>
            <a:off x="7748824" y="632675"/>
            <a:ext cx="636900" cy="322800"/>
            <a:chOff x="790074" y="3806775"/>
            <a:chExt cx="636900" cy="322800"/>
          </a:xfrm>
        </p:grpSpPr>
        <p:sp>
          <p:nvSpPr>
            <p:cNvPr id="121" name="Google Shape;121;p18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2" name="Google Shape;122;p18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cxnSp>
        <p:nvCxnSpPr>
          <p:cNvPr id="123" name="Google Shape;123;p18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14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9"/>
          <p:cNvSpPr txBox="1">
            <a:spLocks noGrp="1"/>
          </p:cNvSpPr>
          <p:nvPr>
            <p:ph type="subTitle" idx="1"/>
          </p:nvPr>
        </p:nvSpPr>
        <p:spPr>
          <a:xfrm>
            <a:off x="781100" y="3134575"/>
            <a:ext cx="21678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sz="2200" b="1"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sz="2400" b="1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sz="2400" b="1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sz="2400" b="1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sz="2400" b="1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sz="2400" b="1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sz="2400" b="1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sz="2400" b="1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sz="2400" b="1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  <p:sp>
        <p:nvSpPr>
          <p:cNvPr id="127" name="Google Shape;127;p19"/>
          <p:cNvSpPr txBox="1">
            <a:spLocks noGrp="1"/>
          </p:cNvSpPr>
          <p:nvPr>
            <p:ph type="subTitle" idx="2"/>
          </p:nvPr>
        </p:nvSpPr>
        <p:spPr>
          <a:xfrm>
            <a:off x="3472159" y="3134575"/>
            <a:ext cx="21678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sz="2200" b="1"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sz="2400" b="1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sz="2400" b="1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sz="2400" b="1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sz="2400" b="1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sz="2400" b="1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sz="2400" b="1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sz="2400" b="1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sz="2400" b="1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  <p:sp>
        <p:nvSpPr>
          <p:cNvPr id="128" name="Google Shape;128;p19"/>
          <p:cNvSpPr txBox="1">
            <a:spLocks noGrp="1"/>
          </p:cNvSpPr>
          <p:nvPr>
            <p:ph type="subTitle" idx="3"/>
          </p:nvPr>
        </p:nvSpPr>
        <p:spPr>
          <a:xfrm>
            <a:off x="781100" y="3589074"/>
            <a:ext cx="2167800" cy="51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9" name="Google Shape;129;p19"/>
          <p:cNvSpPr txBox="1">
            <a:spLocks noGrp="1"/>
          </p:cNvSpPr>
          <p:nvPr>
            <p:ph type="subTitle" idx="4"/>
          </p:nvPr>
        </p:nvSpPr>
        <p:spPr>
          <a:xfrm>
            <a:off x="3472159" y="3589074"/>
            <a:ext cx="2167800" cy="51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0" name="Google Shape;130;p19"/>
          <p:cNvSpPr txBox="1">
            <a:spLocks noGrp="1"/>
          </p:cNvSpPr>
          <p:nvPr>
            <p:ph type="title" idx="5" hasCustomPrompt="1"/>
          </p:nvPr>
        </p:nvSpPr>
        <p:spPr>
          <a:xfrm>
            <a:off x="779725" y="1418388"/>
            <a:ext cx="2167800" cy="41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3300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131" name="Google Shape;131;p19"/>
          <p:cNvSpPr txBox="1">
            <a:spLocks noGrp="1"/>
          </p:cNvSpPr>
          <p:nvPr>
            <p:ph type="title" idx="6" hasCustomPrompt="1"/>
          </p:nvPr>
        </p:nvSpPr>
        <p:spPr>
          <a:xfrm>
            <a:off x="3470784" y="1418388"/>
            <a:ext cx="2167800" cy="41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3300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2" name="Google Shape;132;p19"/>
          <p:cNvSpPr txBox="1">
            <a:spLocks noGrp="1"/>
          </p:cNvSpPr>
          <p:nvPr>
            <p:ph type="subTitle" idx="7"/>
          </p:nvPr>
        </p:nvSpPr>
        <p:spPr>
          <a:xfrm>
            <a:off x="6195099" y="3134575"/>
            <a:ext cx="21678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sz="2200" b="1"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sz="2400" b="1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sz="2400" b="1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sz="2400" b="1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sz="2400" b="1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sz="2400" b="1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sz="2400" b="1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sz="2400" b="1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sz="2400" b="1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  <p:sp>
        <p:nvSpPr>
          <p:cNvPr id="133" name="Google Shape;133;p19"/>
          <p:cNvSpPr txBox="1">
            <a:spLocks noGrp="1"/>
          </p:cNvSpPr>
          <p:nvPr>
            <p:ph type="subTitle" idx="8"/>
          </p:nvPr>
        </p:nvSpPr>
        <p:spPr>
          <a:xfrm>
            <a:off x="6195099" y="3589074"/>
            <a:ext cx="2167800" cy="51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4" name="Google Shape;134;p19"/>
          <p:cNvSpPr txBox="1">
            <a:spLocks noGrp="1"/>
          </p:cNvSpPr>
          <p:nvPr>
            <p:ph type="title" idx="9" hasCustomPrompt="1"/>
          </p:nvPr>
        </p:nvSpPr>
        <p:spPr>
          <a:xfrm>
            <a:off x="6193724" y="1418388"/>
            <a:ext cx="2167800" cy="41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3300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135" name="Google Shape;135;p19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8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cxnSp>
        <p:nvCxnSpPr>
          <p:cNvPr id="138" name="Google Shape;138;p20"/>
          <p:cNvCxnSpPr/>
          <p:nvPr/>
        </p:nvCxnSpPr>
        <p:spPr>
          <a:xfrm>
            <a:off x="2119800" y="46197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 flipH="1">
            <a:off x="4412275" y="2257736"/>
            <a:ext cx="4018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 flipH="1">
            <a:off x="5371075" y="3099525"/>
            <a:ext cx="3059700" cy="7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6525175" y="1035674"/>
            <a:ext cx="1905600" cy="12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17" name="Google Shape;17;p3"/>
          <p:cNvCxnSpPr/>
          <p:nvPr/>
        </p:nvCxnSpPr>
        <p:spPr>
          <a:xfrm>
            <a:off x="0" y="46197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8" name="Google Shape;18;p3"/>
          <p:cNvGrpSpPr/>
          <p:nvPr/>
        </p:nvGrpSpPr>
        <p:grpSpPr>
          <a:xfrm>
            <a:off x="7748824" y="4263975"/>
            <a:ext cx="636900" cy="322800"/>
            <a:chOff x="790074" y="3806775"/>
            <a:chExt cx="636900" cy="322800"/>
          </a:xfrm>
        </p:grpSpPr>
        <p:sp>
          <p:nvSpPr>
            <p:cNvPr id="19" name="Google Shape;19;p3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0" name="Google Shape;20;p3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9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/>
          <p:nvPr/>
        </p:nvSpPr>
        <p:spPr>
          <a:xfrm>
            <a:off x="7387725" y="1727300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1" name="Google Shape;141;p21"/>
          <p:cNvGrpSpPr/>
          <p:nvPr/>
        </p:nvGrpSpPr>
        <p:grpSpPr>
          <a:xfrm flipH="1">
            <a:off x="7711418" y="2021295"/>
            <a:ext cx="1259755" cy="3123261"/>
            <a:chOff x="2330682" y="1468700"/>
            <a:chExt cx="824447" cy="2044019"/>
          </a:xfrm>
        </p:grpSpPr>
        <p:sp>
          <p:nvSpPr>
            <p:cNvPr id="142" name="Google Shape;142;p21"/>
            <p:cNvSpPr/>
            <p:nvPr/>
          </p:nvSpPr>
          <p:spPr>
            <a:xfrm>
              <a:off x="2519514" y="2137089"/>
              <a:ext cx="635615" cy="611378"/>
            </a:xfrm>
            <a:custGeom>
              <a:avLst/>
              <a:gdLst/>
              <a:ahLst/>
              <a:cxnLst/>
              <a:rect l="l" t="t" r="r" b="b"/>
              <a:pathLst>
                <a:path w="19302" h="18566" extrusionOk="0">
                  <a:moveTo>
                    <a:pt x="13070" y="0"/>
                  </a:moveTo>
                  <a:cubicBezTo>
                    <a:pt x="12789" y="0"/>
                    <a:pt x="12499" y="104"/>
                    <a:pt x="12250" y="229"/>
                  </a:cubicBezTo>
                  <a:cubicBezTo>
                    <a:pt x="11003" y="867"/>
                    <a:pt x="9940" y="1901"/>
                    <a:pt x="8633" y="2357"/>
                  </a:cubicBezTo>
                  <a:cubicBezTo>
                    <a:pt x="8025" y="2570"/>
                    <a:pt x="7386" y="2661"/>
                    <a:pt x="6809" y="2934"/>
                  </a:cubicBezTo>
                  <a:cubicBezTo>
                    <a:pt x="3739" y="4393"/>
                    <a:pt x="4012" y="8892"/>
                    <a:pt x="3040" y="11597"/>
                  </a:cubicBezTo>
                  <a:cubicBezTo>
                    <a:pt x="2584" y="12843"/>
                    <a:pt x="0" y="17038"/>
                    <a:pt x="1034" y="18223"/>
                  </a:cubicBezTo>
                  <a:cubicBezTo>
                    <a:pt x="1241" y="18458"/>
                    <a:pt x="1409" y="18537"/>
                    <a:pt x="1563" y="18537"/>
                  </a:cubicBezTo>
                  <a:cubicBezTo>
                    <a:pt x="1880" y="18537"/>
                    <a:pt x="2137" y="18200"/>
                    <a:pt x="2568" y="18200"/>
                  </a:cubicBezTo>
                  <a:cubicBezTo>
                    <a:pt x="2630" y="18200"/>
                    <a:pt x="2696" y="18207"/>
                    <a:pt x="2766" y="18223"/>
                  </a:cubicBezTo>
                  <a:cubicBezTo>
                    <a:pt x="3070" y="18314"/>
                    <a:pt x="3374" y="18527"/>
                    <a:pt x="3708" y="18558"/>
                  </a:cubicBezTo>
                  <a:cubicBezTo>
                    <a:pt x="3750" y="18563"/>
                    <a:pt x="3791" y="18566"/>
                    <a:pt x="3832" y="18566"/>
                  </a:cubicBezTo>
                  <a:cubicBezTo>
                    <a:pt x="4476" y="18566"/>
                    <a:pt x="5007" y="17913"/>
                    <a:pt x="5350" y="17342"/>
                  </a:cubicBezTo>
                  <a:cubicBezTo>
                    <a:pt x="6383" y="15731"/>
                    <a:pt x="7295" y="14059"/>
                    <a:pt x="8116" y="12327"/>
                  </a:cubicBezTo>
                  <a:cubicBezTo>
                    <a:pt x="8420" y="11658"/>
                    <a:pt x="9423" y="8253"/>
                    <a:pt x="10122" y="8193"/>
                  </a:cubicBezTo>
                  <a:cubicBezTo>
                    <a:pt x="10129" y="8192"/>
                    <a:pt x="10137" y="8192"/>
                    <a:pt x="10145" y="8192"/>
                  </a:cubicBezTo>
                  <a:cubicBezTo>
                    <a:pt x="10769" y="8192"/>
                    <a:pt x="12316" y="10568"/>
                    <a:pt x="12766" y="10959"/>
                  </a:cubicBezTo>
                  <a:cubicBezTo>
                    <a:pt x="13718" y="11751"/>
                    <a:pt x="14899" y="12567"/>
                    <a:pt x="16169" y="12567"/>
                  </a:cubicBezTo>
                  <a:cubicBezTo>
                    <a:pt x="16360" y="12567"/>
                    <a:pt x="16554" y="12549"/>
                    <a:pt x="16748" y="12509"/>
                  </a:cubicBezTo>
                  <a:cubicBezTo>
                    <a:pt x="17751" y="12327"/>
                    <a:pt x="18572" y="11536"/>
                    <a:pt x="18937" y="10594"/>
                  </a:cubicBezTo>
                  <a:cubicBezTo>
                    <a:pt x="19301" y="9652"/>
                    <a:pt x="19241" y="8588"/>
                    <a:pt x="18997" y="7615"/>
                  </a:cubicBezTo>
                  <a:cubicBezTo>
                    <a:pt x="18238" y="4910"/>
                    <a:pt x="16049" y="2387"/>
                    <a:pt x="14073" y="533"/>
                  </a:cubicBezTo>
                  <a:cubicBezTo>
                    <a:pt x="13830" y="320"/>
                    <a:pt x="13557" y="77"/>
                    <a:pt x="13253" y="16"/>
                  </a:cubicBezTo>
                  <a:cubicBezTo>
                    <a:pt x="13192" y="5"/>
                    <a:pt x="13131" y="0"/>
                    <a:pt x="1307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1"/>
            <p:cNvSpPr/>
            <p:nvPr/>
          </p:nvSpPr>
          <p:spPr>
            <a:xfrm>
              <a:off x="2502489" y="2544998"/>
              <a:ext cx="166198" cy="684648"/>
            </a:xfrm>
            <a:custGeom>
              <a:avLst/>
              <a:gdLst/>
              <a:ahLst/>
              <a:cxnLst/>
              <a:rect l="l" t="t" r="r" b="b"/>
              <a:pathLst>
                <a:path w="5047" h="20791" fill="none" extrusionOk="0">
                  <a:moveTo>
                    <a:pt x="5046" y="0"/>
                  </a:moveTo>
                  <a:cubicBezTo>
                    <a:pt x="3131" y="2918"/>
                    <a:pt x="1642" y="6414"/>
                    <a:pt x="1277" y="9940"/>
                  </a:cubicBezTo>
                  <a:cubicBezTo>
                    <a:pt x="943" y="13557"/>
                    <a:pt x="1672" y="17356"/>
                    <a:pt x="0" y="20791"/>
                  </a:cubicBez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1"/>
            <p:cNvSpPr/>
            <p:nvPr/>
          </p:nvSpPr>
          <p:spPr>
            <a:xfrm>
              <a:off x="2361349" y="1468700"/>
              <a:ext cx="507517" cy="1142111"/>
            </a:xfrm>
            <a:custGeom>
              <a:avLst/>
              <a:gdLst/>
              <a:ahLst/>
              <a:cxnLst/>
              <a:rect l="l" t="t" r="r" b="b"/>
              <a:pathLst>
                <a:path w="15412" h="34683" extrusionOk="0">
                  <a:moveTo>
                    <a:pt x="6626" y="4517"/>
                  </a:moveTo>
                  <a:cubicBezTo>
                    <a:pt x="7077" y="4517"/>
                    <a:pt x="7246" y="5616"/>
                    <a:pt x="7296" y="5936"/>
                  </a:cubicBezTo>
                  <a:cubicBezTo>
                    <a:pt x="7389" y="6704"/>
                    <a:pt x="7210" y="7004"/>
                    <a:pt x="6961" y="7004"/>
                  </a:cubicBezTo>
                  <a:cubicBezTo>
                    <a:pt x="6560" y="7004"/>
                    <a:pt x="5974" y="6222"/>
                    <a:pt x="6049" y="5359"/>
                  </a:cubicBezTo>
                  <a:cubicBezTo>
                    <a:pt x="6049" y="5359"/>
                    <a:pt x="6049" y="5359"/>
                    <a:pt x="6049" y="5328"/>
                  </a:cubicBezTo>
                  <a:cubicBezTo>
                    <a:pt x="6080" y="5116"/>
                    <a:pt x="6110" y="4872"/>
                    <a:pt x="6262" y="4720"/>
                  </a:cubicBezTo>
                  <a:cubicBezTo>
                    <a:pt x="6400" y="4576"/>
                    <a:pt x="6521" y="4517"/>
                    <a:pt x="6626" y="4517"/>
                  </a:cubicBezTo>
                  <a:close/>
                  <a:moveTo>
                    <a:pt x="11187" y="8259"/>
                  </a:moveTo>
                  <a:cubicBezTo>
                    <a:pt x="11412" y="8259"/>
                    <a:pt x="11540" y="8423"/>
                    <a:pt x="11429" y="8915"/>
                  </a:cubicBezTo>
                  <a:cubicBezTo>
                    <a:pt x="11156" y="10313"/>
                    <a:pt x="10153" y="11468"/>
                    <a:pt x="8937" y="12106"/>
                  </a:cubicBezTo>
                  <a:cubicBezTo>
                    <a:pt x="8694" y="12258"/>
                    <a:pt x="8420" y="12350"/>
                    <a:pt x="8147" y="12350"/>
                  </a:cubicBezTo>
                  <a:cubicBezTo>
                    <a:pt x="7873" y="12350"/>
                    <a:pt x="7569" y="12228"/>
                    <a:pt x="7478" y="11955"/>
                  </a:cubicBezTo>
                  <a:cubicBezTo>
                    <a:pt x="7356" y="11651"/>
                    <a:pt x="7508" y="11316"/>
                    <a:pt x="7660" y="11073"/>
                  </a:cubicBezTo>
                  <a:cubicBezTo>
                    <a:pt x="8268" y="10070"/>
                    <a:pt x="9089" y="9401"/>
                    <a:pt x="10031" y="8793"/>
                  </a:cubicBezTo>
                  <a:cubicBezTo>
                    <a:pt x="10321" y="8612"/>
                    <a:pt x="10858" y="8259"/>
                    <a:pt x="11187" y="8259"/>
                  </a:cubicBezTo>
                  <a:close/>
                  <a:moveTo>
                    <a:pt x="3739" y="14629"/>
                  </a:moveTo>
                  <a:cubicBezTo>
                    <a:pt x="5411" y="14660"/>
                    <a:pt x="5411" y="17304"/>
                    <a:pt x="5198" y="18733"/>
                  </a:cubicBezTo>
                  <a:cubicBezTo>
                    <a:pt x="5138" y="18976"/>
                    <a:pt x="5107" y="19189"/>
                    <a:pt x="5077" y="19341"/>
                  </a:cubicBezTo>
                  <a:cubicBezTo>
                    <a:pt x="5049" y="19479"/>
                    <a:pt x="4971" y="19618"/>
                    <a:pt x="4842" y="19618"/>
                  </a:cubicBezTo>
                  <a:cubicBezTo>
                    <a:pt x="4829" y="19618"/>
                    <a:pt x="4816" y="19617"/>
                    <a:pt x="4803" y="19614"/>
                  </a:cubicBezTo>
                  <a:cubicBezTo>
                    <a:pt x="4742" y="19614"/>
                    <a:pt x="4682" y="19523"/>
                    <a:pt x="4651" y="19462"/>
                  </a:cubicBezTo>
                  <a:cubicBezTo>
                    <a:pt x="3952" y="18246"/>
                    <a:pt x="3496" y="16909"/>
                    <a:pt x="3314" y="15511"/>
                  </a:cubicBezTo>
                  <a:cubicBezTo>
                    <a:pt x="3283" y="15328"/>
                    <a:pt x="3283" y="15146"/>
                    <a:pt x="3344" y="14964"/>
                  </a:cubicBezTo>
                  <a:cubicBezTo>
                    <a:pt x="3405" y="14781"/>
                    <a:pt x="3557" y="14629"/>
                    <a:pt x="3739" y="14629"/>
                  </a:cubicBezTo>
                  <a:close/>
                  <a:moveTo>
                    <a:pt x="8238" y="20830"/>
                  </a:moveTo>
                  <a:cubicBezTo>
                    <a:pt x="8299" y="20982"/>
                    <a:pt x="8359" y="21164"/>
                    <a:pt x="8390" y="21286"/>
                  </a:cubicBezTo>
                  <a:cubicBezTo>
                    <a:pt x="8451" y="21711"/>
                    <a:pt x="8390" y="22015"/>
                    <a:pt x="7904" y="22350"/>
                  </a:cubicBezTo>
                  <a:cubicBezTo>
                    <a:pt x="7630" y="22549"/>
                    <a:pt x="7049" y="22891"/>
                    <a:pt x="6615" y="22891"/>
                  </a:cubicBezTo>
                  <a:cubicBezTo>
                    <a:pt x="6519" y="22891"/>
                    <a:pt x="6430" y="22875"/>
                    <a:pt x="6353" y="22836"/>
                  </a:cubicBezTo>
                  <a:cubicBezTo>
                    <a:pt x="6171" y="22745"/>
                    <a:pt x="6049" y="22532"/>
                    <a:pt x="6080" y="22350"/>
                  </a:cubicBezTo>
                  <a:cubicBezTo>
                    <a:pt x="6080" y="22167"/>
                    <a:pt x="6201" y="21985"/>
                    <a:pt x="6323" y="21863"/>
                  </a:cubicBezTo>
                  <a:cubicBezTo>
                    <a:pt x="6809" y="21286"/>
                    <a:pt x="7508" y="20891"/>
                    <a:pt x="8238" y="20830"/>
                  </a:cubicBezTo>
                  <a:close/>
                  <a:moveTo>
                    <a:pt x="11135" y="1"/>
                  </a:moveTo>
                  <a:cubicBezTo>
                    <a:pt x="10928" y="1"/>
                    <a:pt x="10739" y="14"/>
                    <a:pt x="10578" y="39"/>
                  </a:cubicBezTo>
                  <a:cubicBezTo>
                    <a:pt x="6688" y="617"/>
                    <a:pt x="4682" y="3960"/>
                    <a:pt x="3010" y="7122"/>
                  </a:cubicBezTo>
                  <a:cubicBezTo>
                    <a:pt x="2979" y="7182"/>
                    <a:pt x="2949" y="7213"/>
                    <a:pt x="2979" y="7274"/>
                  </a:cubicBezTo>
                  <a:cubicBezTo>
                    <a:pt x="2979" y="7365"/>
                    <a:pt x="3040" y="7395"/>
                    <a:pt x="3101" y="7456"/>
                  </a:cubicBezTo>
                  <a:cubicBezTo>
                    <a:pt x="3770" y="8003"/>
                    <a:pt x="4195" y="8885"/>
                    <a:pt x="4226" y="9796"/>
                  </a:cubicBezTo>
                  <a:cubicBezTo>
                    <a:pt x="4226" y="9888"/>
                    <a:pt x="4195" y="9979"/>
                    <a:pt x="4165" y="10070"/>
                  </a:cubicBezTo>
                  <a:cubicBezTo>
                    <a:pt x="4095" y="10163"/>
                    <a:pt x="3972" y="10203"/>
                    <a:pt x="3850" y="10203"/>
                  </a:cubicBezTo>
                  <a:cubicBezTo>
                    <a:pt x="3813" y="10203"/>
                    <a:pt x="3775" y="10199"/>
                    <a:pt x="3739" y="10192"/>
                  </a:cubicBezTo>
                  <a:cubicBezTo>
                    <a:pt x="3618" y="10131"/>
                    <a:pt x="3496" y="10009"/>
                    <a:pt x="3405" y="9918"/>
                  </a:cubicBezTo>
                  <a:cubicBezTo>
                    <a:pt x="3040" y="9492"/>
                    <a:pt x="2827" y="9037"/>
                    <a:pt x="2645" y="8520"/>
                  </a:cubicBezTo>
                  <a:cubicBezTo>
                    <a:pt x="1490" y="10769"/>
                    <a:pt x="1125" y="14265"/>
                    <a:pt x="1399" y="16727"/>
                  </a:cubicBezTo>
                  <a:cubicBezTo>
                    <a:pt x="1551" y="18216"/>
                    <a:pt x="2098" y="19857"/>
                    <a:pt x="1976" y="21347"/>
                  </a:cubicBezTo>
                  <a:cubicBezTo>
                    <a:pt x="1855" y="23170"/>
                    <a:pt x="1095" y="24903"/>
                    <a:pt x="609" y="26666"/>
                  </a:cubicBezTo>
                  <a:cubicBezTo>
                    <a:pt x="61" y="28581"/>
                    <a:pt x="1" y="30709"/>
                    <a:pt x="396" y="32684"/>
                  </a:cubicBezTo>
                  <a:cubicBezTo>
                    <a:pt x="548" y="33414"/>
                    <a:pt x="913" y="34113"/>
                    <a:pt x="1581" y="34478"/>
                  </a:cubicBezTo>
                  <a:cubicBezTo>
                    <a:pt x="1821" y="34614"/>
                    <a:pt x="2103" y="34683"/>
                    <a:pt x="2384" y="34683"/>
                  </a:cubicBezTo>
                  <a:cubicBezTo>
                    <a:pt x="2854" y="34683"/>
                    <a:pt x="3321" y="34493"/>
                    <a:pt x="3587" y="34113"/>
                  </a:cubicBezTo>
                  <a:cubicBezTo>
                    <a:pt x="3779" y="34177"/>
                    <a:pt x="3978" y="34207"/>
                    <a:pt x="4177" y="34207"/>
                  </a:cubicBezTo>
                  <a:cubicBezTo>
                    <a:pt x="4929" y="34207"/>
                    <a:pt x="5683" y="33776"/>
                    <a:pt x="6019" y="33079"/>
                  </a:cubicBezTo>
                  <a:cubicBezTo>
                    <a:pt x="6323" y="32380"/>
                    <a:pt x="6232" y="31590"/>
                    <a:pt x="6201" y="30830"/>
                  </a:cubicBezTo>
                  <a:cubicBezTo>
                    <a:pt x="6141" y="28277"/>
                    <a:pt x="7052" y="26210"/>
                    <a:pt x="8511" y="24204"/>
                  </a:cubicBezTo>
                  <a:cubicBezTo>
                    <a:pt x="9940" y="22259"/>
                    <a:pt x="9788" y="19249"/>
                    <a:pt x="10335" y="16939"/>
                  </a:cubicBezTo>
                  <a:cubicBezTo>
                    <a:pt x="10882" y="14599"/>
                    <a:pt x="12098" y="12471"/>
                    <a:pt x="13162" y="10344"/>
                  </a:cubicBezTo>
                  <a:cubicBezTo>
                    <a:pt x="14135" y="8337"/>
                    <a:pt x="15411" y="6362"/>
                    <a:pt x="15047" y="4143"/>
                  </a:cubicBezTo>
                  <a:cubicBezTo>
                    <a:pt x="14986" y="3930"/>
                    <a:pt x="14955" y="3717"/>
                    <a:pt x="14864" y="3474"/>
                  </a:cubicBezTo>
                  <a:cubicBezTo>
                    <a:pt x="14864" y="3444"/>
                    <a:pt x="14864" y="3413"/>
                    <a:pt x="14803" y="3383"/>
                  </a:cubicBezTo>
                  <a:cubicBezTo>
                    <a:pt x="14786" y="3365"/>
                    <a:pt x="14765" y="3358"/>
                    <a:pt x="14744" y="3358"/>
                  </a:cubicBezTo>
                  <a:cubicBezTo>
                    <a:pt x="14692" y="3358"/>
                    <a:pt x="14634" y="3401"/>
                    <a:pt x="14591" y="3444"/>
                  </a:cubicBezTo>
                  <a:cubicBezTo>
                    <a:pt x="14013" y="3930"/>
                    <a:pt x="13314" y="4325"/>
                    <a:pt x="12584" y="4568"/>
                  </a:cubicBezTo>
                  <a:cubicBezTo>
                    <a:pt x="12535" y="4581"/>
                    <a:pt x="12470" y="4593"/>
                    <a:pt x="12407" y="4593"/>
                  </a:cubicBezTo>
                  <a:cubicBezTo>
                    <a:pt x="12314" y="4593"/>
                    <a:pt x="12225" y="4567"/>
                    <a:pt x="12189" y="4477"/>
                  </a:cubicBezTo>
                  <a:cubicBezTo>
                    <a:pt x="12159" y="4386"/>
                    <a:pt x="12189" y="4325"/>
                    <a:pt x="12220" y="4264"/>
                  </a:cubicBezTo>
                  <a:cubicBezTo>
                    <a:pt x="12463" y="3808"/>
                    <a:pt x="12797" y="3413"/>
                    <a:pt x="13223" y="3109"/>
                  </a:cubicBezTo>
                  <a:cubicBezTo>
                    <a:pt x="13648" y="2805"/>
                    <a:pt x="14256" y="2532"/>
                    <a:pt x="14287" y="2015"/>
                  </a:cubicBezTo>
                  <a:cubicBezTo>
                    <a:pt x="14365" y="523"/>
                    <a:pt x="12415" y="1"/>
                    <a:pt x="11135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1"/>
            <p:cNvSpPr/>
            <p:nvPr/>
          </p:nvSpPr>
          <p:spPr>
            <a:xfrm>
              <a:off x="2410415" y="2260709"/>
              <a:ext cx="119141" cy="1026000"/>
            </a:xfrm>
            <a:custGeom>
              <a:avLst/>
              <a:gdLst/>
              <a:ahLst/>
              <a:cxnLst/>
              <a:rect l="l" t="t" r="r" b="b"/>
              <a:pathLst>
                <a:path w="3618" h="31157" fill="none" extrusionOk="0">
                  <a:moveTo>
                    <a:pt x="0" y="31156"/>
                  </a:moveTo>
                  <a:cubicBezTo>
                    <a:pt x="669" y="29941"/>
                    <a:pt x="1337" y="28694"/>
                    <a:pt x="1641" y="27327"/>
                  </a:cubicBezTo>
                  <a:cubicBezTo>
                    <a:pt x="1854" y="26415"/>
                    <a:pt x="1915" y="25442"/>
                    <a:pt x="1976" y="24469"/>
                  </a:cubicBezTo>
                  <a:cubicBezTo>
                    <a:pt x="2006" y="23801"/>
                    <a:pt x="1945" y="23618"/>
                    <a:pt x="2067" y="22980"/>
                  </a:cubicBezTo>
                  <a:cubicBezTo>
                    <a:pt x="2857" y="19302"/>
                    <a:pt x="3617" y="15472"/>
                    <a:pt x="2553" y="11916"/>
                  </a:cubicBezTo>
                  <a:cubicBezTo>
                    <a:pt x="2037" y="10183"/>
                    <a:pt x="1125" y="8573"/>
                    <a:pt x="973" y="6779"/>
                  </a:cubicBezTo>
                  <a:cubicBezTo>
                    <a:pt x="821" y="4348"/>
                    <a:pt x="2128" y="2068"/>
                    <a:pt x="3404" y="1"/>
                  </a:cubicBez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1"/>
            <p:cNvSpPr/>
            <p:nvPr/>
          </p:nvSpPr>
          <p:spPr>
            <a:xfrm>
              <a:off x="2330682" y="3113509"/>
              <a:ext cx="338001" cy="399210"/>
            </a:xfrm>
            <a:custGeom>
              <a:avLst/>
              <a:gdLst/>
              <a:ahLst/>
              <a:cxnLst/>
              <a:rect l="l" t="t" r="r" b="b"/>
              <a:pathLst>
                <a:path w="13588" h="12123" extrusionOk="0">
                  <a:moveTo>
                    <a:pt x="1" y="1"/>
                  </a:moveTo>
                  <a:cubicBezTo>
                    <a:pt x="1" y="1"/>
                    <a:pt x="1277" y="10852"/>
                    <a:pt x="1551" y="12068"/>
                  </a:cubicBezTo>
                  <a:cubicBezTo>
                    <a:pt x="1561" y="12109"/>
                    <a:pt x="2746" y="12122"/>
                    <a:pt x="4323" y="12122"/>
                  </a:cubicBezTo>
                  <a:cubicBezTo>
                    <a:pt x="7475" y="12122"/>
                    <a:pt x="12189" y="12068"/>
                    <a:pt x="12189" y="12068"/>
                  </a:cubicBezTo>
                  <a:cubicBezTo>
                    <a:pt x="12250" y="11946"/>
                    <a:pt x="12737" y="5959"/>
                    <a:pt x="12858" y="5472"/>
                  </a:cubicBezTo>
                  <a:lnTo>
                    <a:pt x="1358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" name="Google Shape;147;p21"/>
          <p:cNvGrpSpPr/>
          <p:nvPr/>
        </p:nvGrpSpPr>
        <p:grpSpPr>
          <a:xfrm>
            <a:off x="7748824" y="632675"/>
            <a:ext cx="636900" cy="322800"/>
            <a:chOff x="790074" y="3806775"/>
            <a:chExt cx="636900" cy="322800"/>
          </a:xfrm>
        </p:grpSpPr>
        <p:sp>
          <p:nvSpPr>
            <p:cNvPr id="148" name="Google Shape;148;p21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9" name="Google Shape;149;p21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150" name="Google Shape;150;p2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cxnSp>
        <p:nvCxnSpPr>
          <p:cNvPr id="151" name="Google Shape;151;p21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2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cxnSp>
        <p:nvCxnSpPr>
          <p:cNvPr id="154" name="Google Shape;154;p22"/>
          <p:cNvCxnSpPr/>
          <p:nvPr/>
        </p:nvCxnSpPr>
        <p:spPr>
          <a:xfrm>
            <a:off x="0" y="46197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5" name="Google Shape;155;p22"/>
          <p:cNvSpPr/>
          <p:nvPr/>
        </p:nvSpPr>
        <p:spPr>
          <a:xfrm>
            <a:off x="7787800" y="2505900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6" name="Google Shape;156;p22"/>
          <p:cNvGrpSpPr/>
          <p:nvPr/>
        </p:nvGrpSpPr>
        <p:grpSpPr>
          <a:xfrm flipH="1">
            <a:off x="7787618" y="2021295"/>
            <a:ext cx="1259755" cy="3123261"/>
            <a:chOff x="2330682" y="1468700"/>
            <a:chExt cx="824447" cy="2044019"/>
          </a:xfrm>
        </p:grpSpPr>
        <p:sp>
          <p:nvSpPr>
            <p:cNvPr id="157" name="Google Shape;157;p22"/>
            <p:cNvSpPr/>
            <p:nvPr/>
          </p:nvSpPr>
          <p:spPr>
            <a:xfrm>
              <a:off x="2519514" y="2137089"/>
              <a:ext cx="635615" cy="611378"/>
            </a:xfrm>
            <a:custGeom>
              <a:avLst/>
              <a:gdLst/>
              <a:ahLst/>
              <a:cxnLst/>
              <a:rect l="l" t="t" r="r" b="b"/>
              <a:pathLst>
                <a:path w="19302" h="18566" extrusionOk="0">
                  <a:moveTo>
                    <a:pt x="13070" y="0"/>
                  </a:moveTo>
                  <a:cubicBezTo>
                    <a:pt x="12789" y="0"/>
                    <a:pt x="12499" y="104"/>
                    <a:pt x="12250" y="229"/>
                  </a:cubicBezTo>
                  <a:cubicBezTo>
                    <a:pt x="11003" y="867"/>
                    <a:pt x="9940" y="1901"/>
                    <a:pt x="8633" y="2357"/>
                  </a:cubicBezTo>
                  <a:cubicBezTo>
                    <a:pt x="8025" y="2570"/>
                    <a:pt x="7386" y="2661"/>
                    <a:pt x="6809" y="2934"/>
                  </a:cubicBezTo>
                  <a:cubicBezTo>
                    <a:pt x="3739" y="4393"/>
                    <a:pt x="4012" y="8892"/>
                    <a:pt x="3040" y="11597"/>
                  </a:cubicBezTo>
                  <a:cubicBezTo>
                    <a:pt x="2584" y="12843"/>
                    <a:pt x="0" y="17038"/>
                    <a:pt x="1034" y="18223"/>
                  </a:cubicBezTo>
                  <a:cubicBezTo>
                    <a:pt x="1241" y="18458"/>
                    <a:pt x="1409" y="18537"/>
                    <a:pt x="1563" y="18537"/>
                  </a:cubicBezTo>
                  <a:cubicBezTo>
                    <a:pt x="1880" y="18537"/>
                    <a:pt x="2137" y="18200"/>
                    <a:pt x="2568" y="18200"/>
                  </a:cubicBezTo>
                  <a:cubicBezTo>
                    <a:pt x="2630" y="18200"/>
                    <a:pt x="2696" y="18207"/>
                    <a:pt x="2766" y="18223"/>
                  </a:cubicBezTo>
                  <a:cubicBezTo>
                    <a:pt x="3070" y="18314"/>
                    <a:pt x="3374" y="18527"/>
                    <a:pt x="3708" y="18558"/>
                  </a:cubicBezTo>
                  <a:cubicBezTo>
                    <a:pt x="3750" y="18563"/>
                    <a:pt x="3791" y="18566"/>
                    <a:pt x="3832" y="18566"/>
                  </a:cubicBezTo>
                  <a:cubicBezTo>
                    <a:pt x="4476" y="18566"/>
                    <a:pt x="5007" y="17913"/>
                    <a:pt x="5350" y="17342"/>
                  </a:cubicBezTo>
                  <a:cubicBezTo>
                    <a:pt x="6383" y="15731"/>
                    <a:pt x="7295" y="14059"/>
                    <a:pt x="8116" y="12327"/>
                  </a:cubicBezTo>
                  <a:cubicBezTo>
                    <a:pt x="8420" y="11658"/>
                    <a:pt x="9423" y="8253"/>
                    <a:pt x="10122" y="8193"/>
                  </a:cubicBezTo>
                  <a:cubicBezTo>
                    <a:pt x="10129" y="8192"/>
                    <a:pt x="10137" y="8192"/>
                    <a:pt x="10145" y="8192"/>
                  </a:cubicBezTo>
                  <a:cubicBezTo>
                    <a:pt x="10769" y="8192"/>
                    <a:pt x="12316" y="10568"/>
                    <a:pt x="12766" y="10959"/>
                  </a:cubicBezTo>
                  <a:cubicBezTo>
                    <a:pt x="13718" y="11751"/>
                    <a:pt x="14899" y="12567"/>
                    <a:pt x="16169" y="12567"/>
                  </a:cubicBezTo>
                  <a:cubicBezTo>
                    <a:pt x="16360" y="12567"/>
                    <a:pt x="16554" y="12549"/>
                    <a:pt x="16748" y="12509"/>
                  </a:cubicBezTo>
                  <a:cubicBezTo>
                    <a:pt x="17751" y="12327"/>
                    <a:pt x="18572" y="11536"/>
                    <a:pt x="18937" y="10594"/>
                  </a:cubicBezTo>
                  <a:cubicBezTo>
                    <a:pt x="19301" y="9652"/>
                    <a:pt x="19241" y="8588"/>
                    <a:pt x="18997" y="7615"/>
                  </a:cubicBezTo>
                  <a:cubicBezTo>
                    <a:pt x="18238" y="4910"/>
                    <a:pt x="16049" y="2387"/>
                    <a:pt x="14073" y="533"/>
                  </a:cubicBezTo>
                  <a:cubicBezTo>
                    <a:pt x="13830" y="320"/>
                    <a:pt x="13557" y="77"/>
                    <a:pt x="13253" y="16"/>
                  </a:cubicBezTo>
                  <a:cubicBezTo>
                    <a:pt x="13192" y="5"/>
                    <a:pt x="13131" y="0"/>
                    <a:pt x="1307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2"/>
            <p:cNvSpPr/>
            <p:nvPr/>
          </p:nvSpPr>
          <p:spPr>
            <a:xfrm>
              <a:off x="2502489" y="2544998"/>
              <a:ext cx="166198" cy="684648"/>
            </a:xfrm>
            <a:custGeom>
              <a:avLst/>
              <a:gdLst/>
              <a:ahLst/>
              <a:cxnLst/>
              <a:rect l="l" t="t" r="r" b="b"/>
              <a:pathLst>
                <a:path w="5047" h="20791" fill="none" extrusionOk="0">
                  <a:moveTo>
                    <a:pt x="5046" y="0"/>
                  </a:moveTo>
                  <a:cubicBezTo>
                    <a:pt x="3131" y="2918"/>
                    <a:pt x="1642" y="6414"/>
                    <a:pt x="1277" y="9940"/>
                  </a:cubicBezTo>
                  <a:cubicBezTo>
                    <a:pt x="943" y="13557"/>
                    <a:pt x="1672" y="17356"/>
                    <a:pt x="0" y="20791"/>
                  </a:cubicBez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2"/>
            <p:cNvSpPr/>
            <p:nvPr/>
          </p:nvSpPr>
          <p:spPr>
            <a:xfrm>
              <a:off x="2361349" y="1468700"/>
              <a:ext cx="507517" cy="1142111"/>
            </a:xfrm>
            <a:custGeom>
              <a:avLst/>
              <a:gdLst/>
              <a:ahLst/>
              <a:cxnLst/>
              <a:rect l="l" t="t" r="r" b="b"/>
              <a:pathLst>
                <a:path w="15412" h="34683" extrusionOk="0">
                  <a:moveTo>
                    <a:pt x="6626" y="4517"/>
                  </a:moveTo>
                  <a:cubicBezTo>
                    <a:pt x="7077" y="4517"/>
                    <a:pt x="7246" y="5616"/>
                    <a:pt x="7296" y="5936"/>
                  </a:cubicBezTo>
                  <a:cubicBezTo>
                    <a:pt x="7389" y="6704"/>
                    <a:pt x="7210" y="7004"/>
                    <a:pt x="6961" y="7004"/>
                  </a:cubicBezTo>
                  <a:cubicBezTo>
                    <a:pt x="6560" y="7004"/>
                    <a:pt x="5974" y="6222"/>
                    <a:pt x="6049" y="5359"/>
                  </a:cubicBezTo>
                  <a:cubicBezTo>
                    <a:pt x="6049" y="5359"/>
                    <a:pt x="6049" y="5359"/>
                    <a:pt x="6049" y="5328"/>
                  </a:cubicBezTo>
                  <a:cubicBezTo>
                    <a:pt x="6080" y="5116"/>
                    <a:pt x="6110" y="4872"/>
                    <a:pt x="6262" y="4720"/>
                  </a:cubicBezTo>
                  <a:cubicBezTo>
                    <a:pt x="6400" y="4576"/>
                    <a:pt x="6521" y="4517"/>
                    <a:pt x="6626" y="4517"/>
                  </a:cubicBezTo>
                  <a:close/>
                  <a:moveTo>
                    <a:pt x="11187" y="8259"/>
                  </a:moveTo>
                  <a:cubicBezTo>
                    <a:pt x="11412" y="8259"/>
                    <a:pt x="11540" y="8423"/>
                    <a:pt x="11429" y="8915"/>
                  </a:cubicBezTo>
                  <a:cubicBezTo>
                    <a:pt x="11156" y="10313"/>
                    <a:pt x="10153" y="11468"/>
                    <a:pt x="8937" y="12106"/>
                  </a:cubicBezTo>
                  <a:cubicBezTo>
                    <a:pt x="8694" y="12258"/>
                    <a:pt x="8420" y="12350"/>
                    <a:pt x="8147" y="12350"/>
                  </a:cubicBezTo>
                  <a:cubicBezTo>
                    <a:pt x="7873" y="12350"/>
                    <a:pt x="7569" y="12228"/>
                    <a:pt x="7478" y="11955"/>
                  </a:cubicBezTo>
                  <a:cubicBezTo>
                    <a:pt x="7356" y="11651"/>
                    <a:pt x="7508" y="11316"/>
                    <a:pt x="7660" y="11073"/>
                  </a:cubicBezTo>
                  <a:cubicBezTo>
                    <a:pt x="8268" y="10070"/>
                    <a:pt x="9089" y="9401"/>
                    <a:pt x="10031" y="8793"/>
                  </a:cubicBezTo>
                  <a:cubicBezTo>
                    <a:pt x="10321" y="8612"/>
                    <a:pt x="10858" y="8259"/>
                    <a:pt x="11187" y="8259"/>
                  </a:cubicBezTo>
                  <a:close/>
                  <a:moveTo>
                    <a:pt x="3739" y="14629"/>
                  </a:moveTo>
                  <a:cubicBezTo>
                    <a:pt x="5411" y="14660"/>
                    <a:pt x="5411" y="17304"/>
                    <a:pt x="5198" y="18733"/>
                  </a:cubicBezTo>
                  <a:cubicBezTo>
                    <a:pt x="5138" y="18976"/>
                    <a:pt x="5107" y="19189"/>
                    <a:pt x="5077" y="19341"/>
                  </a:cubicBezTo>
                  <a:cubicBezTo>
                    <a:pt x="5049" y="19479"/>
                    <a:pt x="4971" y="19618"/>
                    <a:pt x="4842" y="19618"/>
                  </a:cubicBezTo>
                  <a:cubicBezTo>
                    <a:pt x="4829" y="19618"/>
                    <a:pt x="4816" y="19617"/>
                    <a:pt x="4803" y="19614"/>
                  </a:cubicBezTo>
                  <a:cubicBezTo>
                    <a:pt x="4742" y="19614"/>
                    <a:pt x="4682" y="19523"/>
                    <a:pt x="4651" y="19462"/>
                  </a:cubicBezTo>
                  <a:cubicBezTo>
                    <a:pt x="3952" y="18246"/>
                    <a:pt x="3496" y="16909"/>
                    <a:pt x="3314" y="15511"/>
                  </a:cubicBezTo>
                  <a:cubicBezTo>
                    <a:pt x="3283" y="15328"/>
                    <a:pt x="3283" y="15146"/>
                    <a:pt x="3344" y="14964"/>
                  </a:cubicBezTo>
                  <a:cubicBezTo>
                    <a:pt x="3405" y="14781"/>
                    <a:pt x="3557" y="14629"/>
                    <a:pt x="3739" y="14629"/>
                  </a:cubicBezTo>
                  <a:close/>
                  <a:moveTo>
                    <a:pt x="8238" y="20830"/>
                  </a:moveTo>
                  <a:cubicBezTo>
                    <a:pt x="8299" y="20982"/>
                    <a:pt x="8359" y="21164"/>
                    <a:pt x="8390" y="21286"/>
                  </a:cubicBezTo>
                  <a:cubicBezTo>
                    <a:pt x="8451" y="21711"/>
                    <a:pt x="8390" y="22015"/>
                    <a:pt x="7904" y="22350"/>
                  </a:cubicBezTo>
                  <a:cubicBezTo>
                    <a:pt x="7630" y="22549"/>
                    <a:pt x="7049" y="22891"/>
                    <a:pt x="6615" y="22891"/>
                  </a:cubicBezTo>
                  <a:cubicBezTo>
                    <a:pt x="6519" y="22891"/>
                    <a:pt x="6430" y="22875"/>
                    <a:pt x="6353" y="22836"/>
                  </a:cubicBezTo>
                  <a:cubicBezTo>
                    <a:pt x="6171" y="22745"/>
                    <a:pt x="6049" y="22532"/>
                    <a:pt x="6080" y="22350"/>
                  </a:cubicBezTo>
                  <a:cubicBezTo>
                    <a:pt x="6080" y="22167"/>
                    <a:pt x="6201" y="21985"/>
                    <a:pt x="6323" y="21863"/>
                  </a:cubicBezTo>
                  <a:cubicBezTo>
                    <a:pt x="6809" y="21286"/>
                    <a:pt x="7508" y="20891"/>
                    <a:pt x="8238" y="20830"/>
                  </a:cubicBezTo>
                  <a:close/>
                  <a:moveTo>
                    <a:pt x="11135" y="1"/>
                  </a:moveTo>
                  <a:cubicBezTo>
                    <a:pt x="10928" y="1"/>
                    <a:pt x="10739" y="14"/>
                    <a:pt x="10578" y="39"/>
                  </a:cubicBezTo>
                  <a:cubicBezTo>
                    <a:pt x="6688" y="617"/>
                    <a:pt x="4682" y="3960"/>
                    <a:pt x="3010" y="7122"/>
                  </a:cubicBezTo>
                  <a:cubicBezTo>
                    <a:pt x="2979" y="7182"/>
                    <a:pt x="2949" y="7213"/>
                    <a:pt x="2979" y="7274"/>
                  </a:cubicBezTo>
                  <a:cubicBezTo>
                    <a:pt x="2979" y="7365"/>
                    <a:pt x="3040" y="7395"/>
                    <a:pt x="3101" y="7456"/>
                  </a:cubicBezTo>
                  <a:cubicBezTo>
                    <a:pt x="3770" y="8003"/>
                    <a:pt x="4195" y="8885"/>
                    <a:pt x="4226" y="9796"/>
                  </a:cubicBezTo>
                  <a:cubicBezTo>
                    <a:pt x="4226" y="9888"/>
                    <a:pt x="4195" y="9979"/>
                    <a:pt x="4165" y="10070"/>
                  </a:cubicBezTo>
                  <a:cubicBezTo>
                    <a:pt x="4095" y="10163"/>
                    <a:pt x="3972" y="10203"/>
                    <a:pt x="3850" y="10203"/>
                  </a:cubicBezTo>
                  <a:cubicBezTo>
                    <a:pt x="3813" y="10203"/>
                    <a:pt x="3775" y="10199"/>
                    <a:pt x="3739" y="10192"/>
                  </a:cubicBezTo>
                  <a:cubicBezTo>
                    <a:pt x="3618" y="10131"/>
                    <a:pt x="3496" y="10009"/>
                    <a:pt x="3405" y="9918"/>
                  </a:cubicBezTo>
                  <a:cubicBezTo>
                    <a:pt x="3040" y="9492"/>
                    <a:pt x="2827" y="9037"/>
                    <a:pt x="2645" y="8520"/>
                  </a:cubicBezTo>
                  <a:cubicBezTo>
                    <a:pt x="1490" y="10769"/>
                    <a:pt x="1125" y="14265"/>
                    <a:pt x="1399" y="16727"/>
                  </a:cubicBezTo>
                  <a:cubicBezTo>
                    <a:pt x="1551" y="18216"/>
                    <a:pt x="2098" y="19857"/>
                    <a:pt x="1976" y="21347"/>
                  </a:cubicBezTo>
                  <a:cubicBezTo>
                    <a:pt x="1855" y="23170"/>
                    <a:pt x="1095" y="24903"/>
                    <a:pt x="609" y="26666"/>
                  </a:cubicBezTo>
                  <a:cubicBezTo>
                    <a:pt x="61" y="28581"/>
                    <a:pt x="1" y="30709"/>
                    <a:pt x="396" y="32684"/>
                  </a:cubicBezTo>
                  <a:cubicBezTo>
                    <a:pt x="548" y="33414"/>
                    <a:pt x="913" y="34113"/>
                    <a:pt x="1581" y="34478"/>
                  </a:cubicBezTo>
                  <a:cubicBezTo>
                    <a:pt x="1821" y="34614"/>
                    <a:pt x="2103" y="34683"/>
                    <a:pt x="2384" y="34683"/>
                  </a:cubicBezTo>
                  <a:cubicBezTo>
                    <a:pt x="2854" y="34683"/>
                    <a:pt x="3321" y="34493"/>
                    <a:pt x="3587" y="34113"/>
                  </a:cubicBezTo>
                  <a:cubicBezTo>
                    <a:pt x="3779" y="34177"/>
                    <a:pt x="3978" y="34207"/>
                    <a:pt x="4177" y="34207"/>
                  </a:cubicBezTo>
                  <a:cubicBezTo>
                    <a:pt x="4929" y="34207"/>
                    <a:pt x="5683" y="33776"/>
                    <a:pt x="6019" y="33079"/>
                  </a:cubicBezTo>
                  <a:cubicBezTo>
                    <a:pt x="6323" y="32380"/>
                    <a:pt x="6232" y="31590"/>
                    <a:pt x="6201" y="30830"/>
                  </a:cubicBezTo>
                  <a:cubicBezTo>
                    <a:pt x="6141" y="28277"/>
                    <a:pt x="7052" y="26210"/>
                    <a:pt x="8511" y="24204"/>
                  </a:cubicBezTo>
                  <a:cubicBezTo>
                    <a:pt x="9940" y="22259"/>
                    <a:pt x="9788" y="19249"/>
                    <a:pt x="10335" y="16939"/>
                  </a:cubicBezTo>
                  <a:cubicBezTo>
                    <a:pt x="10882" y="14599"/>
                    <a:pt x="12098" y="12471"/>
                    <a:pt x="13162" y="10344"/>
                  </a:cubicBezTo>
                  <a:cubicBezTo>
                    <a:pt x="14135" y="8337"/>
                    <a:pt x="15411" y="6362"/>
                    <a:pt x="15047" y="4143"/>
                  </a:cubicBezTo>
                  <a:cubicBezTo>
                    <a:pt x="14986" y="3930"/>
                    <a:pt x="14955" y="3717"/>
                    <a:pt x="14864" y="3474"/>
                  </a:cubicBezTo>
                  <a:cubicBezTo>
                    <a:pt x="14864" y="3444"/>
                    <a:pt x="14864" y="3413"/>
                    <a:pt x="14803" y="3383"/>
                  </a:cubicBezTo>
                  <a:cubicBezTo>
                    <a:pt x="14786" y="3365"/>
                    <a:pt x="14765" y="3358"/>
                    <a:pt x="14744" y="3358"/>
                  </a:cubicBezTo>
                  <a:cubicBezTo>
                    <a:pt x="14692" y="3358"/>
                    <a:pt x="14634" y="3401"/>
                    <a:pt x="14591" y="3444"/>
                  </a:cubicBezTo>
                  <a:cubicBezTo>
                    <a:pt x="14013" y="3930"/>
                    <a:pt x="13314" y="4325"/>
                    <a:pt x="12584" y="4568"/>
                  </a:cubicBezTo>
                  <a:cubicBezTo>
                    <a:pt x="12535" y="4581"/>
                    <a:pt x="12470" y="4593"/>
                    <a:pt x="12407" y="4593"/>
                  </a:cubicBezTo>
                  <a:cubicBezTo>
                    <a:pt x="12314" y="4593"/>
                    <a:pt x="12225" y="4567"/>
                    <a:pt x="12189" y="4477"/>
                  </a:cubicBezTo>
                  <a:cubicBezTo>
                    <a:pt x="12159" y="4386"/>
                    <a:pt x="12189" y="4325"/>
                    <a:pt x="12220" y="4264"/>
                  </a:cubicBezTo>
                  <a:cubicBezTo>
                    <a:pt x="12463" y="3808"/>
                    <a:pt x="12797" y="3413"/>
                    <a:pt x="13223" y="3109"/>
                  </a:cubicBezTo>
                  <a:cubicBezTo>
                    <a:pt x="13648" y="2805"/>
                    <a:pt x="14256" y="2532"/>
                    <a:pt x="14287" y="2015"/>
                  </a:cubicBezTo>
                  <a:cubicBezTo>
                    <a:pt x="14365" y="523"/>
                    <a:pt x="12415" y="1"/>
                    <a:pt x="11135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2"/>
            <p:cNvSpPr/>
            <p:nvPr/>
          </p:nvSpPr>
          <p:spPr>
            <a:xfrm>
              <a:off x="2410415" y="2260709"/>
              <a:ext cx="119141" cy="1026000"/>
            </a:xfrm>
            <a:custGeom>
              <a:avLst/>
              <a:gdLst/>
              <a:ahLst/>
              <a:cxnLst/>
              <a:rect l="l" t="t" r="r" b="b"/>
              <a:pathLst>
                <a:path w="3618" h="31157" fill="none" extrusionOk="0">
                  <a:moveTo>
                    <a:pt x="0" y="31156"/>
                  </a:moveTo>
                  <a:cubicBezTo>
                    <a:pt x="669" y="29941"/>
                    <a:pt x="1337" y="28694"/>
                    <a:pt x="1641" y="27327"/>
                  </a:cubicBezTo>
                  <a:cubicBezTo>
                    <a:pt x="1854" y="26415"/>
                    <a:pt x="1915" y="25442"/>
                    <a:pt x="1976" y="24469"/>
                  </a:cubicBezTo>
                  <a:cubicBezTo>
                    <a:pt x="2006" y="23801"/>
                    <a:pt x="1945" y="23618"/>
                    <a:pt x="2067" y="22980"/>
                  </a:cubicBezTo>
                  <a:cubicBezTo>
                    <a:pt x="2857" y="19302"/>
                    <a:pt x="3617" y="15472"/>
                    <a:pt x="2553" y="11916"/>
                  </a:cubicBezTo>
                  <a:cubicBezTo>
                    <a:pt x="2037" y="10183"/>
                    <a:pt x="1125" y="8573"/>
                    <a:pt x="973" y="6779"/>
                  </a:cubicBezTo>
                  <a:cubicBezTo>
                    <a:pt x="821" y="4348"/>
                    <a:pt x="2128" y="2068"/>
                    <a:pt x="3404" y="1"/>
                  </a:cubicBez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2"/>
            <p:cNvSpPr/>
            <p:nvPr/>
          </p:nvSpPr>
          <p:spPr>
            <a:xfrm>
              <a:off x="2330682" y="3113509"/>
              <a:ext cx="338001" cy="399210"/>
            </a:xfrm>
            <a:custGeom>
              <a:avLst/>
              <a:gdLst/>
              <a:ahLst/>
              <a:cxnLst/>
              <a:rect l="l" t="t" r="r" b="b"/>
              <a:pathLst>
                <a:path w="13588" h="12123" extrusionOk="0">
                  <a:moveTo>
                    <a:pt x="1" y="1"/>
                  </a:moveTo>
                  <a:cubicBezTo>
                    <a:pt x="1" y="1"/>
                    <a:pt x="1277" y="10852"/>
                    <a:pt x="1551" y="12068"/>
                  </a:cubicBezTo>
                  <a:cubicBezTo>
                    <a:pt x="1561" y="12109"/>
                    <a:pt x="2746" y="12122"/>
                    <a:pt x="4323" y="12122"/>
                  </a:cubicBezTo>
                  <a:cubicBezTo>
                    <a:pt x="7475" y="12122"/>
                    <a:pt x="12189" y="12068"/>
                    <a:pt x="12189" y="12068"/>
                  </a:cubicBezTo>
                  <a:cubicBezTo>
                    <a:pt x="12250" y="11946"/>
                    <a:pt x="12737" y="5959"/>
                    <a:pt x="12858" y="5472"/>
                  </a:cubicBezTo>
                  <a:lnTo>
                    <a:pt x="1358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21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"/>
          <p:cNvSpPr/>
          <p:nvPr/>
        </p:nvSpPr>
        <p:spPr>
          <a:xfrm>
            <a:off x="378600" y="1565525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cxnSp>
        <p:nvCxnSpPr>
          <p:cNvPr id="165" name="Google Shape;165;p23"/>
          <p:cNvCxnSpPr/>
          <p:nvPr/>
        </p:nvCxnSpPr>
        <p:spPr>
          <a:xfrm>
            <a:off x="2119800" y="472122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66" name="Google Shape;166;p23"/>
          <p:cNvGrpSpPr/>
          <p:nvPr/>
        </p:nvGrpSpPr>
        <p:grpSpPr>
          <a:xfrm>
            <a:off x="7748824" y="632675"/>
            <a:ext cx="636900" cy="322800"/>
            <a:chOff x="790074" y="3806775"/>
            <a:chExt cx="636900" cy="322800"/>
          </a:xfrm>
        </p:grpSpPr>
        <p:sp>
          <p:nvSpPr>
            <p:cNvPr id="167" name="Google Shape;167;p23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68" name="Google Shape;168;p23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169" name="Google Shape;169;p23"/>
          <p:cNvGrpSpPr/>
          <p:nvPr/>
        </p:nvGrpSpPr>
        <p:grpSpPr>
          <a:xfrm flipH="1">
            <a:off x="233296" y="2125283"/>
            <a:ext cx="1150439" cy="3018223"/>
            <a:chOff x="7005588" y="1179275"/>
            <a:chExt cx="706180" cy="1852694"/>
          </a:xfrm>
        </p:grpSpPr>
        <p:sp>
          <p:nvSpPr>
            <p:cNvPr id="170" name="Google Shape;170;p23"/>
            <p:cNvSpPr/>
            <p:nvPr/>
          </p:nvSpPr>
          <p:spPr>
            <a:xfrm flipH="1">
              <a:off x="7005588" y="1179275"/>
              <a:ext cx="520739" cy="924305"/>
            </a:xfrm>
            <a:custGeom>
              <a:avLst/>
              <a:gdLst/>
              <a:ahLst/>
              <a:cxnLst/>
              <a:rect l="l" t="t" r="r" b="b"/>
              <a:pathLst>
                <a:path w="16559" h="29392" extrusionOk="0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3"/>
            <p:cNvSpPr/>
            <p:nvPr/>
          </p:nvSpPr>
          <p:spPr>
            <a:xfrm flipH="1">
              <a:off x="7207985" y="1467233"/>
              <a:ext cx="270543" cy="1289473"/>
            </a:xfrm>
            <a:custGeom>
              <a:avLst/>
              <a:gdLst/>
              <a:ahLst/>
              <a:cxnLst/>
              <a:rect l="l" t="t" r="r" b="b"/>
              <a:pathLst>
                <a:path w="8603" h="41004" fill="none" extrusionOk="0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3"/>
            <p:cNvSpPr/>
            <p:nvPr/>
          </p:nvSpPr>
          <p:spPr>
            <a:xfrm flipH="1">
              <a:off x="7227099" y="2628560"/>
              <a:ext cx="484669" cy="403409"/>
            </a:xfrm>
            <a:custGeom>
              <a:avLst/>
              <a:gdLst/>
              <a:ahLst/>
              <a:cxnLst/>
              <a:rect l="l" t="t" r="r" b="b"/>
              <a:pathLst>
                <a:path w="15412" h="12828" extrusionOk="0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CUSTOM_1_1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"/>
          <p:cNvSpPr txBox="1">
            <a:spLocks noGrp="1"/>
          </p:cNvSpPr>
          <p:nvPr>
            <p:ph type="title"/>
          </p:nvPr>
        </p:nvSpPr>
        <p:spPr>
          <a:xfrm>
            <a:off x="713225" y="1338288"/>
            <a:ext cx="3440100" cy="95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7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5" name="Google Shape;175;p24"/>
          <p:cNvSpPr txBox="1">
            <a:spLocks noGrp="1"/>
          </p:cNvSpPr>
          <p:nvPr>
            <p:ph type="subTitle" idx="1"/>
          </p:nvPr>
        </p:nvSpPr>
        <p:spPr>
          <a:xfrm>
            <a:off x="713225" y="2314513"/>
            <a:ext cx="2639400" cy="118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cxnSp>
        <p:nvCxnSpPr>
          <p:cNvPr id="176" name="Google Shape;176;p24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77" name="Google Shape;177;p24"/>
          <p:cNvGrpSpPr/>
          <p:nvPr/>
        </p:nvGrpSpPr>
        <p:grpSpPr>
          <a:xfrm>
            <a:off x="790074" y="632675"/>
            <a:ext cx="636900" cy="322800"/>
            <a:chOff x="790074" y="3806775"/>
            <a:chExt cx="636900" cy="322800"/>
          </a:xfrm>
        </p:grpSpPr>
        <p:sp>
          <p:nvSpPr>
            <p:cNvPr id="178" name="Google Shape;178;p24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79" name="Google Shape;179;p24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3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5"/>
          <p:cNvSpPr txBox="1">
            <a:spLocks noGrp="1"/>
          </p:cNvSpPr>
          <p:nvPr>
            <p:ph type="title"/>
          </p:nvPr>
        </p:nvSpPr>
        <p:spPr>
          <a:xfrm>
            <a:off x="4438625" y="445025"/>
            <a:ext cx="3457800" cy="12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25"/>
          <p:cNvSpPr txBox="1">
            <a:spLocks noGrp="1"/>
          </p:cNvSpPr>
          <p:nvPr>
            <p:ph type="subTitle" idx="1"/>
          </p:nvPr>
        </p:nvSpPr>
        <p:spPr>
          <a:xfrm>
            <a:off x="4438625" y="1956325"/>
            <a:ext cx="3992100" cy="24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ctor"/>
              <a:buChar char="●"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"/>
              <a:buChar char="■"/>
              <a:defRPr/>
            </a:lvl9pPr>
          </a:lstStyle>
          <a:p>
            <a:endParaRPr/>
          </a:p>
        </p:txBody>
      </p:sp>
      <p:cxnSp>
        <p:nvCxnSpPr>
          <p:cNvPr id="183" name="Google Shape;183;p25"/>
          <p:cNvCxnSpPr/>
          <p:nvPr/>
        </p:nvCxnSpPr>
        <p:spPr>
          <a:xfrm>
            <a:off x="0" y="46197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7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26"/>
          <p:cNvSpPr txBox="1">
            <a:spLocks noGrp="1"/>
          </p:cNvSpPr>
          <p:nvPr>
            <p:ph type="subTitle" idx="1"/>
          </p:nvPr>
        </p:nvSpPr>
        <p:spPr>
          <a:xfrm>
            <a:off x="713225" y="2028900"/>
            <a:ext cx="3066000" cy="108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87" name="Google Shape;187;p26"/>
          <p:cNvGrpSpPr/>
          <p:nvPr/>
        </p:nvGrpSpPr>
        <p:grpSpPr>
          <a:xfrm>
            <a:off x="7748824" y="632675"/>
            <a:ext cx="636900" cy="322800"/>
            <a:chOff x="790074" y="3806775"/>
            <a:chExt cx="636900" cy="322800"/>
          </a:xfrm>
        </p:grpSpPr>
        <p:sp>
          <p:nvSpPr>
            <p:cNvPr id="188" name="Google Shape;188;p26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89" name="Google Shape;189;p26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cxnSp>
        <p:nvCxnSpPr>
          <p:cNvPr id="190" name="Google Shape;190;p26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18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27"/>
          <p:cNvSpPr txBox="1">
            <a:spLocks noGrp="1"/>
          </p:cNvSpPr>
          <p:nvPr>
            <p:ph type="subTitle" idx="1"/>
          </p:nvPr>
        </p:nvSpPr>
        <p:spPr>
          <a:xfrm>
            <a:off x="5364725" y="2028900"/>
            <a:ext cx="3066000" cy="108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94" name="Google Shape;194;p27"/>
          <p:cNvGrpSpPr/>
          <p:nvPr/>
        </p:nvGrpSpPr>
        <p:grpSpPr>
          <a:xfrm>
            <a:off x="790074" y="4263975"/>
            <a:ext cx="636900" cy="322800"/>
            <a:chOff x="790074" y="3806775"/>
            <a:chExt cx="636900" cy="322800"/>
          </a:xfrm>
        </p:grpSpPr>
        <p:sp>
          <p:nvSpPr>
            <p:cNvPr id="195" name="Google Shape;195;p27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96" name="Google Shape;196;p27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cxnSp>
        <p:nvCxnSpPr>
          <p:cNvPr id="197" name="Google Shape;197;p27"/>
          <p:cNvCxnSpPr/>
          <p:nvPr/>
        </p:nvCxnSpPr>
        <p:spPr>
          <a:xfrm>
            <a:off x="2119800" y="46197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19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8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28"/>
          <p:cNvSpPr txBox="1">
            <a:spLocks noGrp="1"/>
          </p:cNvSpPr>
          <p:nvPr>
            <p:ph type="subTitle" idx="1"/>
          </p:nvPr>
        </p:nvSpPr>
        <p:spPr>
          <a:xfrm>
            <a:off x="713225" y="2028900"/>
            <a:ext cx="3066000" cy="108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01" name="Google Shape;201;p28"/>
          <p:cNvGrpSpPr/>
          <p:nvPr/>
        </p:nvGrpSpPr>
        <p:grpSpPr>
          <a:xfrm>
            <a:off x="7748824" y="632675"/>
            <a:ext cx="636900" cy="322800"/>
            <a:chOff x="790074" y="3806775"/>
            <a:chExt cx="636900" cy="322800"/>
          </a:xfrm>
        </p:grpSpPr>
        <p:sp>
          <p:nvSpPr>
            <p:cNvPr id="202" name="Google Shape;202;p28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03" name="Google Shape;203;p28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cxnSp>
        <p:nvCxnSpPr>
          <p:cNvPr id="204" name="Google Shape;204;p28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23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29"/>
          <p:cNvSpPr txBox="1">
            <a:spLocks noGrp="1"/>
          </p:cNvSpPr>
          <p:nvPr>
            <p:ph type="subTitle" idx="1"/>
          </p:nvPr>
        </p:nvSpPr>
        <p:spPr>
          <a:xfrm>
            <a:off x="713225" y="1072200"/>
            <a:ext cx="7717500" cy="346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208" name="Google Shape;208;p29"/>
          <p:cNvCxnSpPr/>
          <p:nvPr/>
        </p:nvCxnSpPr>
        <p:spPr>
          <a:xfrm>
            <a:off x="0" y="46197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1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30"/>
          <p:cNvSpPr txBox="1">
            <a:spLocks noGrp="1"/>
          </p:cNvSpPr>
          <p:nvPr>
            <p:ph type="subTitle" idx="1"/>
          </p:nvPr>
        </p:nvSpPr>
        <p:spPr>
          <a:xfrm>
            <a:off x="713225" y="1072200"/>
            <a:ext cx="3858900" cy="346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Char char="●"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2" name="Google Shape;212;p30"/>
          <p:cNvSpPr txBox="1">
            <a:spLocks noGrp="1"/>
          </p:cNvSpPr>
          <p:nvPr>
            <p:ph type="subTitle" idx="2"/>
          </p:nvPr>
        </p:nvSpPr>
        <p:spPr>
          <a:xfrm>
            <a:off x="4572125" y="1072200"/>
            <a:ext cx="3858900" cy="346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213" name="Google Shape;213;p30"/>
          <p:cNvCxnSpPr/>
          <p:nvPr/>
        </p:nvCxnSpPr>
        <p:spPr>
          <a:xfrm>
            <a:off x="2119800" y="472122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713225" y="1085200"/>
            <a:ext cx="7717500" cy="34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AutoNum type="arabicPeriod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/>
          <p:nvPr/>
        </p:nvSpPr>
        <p:spPr>
          <a:xfrm>
            <a:off x="6208675" y="4399450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" name="Google Shape;25;p4"/>
          <p:cNvCxnSpPr/>
          <p:nvPr/>
        </p:nvCxnSpPr>
        <p:spPr>
          <a:xfrm>
            <a:off x="0" y="46197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15"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31"/>
          <p:cNvSpPr txBox="1">
            <a:spLocks noGrp="1"/>
          </p:cNvSpPr>
          <p:nvPr>
            <p:ph type="subTitle" idx="1"/>
          </p:nvPr>
        </p:nvSpPr>
        <p:spPr>
          <a:xfrm>
            <a:off x="883263" y="3064950"/>
            <a:ext cx="2742600" cy="38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31"/>
          <p:cNvSpPr txBox="1">
            <a:spLocks noGrp="1"/>
          </p:cNvSpPr>
          <p:nvPr>
            <p:ph type="subTitle" idx="2"/>
          </p:nvPr>
        </p:nvSpPr>
        <p:spPr>
          <a:xfrm>
            <a:off x="5518088" y="3064950"/>
            <a:ext cx="2742600" cy="38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31"/>
          <p:cNvSpPr txBox="1">
            <a:spLocks noGrp="1"/>
          </p:cNvSpPr>
          <p:nvPr>
            <p:ph type="subTitle" idx="3"/>
          </p:nvPr>
        </p:nvSpPr>
        <p:spPr>
          <a:xfrm>
            <a:off x="883263" y="3460625"/>
            <a:ext cx="2742600" cy="636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31"/>
          <p:cNvSpPr txBox="1">
            <a:spLocks noGrp="1"/>
          </p:cNvSpPr>
          <p:nvPr>
            <p:ph type="subTitle" idx="4"/>
          </p:nvPr>
        </p:nvSpPr>
        <p:spPr>
          <a:xfrm>
            <a:off x="5518088" y="3457799"/>
            <a:ext cx="2742600" cy="636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20" name="Google Shape;220;p31"/>
          <p:cNvGrpSpPr/>
          <p:nvPr/>
        </p:nvGrpSpPr>
        <p:grpSpPr>
          <a:xfrm>
            <a:off x="7748824" y="632675"/>
            <a:ext cx="636900" cy="322800"/>
            <a:chOff x="790074" y="3806775"/>
            <a:chExt cx="636900" cy="322800"/>
          </a:xfrm>
        </p:grpSpPr>
        <p:sp>
          <p:nvSpPr>
            <p:cNvPr id="221" name="Google Shape;221;p31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22" name="Google Shape;222;p31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cxnSp>
        <p:nvCxnSpPr>
          <p:cNvPr id="223" name="Google Shape;223;p31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">
  <p:cSld name="CUSTOM_4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2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32"/>
          <p:cNvSpPr txBox="1">
            <a:spLocks noGrp="1"/>
          </p:cNvSpPr>
          <p:nvPr>
            <p:ph type="subTitle" idx="1"/>
          </p:nvPr>
        </p:nvSpPr>
        <p:spPr>
          <a:xfrm flipH="1">
            <a:off x="5284948" y="1255100"/>
            <a:ext cx="2596800" cy="38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32"/>
          <p:cNvSpPr txBox="1">
            <a:spLocks noGrp="1"/>
          </p:cNvSpPr>
          <p:nvPr>
            <p:ph type="subTitle" idx="2"/>
          </p:nvPr>
        </p:nvSpPr>
        <p:spPr>
          <a:xfrm flipH="1">
            <a:off x="5284948" y="2411565"/>
            <a:ext cx="2596800" cy="38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32"/>
          <p:cNvSpPr txBox="1">
            <a:spLocks noGrp="1"/>
          </p:cNvSpPr>
          <p:nvPr>
            <p:ph type="subTitle" idx="3"/>
          </p:nvPr>
        </p:nvSpPr>
        <p:spPr>
          <a:xfrm flipH="1">
            <a:off x="5284948" y="1574572"/>
            <a:ext cx="2596800" cy="636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32"/>
          <p:cNvSpPr txBox="1">
            <a:spLocks noGrp="1"/>
          </p:cNvSpPr>
          <p:nvPr>
            <p:ph type="subTitle" idx="4"/>
          </p:nvPr>
        </p:nvSpPr>
        <p:spPr>
          <a:xfrm flipH="1">
            <a:off x="5284948" y="2728211"/>
            <a:ext cx="2596800" cy="636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32"/>
          <p:cNvSpPr txBox="1">
            <a:spLocks noGrp="1"/>
          </p:cNvSpPr>
          <p:nvPr>
            <p:ph type="subTitle" idx="5"/>
          </p:nvPr>
        </p:nvSpPr>
        <p:spPr>
          <a:xfrm flipH="1">
            <a:off x="5284948" y="3568030"/>
            <a:ext cx="2596800" cy="38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32"/>
          <p:cNvSpPr txBox="1">
            <a:spLocks noGrp="1"/>
          </p:cNvSpPr>
          <p:nvPr>
            <p:ph type="subTitle" idx="6"/>
          </p:nvPr>
        </p:nvSpPr>
        <p:spPr>
          <a:xfrm flipH="1">
            <a:off x="5284948" y="3884676"/>
            <a:ext cx="2596800" cy="636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32" name="Google Shape;232;p32"/>
          <p:cNvCxnSpPr/>
          <p:nvPr/>
        </p:nvCxnSpPr>
        <p:spPr>
          <a:xfrm>
            <a:off x="0" y="46197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16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33"/>
          <p:cNvSpPr txBox="1">
            <a:spLocks noGrp="1"/>
          </p:cNvSpPr>
          <p:nvPr>
            <p:ph type="subTitle" idx="1"/>
          </p:nvPr>
        </p:nvSpPr>
        <p:spPr>
          <a:xfrm>
            <a:off x="713225" y="1274950"/>
            <a:ext cx="4171500" cy="38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33"/>
          <p:cNvSpPr txBox="1">
            <a:spLocks noGrp="1"/>
          </p:cNvSpPr>
          <p:nvPr>
            <p:ph type="subTitle" idx="2"/>
          </p:nvPr>
        </p:nvSpPr>
        <p:spPr>
          <a:xfrm>
            <a:off x="713225" y="1670625"/>
            <a:ext cx="4171500" cy="38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33"/>
          <p:cNvSpPr txBox="1">
            <a:spLocks noGrp="1"/>
          </p:cNvSpPr>
          <p:nvPr>
            <p:ph type="subTitle" idx="3"/>
          </p:nvPr>
        </p:nvSpPr>
        <p:spPr>
          <a:xfrm>
            <a:off x="713225" y="2167100"/>
            <a:ext cx="4171500" cy="38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33"/>
          <p:cNvSpPr txBox="1">
            <a:spLocks noGrp="1"/>
          </p:cNvSpPr>
          <p:nvPr>
            <p:ph type="subTitle" idx="4"/>
          </p:nvPr>
        </p:nvSpPr>
        <p:spPr>
          <a:xfrm>
            <a:off x="713225" y="2562775"/>
            <a:ext cx="4171500" cy="38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33"/>
          <p:cNvSpPr txBox="1">
            <a:spLocks noGrp="1"/>
          </p:cNvSpPr>
          <p:nvPr>
            <p:ph type="subTitle" idx="5"/>
          </p:nvPr>
        </p:nvSpPr>
        <p:spPr>
          <a:xfrm>
            <a:off x="713225" y="3059250"/>
            <a:ext cx="4171500" cy="38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33"/>
          <p:cNvSpPr txBox="1">
            <a:spLocks noGrp="1"/>
          </p:cNvSpPr>
          <p:nvPr>
            <p:ph type="subTitle" idx="6"/>
          </p:nvPr>
        </p:nvSpPr>
        <p:spPr>
          <a:xfrm>
            <a:off x="713225" y="3454925"/>
            <a:ext cx="4171500" cy="38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41" name="Google Shape;241;p33"/>
          <p:cNvGrpSpPr/>
          <p:nvPr/>
        </p:nvGrpSpPr>
        <p:grpSpPr>
          <a:xfrm>
            <a:off x="790074" y="4263975"/>
            <a:ext cx="636900" cy="322800"/>
            <a:chOff x="790074" y="3806775"/>
            <a:chExt cx="636900" cy="322800"/>
          </a:xfrm>
        </p:grpSpPr>
        <p:sp>
          <p:nvSpPr>
            <p:cNvPr id="242" name="Google Shape;242;p33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43" name="Google Shape;243;p33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cxnSp>
        <p:nvCxnSpPr>
          <p:cNvPr id="244" name="Google Shape;244;p33"/>
          <p:cNvCxnSpPr/>
          <p:nvPr/>
        </p:nvCxnSpPr>
        <p:spPr>
          <a:xfrm>
            <a:off x="0" y="46197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3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34"/>
          <p:cNvSpPr txBox="1">
            <a:spLocks noGrp="1"/>
          </p:cNvSpPr>
          <p:nvPr>
            <p:ph type="subTitle" idx="1"/>
          </p:nvPr>
        </p:nvSpPr>
        <p:spPr>
          <a:xfrm>
            <a:off x="3937325" y="1487500"/>
            <a:ext cx="2067600" cy="38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8" name="Google Shape;248;p34"/>
          <p:cNvSpPr txBox="1">
            <a:spLocks noGrp="1"/>
          </p:cNvSpPr>
          <p:nvPr>
            <p:ph type="subTitle" idx="2"/>
          </p:nvPr>
        </p:nvSpPr>
        <p:spPr>
          <a:xfrm>
            <a:off x="6363125" y="1487500"/>
            <a:ext cx="2067600" cy="38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34"/>
          <p:cNvSpPr txBox="1">
            <a:spLocks noGrp="1"/>
          </p:cNvSpPr>
          <p:nvPr>
            <p:ph type="subTitle" idx="3"/>
          </p:nvPr>
        </p:nvSpPr>
        <p:spPr>
          <a:xfrm>
            <a:off x="3937325" y="1883175"/>
            <a:ext cx="2067600" cy="636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34"/>
          <p:cNvSpPr txBox="1">
            <a:spLocks noGrp="1"/>
          </p:cNvSpPr>
          <p:nvPr>
            <p:ph type="subTitle" idx="4"/>
          </p:nvPr>
        </p:nvSpPr>
        <p:spPr>
          <a:xfrm>
            <a:off x="6363125" y="1880348"/>
            <a:ext cx="2067600" cy="636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1" name="Google Shape;251;p34"/>
          <p:cNvSpPr txBox="1">
            <a:spLocks noGrp="1"/>
          </p:cNvSpPr>
          <p:nvPr>
            <p:ph type="subTitle" idx="5"/>
          </p:nvPr>
        </p:nvSpPr>
        <p:spPr>
          <a:xfrm>
            <a:off x="3937325" y="2913050"/>
            <a:ext cx="2067600" cy="38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2" name="Google Shape;252;p34"/>
          <p:cNvSpPr txBox="1">
            <a:spLocks noGrp="1"/>
          </p:cNvSpPr>
          <p:nvPr>
            <p:ph type="subTitle" idx="6"/>
          </p:nvPr>
        </p:nvSpPr>
        <p:spPr>
          <a:xfrm>
            <a:off x="6363125" y="2913051"/>
            <a:ext cx="2067600" cy="38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34"/>
          <p:cNvSpPr txBox="1">
            <a:spLocks noGrp="1"/>
          </p:cNvSpPr>
          <p:nvPr>
            <p:ph type="subTitle" idx="7"/>
          </p:nvPr>
        </p:nvSpPr>
        <p:spPr>
          <a:xfrm>
            <a:off x="3937325" y="3308725"/>
            <a:ext cx="2067600" cy="636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34"/>
          <p:cNvSpPr txBox="1">
            <a:spLocks noGrp="1"/>
          </p:cNvSpPr>
          <p:nvPr>
            <p:ph type="subTitle" idx="8"/>
          </p:nvPr>
        </p:nvSpPr>
        <p:spPr>
          <a:xfrm>
            <a:off x="6363125" y="3305899"/>
            <a:ext cx="2067600" cy="636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55" name="Google Shape;255;p34"/>
          <p:cNvCxnSpPr/>
          <p:nvPr/>
        </p:nvCxnSpPr>
        <p:spPr>
          <a:xfrm>
            <a:off x="0" y="46197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">
  <p:cSld name="CUSTOM_6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35"/>
          <p:cNvSpPr txBox="1">
            <a:spLocks noGrp="1"/>
          </p:cNvSpPr>
          <p:nvPr>
            <p:ph type="subTitle" idx="1"/>
          </p:nvPr>
        </p:nvSpPr>
        <p:spPr>
          <a:xfrm>
            <a:off x="713225" y="1809797"/>
            <a:ext cx="2085900" cy="38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35"/>
          <p:cNvSpPr txBox="1">
            <a:spLocks noGrp="1"/>
          </p:cNvSpPr>
          <p:nvPr>
            <p:ph type="subTitle" idx="2"/>
          </p:nvPr>
        </p:nvSpPr>
        <p:spPr>
          <a:xfrm>
            <a:off x="2986750" y="1809797"/>
            <a:ext cx="2085900" cy="38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35"/>
          <p:cNvSpPr txBox="1">
            <a:spLocks noGrp="1"/>
          </p:cNvSpPr>
          <p:nvPr>
            <p:ph type="subTitle" idx="3"/>
          </p:nvPr>
        </p:nvSpPr>
        <p:spPr>
          <a:xfrm>
            <a:off x="713225" y="2166297"/>
            <a:ext cx="2085900" cy="567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35"/>
          <p:cNvSpPr txBox="1">
            <a:spLocks noGrp="1"/>
          </p:cNvSpPr>
          <p:nvPr>
            <p:ph type="subTitle" idx="4"/>
          </p:nvPr>
        </p:nvSpPr>
        <p:spPr>
          <a:xfrm>
            <a:off x="2986750" y="2163776"/>
            <a:ext cx="2085900" cy="567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p35"/>
          <p:cNvSpPr txBox="1">
            <a:spLocks noGrp="1"/>
          </p:cNvSpPr>
          <p:nvPr>
            <p:ph type="subTitle" idx="5"/>
          </p:nvPr>
        </p:nvSpPr>
        <p:spPr>
          <a:xfrm>
            <a:off x="5260275" y="1809797"/>
            <a:ext cx="2085900" cy="38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35"/>
          <p:cNvSpPr txBox="1">
            <a:spLocks noGrp="1"/>
          </p:cNvSpPr>
          <p:nvPr>
            <p:ph type="subTitle" idx="6"/>
          </p:nvPr>
        </p:nvSpPr>
        <p:spPr>
          <a:xfrm>
            <a:off x="5260275" y="2163776"/>
            <a:ext cx="2085900" cy="567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4" name="Google Shape;264;p35"/>
          <p:cNvSpPr txBox="1">
            <a:spLocks noGrp="1"/>
          </p:cNvSpPr>
          <p:nvPr>
            <p:ph type="subTitle" idx="7"/>
          </p:nvPr>
        </p:nvSpPr>
        <p:spPr>
          <a:xfrm>
            <a:off x="713225" y="3387747"/>
            <a:ext cx="2085900" cy="38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35"/>
          <p:cNvSpPr txBox="1">
            <a:spLocks noGrp="1"/>
          </p:cNvSpPr>
          <p:nvPr>
            <p:ph type="subTitle" idx="8"/>
          </p:nvPr>
        </p:nvSpPr>
        <p:spPr>
          <a:xfrm>
            <a:off x="2986750" y="3387748"/>
            <a:ext cx="2085900" cy="38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35"/>
          <p:cNvSpPr txBox="1">
            <a:spLocks noGrp="1"/>
          </p:cNvSpPr>
          <p:nvPr>
            <p:ph type="subTitle" idx="9"/>
          </p:nvPr>
        </p:nvSpPr>
        <p:spPr>
          <a:xfrm>
            <a:off x="713225" y="3741857"/>
            <a:ext cx="2085900" cy="570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7" name="Google Shape;267;p35"/>
          <p:cNvSpPr txBox="1">
            <a:spLocks noGrp="1"/>
          </p:cNvSpPr>
          <p:nvPr>
            <p:ph type="subTitle" idx="13"/>
          </p:nvPr>
        </p:nvSpPr>
        <p:spPr>
          <a:xfrm>
            <a:off x="2986750" y="3739326"/>
            <a:ext cx="2085900" cy="570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8" name="Google Shape;268;p35"/>
          <p:cNvSpPr txBox="1">
            <a:spLocks noGrp="1"/>
          </p:cNvSpPr>
          <p:nvPr>
            <p:ph type="subTitle" idx="14"/>
          </p:nvPr>
        </p:nvSpPr>
        <p:spPr>
          <a:xfrm>
            <a:off x="5260275" y="3387748"/>
            <a:ext cx="2085900" cy="38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35"/>
          <p:cNvSpPr txBox="1">
            <a:spLocks noGrp="1"/>
          </p:cNvSpPr>
          <p:nvPr>
            <p:ph type="subTitle" idx="15"/>
          </p:nvPr>
        </p:nvSpPr>
        <p:spPr>
          <a:xfrm>
            <a:off x="5260275" y="3739326"/>
            <a:ext cx="2085900" cy="570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70" name="Google Shape;270;p35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20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6"/>
          <p:cNvSpPr txBox="1">
            <a:spLocks noGrp="1"/>
          </p:cNvSpPr>
          <p:nvPr>
            <p:ph type="title"/>
          </p:nvPr>
        </p:nvSpPr>
        <p:spPr>
          <a:xfrm>
            <a:off x="4571925" y="676688"/>
            <a:ext cx="3858900" cy="118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300"/>
              <a:buNone/>
              <a:defRPr sz="82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36"/>
          <p:cNvSpPr txBox="1">
            <a:spLocks noGrp="1"/>
          </p:cNvSpPr>
          <p:nvPr>
            <p:ph type="subTitle" idx="1"/>
          </p:nvPr>
        </p:nvSpPr>
        <p:spPr>
          <a:xfrm>
            <a:off x="4789975" y="1781588"/>
            <a:ext cx="3640800" cy="9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36"/>
          <p:cNvSpPr txBox="1"/>
          <p:nvPr/>
        </p:nvSpPr>
        <p:spPr>
          <a:xfrm>
            <a:off x="4288025" y="3416738"/>
            <a:ext cx="4120800" cy="6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CREDITS: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Baloo 2"/>
                <a:ea typeface="Baloo 2"/>
                <a:cs typeface="Baloo 2"/>
                <a:sym typeface="Baloo 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, including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Baloo 2"/>
                <a:ea typeface="Baloo 2"/>
                <a:cs typeface="Baloo 2"/>
                <a:sym typeface="Baloo 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,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Baloo 2"/>
                <a:ea typeface="Baloo 2"/>
                <a:cs typeface="Baloo 2"/>
                <a:sym typeface="Baloo 2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 </a:t>
            </a:r>
            <a:endParaRPr sz="12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grpSp>
        <p:nvGrpSpPr>
          <p:cNvPr id="275" name="Google Shape;275;p36"/>
          <p:cNvGrpSpPr/>
          <p:nvPr/>
        </p:nvGrpSpPr>
        <p:grpSpPr>
          <a:xfrm>
            <a:off x="790074" y="4263975"/>
            <a:ext cx="636900" cy="322800"/>
            <a:chOff x="790074" y="3806775"/>
            <a:chExt cx="636900" cy="322800"/>
          </a:xfrm>
        </p:grpSpPr>
        <p:sp>
          <p:nvSpPr>
            <p:cNvPr id="276" name="Google Shape;276;p36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7" name="Google Shape;277;p36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cxnSp>
        <p:nvCxnSpPr>
          <p:cNvPr id="278" name="Google Shape;278;p36"/>
          <p:cNvCxnSpPr/>
          <p:nvPr/>
        </p:nvCxnSpPr>
        <p:spPr>
          <a:xfrm>
            <a:off x="2119800" y="46197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2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0" name="Google Shape;280;p37"/>
          <p:cNvGrpSpPr/>
          <p:nvPr/>
        </p:nvGrpSpPr>
        <p:grpSpPr>
          <a:xfrm>
            <a:off x="790074" y="4263975"/>
            <a:ext cx="636900" cy="322800"/>
            <a:chOff x="790074" y="3806775"/>
            <a:chExt cx="636900" cy="322800"/>
          </a:xfrm>
        </p:grpSpPr>
        <p:sp>
          <p:nvSpPr>
            <p:cNvPr id="281" name="Google Shape;281;p37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82" name="Google Shape;282;p37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283" name="Google Shape;283;p37"/>
          <p:cNvGrpSpPr/>
          <p:nvPr/>
        </p:nvGrpSpPr>
        <p:grpSpPr>
          <a:xfrm flipH="1">
            <a:off x="7254218" y="2021295"/>
            <a:ext cx="1259755" cy="3123261"/>
            <a:chOff x="2330682" y="1468700"/>
            <a:chExt cx="824447" cy="2044019"/>
          </a:xfrm>
        </p:grpSpPr>
        <p:sp>
          <p:nvSpPr>
            <p:cNvPr id="284" name="Google Shape;284;p37"/>
            <p:cNvSpPr/>
            <p:nvPr/>
          </p:nvSpPr>
          <p:spPr>
            <a:xfrm>
              <a:off x="2519514" y="2137089"/>
              <a:ext cx="635615" cy="611378"/>
            </a:xfrm>
            <a:custGeom>
              <a:avLst/>
              <a:gdLst/>
              <a:ahLst/>
              <a:cxnLst/>
              <a:rect l="l" t="t" r="r" b="b"/>
              <a:pathLst>
                <a:path w="19302" h="18566" extrusionOk="0">
                  <a:moveTo>
                    <a:pt x="13070" y="0"/>
                  </a:moveTo>
                  <a:cubicBezTo>
                    <a:pt x="12789" y="0"/>
                    <a:pt x="12499" y="104"/>
                    <a:pt x="12250" y="229"/>
                  </a:cubicBezTo>
                  <a:cubicBezTo>
                    <a:pt x="11003" y="867"/>
                    <a:pt x="9940" y="1901"/>
                    <a:pt x="8633" y="2357"/>
                  </a:cubicBezTo>
                  <a:cubicBezTo>
                    <a:pt x="8025" y="2570"/>
                    <a:pt x="7386" y="2661"/>
                    <a:pt x="6809" y="2934"/>
                  </a:cubicBezTo>
                  <a:cubicBezTo>
                    <a:pt x="3739" y="4393"/>
                    <a:pt x="4012" y="8892"/>
                    <a:pt x="3040" y="11597"/>
                  </a:cubicBezTo>
                  <a:cubicBezTo>
                    <a:pt x="2584" y="12843"/>
                    <a:pt x="0" y="17038"/>
                    <a:pt x="1034" y="18223"/>
                  </a:cubicBezTo>
                  <a:cubicBezTo>
                    <a:pt x="1241" y="18458"/>
                    <a:pt x="1409" y="18537"/>
                    <a:pt x="1563" y="18537"/>
                  </a:cubicBezTo>
                  <a:cubicBezTo>
                    <a:pt x="1880" y="18537"/>
                    <a:pt x="2137" y="18200"/>
                    <a:pt x="2568" y="18200"/>
                  </a:cubicBezTo>
                  <a:cubicBezTo>
                    <a:pt x="2630" y="18200"/>
                    <a:pt x="2696" y="18207"/>
                    <a:pt x="2766" y="18223"/>
                  </a:cubicBezTo>
                  <a:cubicBezTo>
                    <a:pt x="3070" y="18314"/>
                    <a:pt x="3374" y="18527"/>
                    <a:pt x="3708" y="18558"/>
                  </a:cubicBezTo>
                  <a:cubicBezTo>
                    <a:pt x="3750" y="18563"/>
                    <a:pt x="3791" y="18566"/>
                    <a:pt x="3832" y="18566"/>
                  </a:cubicBezTo>
                  <a:cubicBezTo>
                    <a:pt x="4476" y="18566"/>
                    <a:pt x="5007" y="17913"/>
                    <a:pt x="5350" y="17342"/>
                  </a:cubicBezTo>
                  <a:cubicBezTo>
                    <a:pt x="6383" y="15731"/>
                    <a:pt x="7295" y="14059"/>
                    <a:pt x="8116" y="12327"/>
                  </a:cubicBezTo>
                  <a:cubicBezTo>
                    <a:pt x="8420" y="11658"/>
                    <a:pt x="9423" y="8253"/>
                    <a:pt x="10122" y="8193"/>
                  </a:cubicBezTo>
                  <a:cubicBezTo>
                    <a:pt x="10129" y="8192"/>
                    <a:pt x="10137" y="8192"/>
                    <a:pt x="10145" y="8192"/>
                  </a:cubicBezTo>
                  <a:cubicBezTo>
                    <a:pt x="10769" y="8192"/>
                    <a:pt x="12316" y="10568"/>
                    <a:pt x="12766" y="10959"/>
                  </a:cubicBezTo>
                  <a:cubicBezTo>
                    <a:pt x="13718" y="11751"/>
                    <a:pt x="14899" y="12567"/>
                    <a:pt x="16169" y="12567"/>
                  </a:cubicBezTo>
                  <a:cubicBezTo>
                    <a:pt x="16360" y="12567"/>
                    <a:pt x="16554" y="12549"/>
                    <a:pt x="16748" y="12509"/>
                  </a:cubicBezTo>
                  <a:cubicBezTo>
                    <a:pt x="17751" y="12327"/>
                    <a:pt x="18572" y="11536"/>
                    <a:pt x="18937" y="10594"/>
                  </a:cubicBezTo>
                  <a:cubicBezTo>
                    <a:pt x="19301" y="9652"/>
                    <a:pt x="19241" y="8588"/>
                    <a:pt x="18997" y="7615"/>
                  </a:cubicBezTo>
                  <a:cubicBezTo>
                    <a:pt x="18238" y="4910"/>
                    <a:pt x="16049" y="2387"/>
                    <a:pt x="14073" y="533"/>
                  </a:cubicBezTo>
                  <a:cubicBezTo>
                    <a:pt x="13830" y="320"/>
                    <a:pt x="13557" y="77"/>
                    <a:pt x="13253" y="16"/>
                  </a:cubicBezTo>
                  <a:cubicBezTo>
                    <a:pt x="13192" y="5"/>
                    <a:pt x="13131" y="0"/>
                    <a:pt x="1307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7"/>
            <p:cNvSpPr/>
            <p:nvPr/>
          </p:nvSpPr>
          <p:spPr>
            <a:xfrm>
              <a:off x="2502489" y="2544998"/>
              <a:ext cx="166198" cy="684648"/>
            </a:xfrm>
            <a:custGeom>
              <a:avLst/>
              <a:gdLst/>
              <a:ahLst/>
              <a:cxnLst/>
              <a:rect l="l" t="t" r="r" b="b"/>
              <a:pathLst>
                <a:path w="5047" h="20791" fill="none" extrusionOk="0">
                  <a:moveTo>
                    <a:pt x="5046" y="0"/>
                  </a:moveTo>
                  <a:cubicBezTo>
                    <a:pt x="3131" y="2918"/>
                    <a:pt x="1642" y="6414"/>
                    <a:pt x="1277" y="9940"/>
                  </a:cubicBezTo>
                  <a:cubicBezTo>
                    <a:pt x="943" y="13557"/>
                    <a:pt x="1672" y="17356"/>
                    <a:pt x="0" y="20791"/>
                  </a:cubicBez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7"/>
            <p:cNvSpPr/>
            <p:nvPr/>
          </p:nvSpPr>
          <p:spPr>
            <a:xfrm>
              <a:off x="2361349" y="1468700"/>
              <a:ext cx="507517" cy="1142111"/>
            </a:xfrm>
            <a:custGeom>
              <a:avLst/>
              <a:gdLst/>
              <a:ahLst/>
              <a:cxnLst/>
              <a:rect l="l" t="t" r="r" b="b"/>
              <a:pathLst>
                <a:path w="15412" h="34683" extrusionOk="0">
                  <a:moveTo>
                    <a:pt x="6626" y="4517"/>
                  </a:moveTo>
                  <a:cubicBezTo>
                    <a:pt x="7077" y="4517"/>
                    <a:pt x="7246" y="5616"/>
                    <a:pt x="7296" y="5936"/>
                  </a:cubicBezTo>
                  <a:cubicBezTo>
                    <a:pt x="7389" y="6704"/>
                    <a:pt x="7210" y="7004"/>
                    <a:pt x="6961" y="7004"/>
                  </a:cubicBezTo>
                  <a:cubicBezTo>
                    <a:pt x="6560" y="7004"/>
                    <a:pt x="5974" y="6222"/>
                    <a:pt x="6049" y="5359"/>
                  </a:cubicBezTo>
                  <a:cubicBezTo>
                    <a:pt x="6049" y="5359"/>
                    <a:pt x="6049" y="5359"/>
                    <a:pt x="6049" y="5328"/>
                  </a:cubicBezTo>
                  <a:cubicBezTo>
                    <a:pt x="6080" y="5116"/>
                    <a:pt x="6110" y="4872"/>
                    <a:pt x="6262" y="4720"/>
                  </a:cubicBezTo>
                  <a:cubicBezTo>
                    <a:pt x="6400" y="4576"/>
                    <a:pt x="6521" y="4517"/>
                    <a:pt x="6626" y="4517"/>
                  </a:cubicBezTo>
                  <a:close/>
                  <a:moveTo>
                    <a:pt x="11187" y="8259"/>
                  </a:moveTo>
                  <a:cubicBezTo>
                    <a:pt x="11412" y="8259"/>
                    <a:pt x="11540" y="8423"/>
                    <a:pt x="11429" y="8915"/>
                  </a:cubicBezTo>
                  <a:cubicBezTo>
                    <a:pt x="11156" y="10313"/>
                    <a:pt x="10153" y="11468"/>
                    <a:pt x="8937" y="12106"/>
                  </a:cubicBezTo>
                  <a:cubicBezTo>
                    <a:pt x="8694" y="12258"/>
                    <a:pt x="8420" y="12350"/>
                    <a:pt x="8147" y="12350"/>
                  </a:cubicBezTo>
                  <a:cubicBezTo>
                    <a:pt x="7873" y="12350"/>
                    <a:pt x="7569" y="12228"/>
                    <a:pt x="7478" y="11955"/>
                  </a:cubicBezTo>
                  <a:cubicBezTo>
                    <a:pt x="7356" y="11651"/>
                    <a:pt x="7508" y="11316"/>
                    <a:pt x="7660" y="11073"/>
                  </a:cubicBezTo>
                  <a:cubicBezTo>
                    <a:pt x="8268" y="10070"/>
                    <a:pt x="9089" y="9401"/>
                    <a:pt x="10031" y="8793"/>
                  </a:cubicBezTo>
                  <a:cubicBezTo>
                    <a:pt x="10321" y="8612"/>
                    <a:pt x="10858" y="8259"/>
                    <a:pt x="11187" y="8259"/>
                  </a:cubicBezTo>
                  <a:close/>
                  <a:moveTo>
                    <a:pt x="3739" y="14629"/>
                  </a:moveTo>
                  <a:cubicBezTo>
                    <a:pt x="5411" y="14660"/>
                    <a:pt x="5411" y="17304"/>
                    <a:pt x="5198" y="18733"/>
                  </a:cubicBezTo>
                  <a:cubicBezTo>
                    <a:pt x="5138" y="18976"/>
                    <a:pt x="5107" y="19189"/>
                    <a:pt x="5077" y="19341"/>
                  </a:cubicBezTo>
                  <a:cubicBezTo>
                    <a:pt x="5049" y="19479"/>
                    <a:pt x="4971" y="19618"/>
                    <a:pt x="4842" y="19618"/>
                  </a:cubicBezTo>
                  <a:cubicBezTo>
                    <a:pt x="4829" y="19618"/>
                    <a:pt x="4816" y="19617"/>
                    <a:pt x="4803" y="19614"/>
                  </a:cubicBezTo>
                  <a:cubicBezTo>
                    <a:pt x="4742" y="19614"/>
                    <a:pt x="4682" y="19523"/>
                    <a:pt x="4651" y="19462"/>
                  </a:cubicBezTo>
                  <a:cubicBezTo>
                    <a:pt x="3952" y="18246"/>
                    <a:pt x="3496" y="16909"/>
                    <a:pt x="3314" y="15511"/>
                  </a:cubicBezTo>
                  <a:cubicBezTo>
                    <a:pt x="3283" y="15328"/>
                    <a:pt x="3283" y="15146"/>
                    <a:pt x="3344" y="14964"/>
                  </a:cubicBezTo>
                  <a:cubicBezTo>
                    <a:pt x="3405" y="14781"/>
                    <a:pt x="3557" y="14629"/>
                    <a:pt x="3739" y="14629"/>
                  </a:cubicBezTo>
                  <a:close/>
                  <a:moveTo>
                    <a:pt x="8238" y="20830"/>
                  </a:moveTo>
                  <a:cubicBezTo>
                    <a:pt x="8299" y="20982"/>
                    <a:pt x="8359" y="21164"/>
                    <a:pt x="8390" y="21286"/>
                  </a:cubicBezTo>
                  <a:cubicBezTo>
                    <a:pt x="8451" y="21711"/>
                    <a:pt x="8390" y="22015"/>
                    <a:pt x="7904" y="22350"/>
                  </a:cubicBezTo>
                  <a:cubicBezTo>
                    <a:pt x="7630" y="22549"/>
                    <a:pt x="7049" y="22891"/>
                    <a:pt x="6615" y="22891"/>
                  </a:cubicBezTo>
                  <a:cubicBezTo>
                    <a:pt x="6519" y="22891"/>
                    <a:pt x="6430" y="22875"/>
                    <a:pt x="6353" y="22836"/>
                  </a:cubicBezTo>
                  <a:cubicBezTo>
                    <a:pt x="6171" y="22745"/>
                    <a:pt x="6049" y="22532"/>
                    <a:pt x="6080" y="22350"/>
                  </a:cubicBezTo>
                  <a:cubicBezTo>
                    <a:pt x="6080" y="22167"/>
                    <a:pt x="6201" y="21985"/>
                    <a:pt x="6323" y="21863"/>
                  </a:cubicBezTo>
                  <a:cubicBezTo>
                    <a:pt x="6809" y="21286"/>
                    <a:pt x="7508" y="20891"/>
                    <a:pt x="8238" y="20830"/>
                  </a:cubicBezTo>
                  <a:close/>
                  <a:moveTo>
                    <a:pt x="11135" y="1"/>
                  </a:moveTo>
                  <a:cubicBezTo>
                    <a:pt x="10928" y="1"/>
                    <a:pt x="10739" y="14"/>
                    <a:pt x="10578" y="39"/>
                  </a:cubicBezTo>
                  <a:cubicBezTo>
                    <a:pt x="6688" y="617"/>
                    <a:pt x="4682" y="3960"/>
                    <a:pt x="3010" y="7122"/>
                  </a:cubicBezTo>
                  <a:cubicBezTo>
                    <a:pt x="2979" y="7182"/>
                    <a:pt x="2949" y="7213"/>
                    <a:pt x="2979" y="7274"/>
                  </a:cubicBezTo>
                  <a:cubicBezTo>
                    <a:pt x="2979" y="7365"/>
                    <a:pt x="3040" y="7395"/>
                    <a:pt x="3101" y="7456"/>
                  </a:cubicBezTo>
                  <a:cubicBezTo>
                    <a:pt x="3770" y="8003"/>
                    <a:pt x="4195" y="8885"/>
                    <a:pt x="4226" y="9796"/>
                  </a:cubicBezTo>
                  <a:cubicBezTo>
                    <a:pt x="4226" y="9888"/>
                    <a:pt x="4195" y="9979"/>
                    <a:pt x="4165" y="10070"/>
                  </a:cubicBezTo>
                  <a:cubicBezTo>
                    <a:pt x="4095" y="10163"/>
                    <a:pt x="3972" y="10203"/>
                    <a:pt x="3850" y="10203"/>
                  </a:cubicBezTo>
                  <a:cubicBezTo>
                    <a:pt x="3813" y="10203"/>
                    <a:pt x="3775" y="10199"/>
                    <a:pt x="3739" y="10192"/>
                  </a:cubicBezTo>
                  <a:cubicBezTo>
                    <a:pt x="3618" y="10131"/>
                    <a:pt x="3496" y="10009"/>
                    <a:pt x="3405" y="9918"/>
                  </a:cubicBezTo>
                  <a:cubicBezTo>
                    <a:pt x="3040" y="9492"/>
                    <a:pt x="2827" y="9037"/>
                    <a:pt x="2645" y="8520"/>
                  </a:cubicBezTo>
                  <a:cubicBezTo>
                    <a:pt x="1490" y="10769"/>
                    <a:pt x="1125" y="14265"/>
                    <a:pt x="1399" y="16727"/>
                  </a:cubicBezTo>
                  <a:cubicBezTo>
                    <a:pt x="1551" y="18216"/>
                    <a:pt x="2098" y="19857"/>
                    <a:pt x="1976" y="21347"/>
                  </a:cubicBezTo>
                  <a:cubicBezTo>
                    <a:pt x="1855" y="23170"/>
                    <a:pt x="1095" y="24903"/>
                    <a:pt x="609" y="26666"/>
                  </a:cubicBezTo>
                  <a:cubicBezTo>
                    <a:pt x="61" y="28581"/>
                    <a:pt x="1" y="30709"/>
                    <a:pt x="396" y="32684"/>
                  </a:cubicBezTo>
                  <a:cubicBezTo>
                    <a:pt x="548" y="33414"/>
                    <a:pt x="913" y="34113"/>
                    <a:pt x="1581" y="34478"/>
                  </a:cubicBezTo>
                  <a:cubicBezTo>
                    <a:pt x="1821" y="34614"/>
                    <a:pt x="2103" y="34683"/>
                    <a:pt x="2384" y="34683"/>
                  </a:cubicBezTo>
                  <a:cubicBezTo>
                    <a:pt x="2854" y="34683"/>
                    <a:pt x="3321" y="34493"/>
                    <a:pt x="3587" y="34113"/>
                  </a:cubicBezTo>
                  <a:cubicBezTo>
                    <a:pt x="3779" y="34177"/>
                    <a:pt x="3978" y="34207"/>
                    <a:pt x="4177" y="34207"/>
                  </a:cubicBezTo>
                  <a:cubicBezTo>
                    <a:pt x="4929" y="34207"/>
                    <a:pt x="5683" y="33776"/>
                    <a:pt x="6019" y="33079"/>
                  </a:cubicBezTo>
                  <a:cubicBezTo>
                    <a:pt x="6323" y="32380"/>
                    <a:pt x="6232" y="31590"/>
                    <a:pt x="6201" y="30830"/>
                  </a:cubicBezTo>
                  <a:cubicBezTo>
                    <a:pt x="6141" y="28277"/>
                    <a:pt x="7052" y="26210"/>
                    <a:pt x="8511" y="24204"/>
                  </a:cubicBezTo>
                  <a:cubicBezTo>
                    <a:pt x="9940" y="22259"/>
                    <a:pt x="9788" y="19249"/>
                    <a:pt x="10335" y="16939"/>
                  </a:cubicBezTo>
                  <a:cubicBezTo>
                    <a:pt x="10882" y="14599"/>
                    <a:pt x="12098" y="12471"/>
                    <a:pt x="13162" y="10344"/>
                  </a:cubicBezTo>
                  <a:cubicBezTo>
                    <a:pt x="14135" y="8337"/>
                    <a:pt x="15411" y="6362"/>
                    <a:pt x="15047" y="4143"/>
                  </a:cubicBezTo>
                  <a:cubicBezTo>
                    <a:pt x="14986" y="3930"/>
                    <a:pt x="14955" y="3717"/>
                    <a:pt x="14864" y="3474"/>
                  </a:cubicBezTo>
                  <a:cubicBezTo>
                    <a:pt x="14864" y="3444"/>
                    <a:pt x="14864" y="3413"/>
                    <a:pt x="14803" y="3383"/>
                  </a:cubicBezTo>
                  <a:cubicBezTo>
                    <a:pt x="14786" y="3365"/>
                    <a:pt x="14765" y="3358"/>
                    <a:pt x="14744" y="3358"/>
                  </a:cubicBezTo>
                  <a:cubicBezTo>
                    <a:pt x="14692" y="3358"/>
                    <a:pt x="14634" y="3401"/>
                    <a:pt x="14591" y="3444"/>
                  </a:cubicBezTo>
                  <a:cubicBezTo>
                    <a:pt x="14013" y="3930"/>
                    <a:pt x="13314" y="4325"/>
                    <a:pt x="12584" y="4568"/>
                  </a:cubicBezTo>
                  <a:cubicBezTo>
                    <a:pt x="12535" y="4581"/>
                    <a:pt x="12470" y="4593"/>
                    <a:pt x="12407" y="4593"/>
                  </a:cubicBezTo>
                  <a:cubicBezTo>
                    <a:pt x="12314" y="4593"/>
                    <a:pt x="12225" y="4567"/>
                    <a:pt x="12189" y="4477"/>
                  </a:cubicBezTo>
                  <a:cubicBezTo>
                    <a:pt x="12159" y="4386"/>
                    <a:pt x="12189" y="4325"/>
                    <a:pt x="12220" y="4264"/>
                  </a:cubicBezTo>
                  <a:cubicBezTo>
                    <a:pt x="12463" y="3808"/>
                    <a:pt x="12797" y="3413"/>
                    <a:pt x="13223" y="3109"/>
                  </a:cubicBezTo>
                  <a:cubicBezTo>
                    <a:pt x="13648" y="2805"/>
                    <a:pt x="14256" y="2532"/>
                    <a:pt x="14287" y="2015"/>
                  </a:cubicBezTo>
                  <a:cubicBezTo>
                    <a:pt x="14365" y="523"/>
                    <a:pt x="12415" y="1"/>
                    <a:pt x="11135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7"/>
            <p:cNvSpPr/>
            <p:nvPr/>
          </p:nvSpPr>
          <p:spPr>
            <a:xfrm>
              <a:off x="2410415" y="2260709"/>
              <a:ext cx="119141" cy="1026000"/>
            </a:xfrm>
            <a:custGeom>
              <a:avLst/>
              <a:gdLst/>
              <a:ahLst/>
              <a:cxnLst/>
              <a:rect l="l" t="t" r="r" b="b"/>
              <a:pathLst>
                <a:path w="3618" h="31157" fill="none" extrusionOk="0">
                  <a:moveTo>
                    <a:pt x="0" y="31156"/>
                  </a:moveTo>
                  <a:cubicBezTo>
                    <a:pt x="669" y="29941"/>
                    <a:pt x="1337" y="28694"/>
                    <a:pt x="1641" y="27327"/>
                  </a:cubicBezTo>
                  <a:cubicBezTo>
                    <a:pt x="1854" y="26415"/>
                    <a:pt x="1915" y="25442"/>
                    <a:pt x="1976" y="24469"/>
                  </a:cubicBezTo>
                  <a:cubicBezTo>
                    <a:pt x="2006" y="23801"/>
                    <a:pt x="1945" y="23618"/>
                    <a:pt x="2067" y="22980"/>
                  </a:cubicBezTo>
                  <a:cubicBezTo>
                    <a:pt x="2857" y="19302"/>
                    <a:pt x="3617" y="15472"/>
                    <a:pt x="2553" y="11916"/>
                  </a:cubicBezTo>
                  <a:cubicBezTo>
                    <a:pt x="2037" y="10183"/>
                    <a:pt x="1125" y="8573"/>
                    <a:pt x="973" y="6779"/>
                  </a:cubicBezTo>
                  <a:cubicBezTo>
                    <a:pt x="821" y="4348"/>
                    <a:pt x="2128" y="2068"/>
                    <a:pt x="3404" y="1"/>
                  </a:cubicBez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7"/>
            <p:cNvSpPr/>
            <p:nvPr/>
          </p:nvSpPr>
          <p:spPr>
            <a:xfrm>
              <a:off x="2330682" y="3113509"/>
              <a:ext cx="338001" cy="399210"/>
            </a:xfrm>
            <a:custGeom>
              <a:avLst/>
              <a:gdLst/>
              <a:ahLst/>
              <a:cxnLst/>
              <a:rect l="l" t="t" r="r" b="b"/>
              <a:pathLst>
                <a:path w="13588" h="12123" extrusionOk="0">
                  <a:moveTo>
                    <a:pt x="1" y="1"/>
                  </a:moveTo>
                  <a:cubicBezTo>
                    <a:pt x="1" y="1"/>
                    <a:pt x="1277" y="10852"/>
                    <a:pt x="1551" y="12068"/>
                  </a:cubicBezTo>
                  <a:cubicBezTo>
                    <a:pt x="1561" y="12109"/>
                    <a:pt x="2746" y="12122"/>
                    <a:pt x="4323" y="12122"/>
                  </a:cubicBezTo>
                  <a:cubicBezTo>
                    <a:pt x="7475" y="12122"/>
                    <a:pt x="12189" y="12068"/>
                    <a:pt x="12189" y="12068"/>
                  </a:cubicBezTo>
                  <a:cubicBezTo>
                    <a:pt x="12250" y="11946"/>
                    <a:pt x="12737" y="5959"/>
                    <a:pt x="12858" y="5472"/>
                  </a:cubicBezTo>
                  <a:lnTo>
                    <a:pt x="1358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89" name="Google Shape;289;p37"/>
          <p:cNvCxnSpPr/>
          <p:nvPr/>
        </p:nvCxnSpPr>
        <p:spPr>
          <a:xfrm>
            <a:off x="2119800" y="46197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2_1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8"/>
          <p:cNvSpPr/>
          <p:nvPr/>
        </p:nvSpPr>
        <p:spPr>
          <a:xfrm>
            <a:off x="-517325" y="1618328"/>
            <a:ext cx="2760300" cy="2760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2" name="Google Shape;292;p38"/>
          <p:cNvGrpSpPr/>
          <p:nvPr/>
        </p:nvGrpSpPr>
        <p:grpSpPr>
          <a:xfrm>
            <a:off x="7748824" y="632675"/>
            <a:ext cx="636900" cy="322800"/>
            <a:chOff x="790074" y="3806775"/>
            <a:chExt cx="636900" cy="322800"/>
          </a:xfrm>
        </p:grpSpPr>
        <p:sp>
          <p:nvSpPr>
            <p:cNvPr id="293" name="Google Shape;293;p38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94" name="Google Shape;294;p38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295" name="Google Shape;295;p38"/>
          <p:cNvGrpSpPr/>
          <p:nvPr/>
        </p:nvGrpSpPr>
        <p:grpSpPr>
          <a:xfrm flipH="1">
            <a:off x="244674" y="1853382"/>
            <a:ext cx="1628002" cy="3290198"/>
            <a:chOff x="6795049" y="1179275"/>
            <a:chExt cx="916719" cy="1852694"/>
          </a:xfrm>
        </p:grpSpPr>
        <p:sp>
          <p:nvSpPr>
            <p:cNvPr id="296" name="Google Shape;296;p38"/>
            <p:cNvSpPr/>
            <p:nvPr/>
          </p:nvSpPr>
          <p:spPr>
            <a:xfrm flipH="1">
              <a:off x="7005588" y="1179275"/>
              <a:ext cx="520739" cy="924305"/>
            </a:xfrm>
            <a:custGeom>
              <a:avLst/>
              <a:gdLst/>
              <a:ahLst/>
              <a:cxnLst/>
              <a:rect l="l" t="t" r="r" b="b"/>
              <a:pathLst>
                <a:path w="16559" h="29392" extrusionOk="0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8"/>
            <p:cNvSpPr/>
            <p:nvPr/>
          </p:nvSpPr>
          <p:spPr>
            <a:xfrm flipH="1">
              <a:off x="6795049" y="1817172"/>
              <a:ext cx="639516" cy="653070"/>
            </a:xfrm>
            <a:custGeom>
              <a:avLst/>
              <a:gdLst/>
              <a:ahLst/>
              <a:cxnLst/>
              <a:rect l="l" t="t" r="r" b="b"/>
              <a:pathLst>
                <a:path w="20336" h="20767" extrusionOk="0">
                  <a:moveTo>
                    <a:pt x="16779" y="6714"/>
                  </a:moveTo>
                  <a:cubicBezTo>
                    <a:pt x="17022" y="6714"/>
                    <a:pt x="17296" y="6775"/>
                    <a:pt x="17417" y="6988"/>
                  </a:cubicBezTo>
                  <a:cubicBezTo>
                    <a:pt x="17569" y="7292"/>
                    <a:pt x="17235" y="7596"/>
                    <a:pt x="16931" y="7778"/>
                  </a:cubicBezTo>
                  <a:cubicBezTo>
                    <a:pt x="16901" y="7808"/>
                    <a:pt x="16901" y="7808"/>
                    <a:pt x="16870" y="7839"/>
                  </a:cubicBezTo>
                  <a:cubicBezTo>
                    <a:pt x="15958" y="8325"/>
                    <a:pt x="14986" y="8903"/>
                    <a:pt x="13952" y="9024"/>
                  </a:cubicBezTo>
                  <a:cubicBezTo>
                    <a:pt x="13853" y="9033"/>
                    <a:pt x="13699" y="9045"/>
                    <a:pt x="13529" y="9045"/>
                  </a:cubicBezTo>
                  <a:cubicBezTo>
                    <a:pt x="13127" y="9045"/>
                    <a:pt x="12630" y="8980"/>
                    <a:pt x="12524" y="8660"/>
                  </a:cubicBezTo>
                  <a:cubicBezTo>
                    <a:pt x="12341" y="8112"/>
                    <a:pt x="13253" y="7596"/>
                    <a:pt x="13618" y="7413"/>
                  </a:cubicBezTo>
                  <a:cubicBezTo>
                    <a:pt x="14591" y="6957"/>
                    <a:pt x="15685" y="6714"/>
                    <a:pt x="16779" y="6714"/>
                  </a:cubicBezTo>
                  <a:close/>
                  <a:moveTo>
                    <a:pt x="10927" y="5510"/>
                  </a:moveTo>
                  <a:cubicBezTo>
                    <a:pt x="10986" y="5510"/>
                    <a:pt x="11043" y="5524"/>
                    <a:pt x="11095" y="5559"/>
                  </a:cubicBezTo>
                  <a:cubicBezTo>
                    <a:pt x="11430" y="5802"/>
                    <a:pt x="11521" y="6198"/>
                    <a:pt x="11490" y="6653"/>
                  </a:cubicBezTo>
                  <a:cubicBezTo>
                    <a:pt x="11430" y="7565"/>
                    <a:pt x="10852" y="8720"/>
                    <a:pt x="10518" y="9146"/>
                  </a:cubicBezTo>
                  <a:cubicBezTo>
                    <a:pt x="10453" y="9253"/>
                    <a:pt x="10328" y="9361"/>
                    <a:pt x="10217" y="9361"/>
                  </a:cubicBezTo>
                  <a:cubicBezTo>
                    <a:pt x="10171" y="9361"/>
                    <a:pt x="10128" y="9342"/>
                    <a:pt x="10092" y="9298"/>
                  </a:cubicBezTo>
                  <a:cubicBezTo>
                    <a:pt x="10062" y="9267"/>
                    <a:pt x="10062" y="9207"/>
                    <a:pt x="10062" y="9146"/>
                  </a:cubicBezTo>
                  <a:cubicBezTo>
                    <a:pt x="10031" y="8872"/>
                    <a:pt x="10031" y="8416"/>
                    <a:pt x="10062" y="8295"/>
                  </a:cubicBezTo>
                  <a:cubicBezTo>
                    <a:pt x="10001" y="7444"/>
                    <a:pt x="9849" y="6380"/>
                    <a:pt x="10518" y="5711"/>
                  </a:cubicBezTo>
                  <a:cubicBezTo>
                    <a:pt x="10626" y="5603"/>
                    <a:pt x="10781" y="5510"/>
                    <a:pt x="10927" y="5510"/>
                  </a:cubicBezTo>
                  <a:close/>
                  <a:moveTo>
                    <a:pt x="9732" y="14091"/>
                  </a:moveTo>
                  <a:cubicBezTo>
                    <a:pt x="10332" y="14091"/>
                    <a:pt x="10997" y="14179"/>
                    <a:pt x="11034" y="14496"/>
                  </a:cubicBezTo>
                  <a:cubicBezTo>
                    <a:pt x="11065" y="14799"/>
                    <a:pt x="10761" y="15012"/>
                    <a:pt x="10305" y="15164"/>
                  </a:cubicBezTo>
                  <a:cubicBezTo>
                    <a:pt x="9515" y="15438"/>
                    <a:pt x="8329" y="15468"/>
                    <a:pt x="8056" y="15529"/>
                  </a:cubicBezTo>
                  <a:cubicBezTo>
                    <a:pt x="7630" y="15590"/>
                    <a:pt x="7204" y="15651"/>
                    <a:pt x="6809" y="15711"/>
                  </a:cubicBezTo>
                  <a:cubicBezTo>
                    <a:pt x="6718" y="15559"/>
                    <a:pt x="6870" y="15377"/>
                    <a:pt x="6992" y="15225"/>
                  </a:cubicBezTo>
                  <a:cubicBezTo>
                    <a:pt x="7539" y="14769"/>
                    <a:pt x="8147" y="14374"/>
                    <a:pt x="8846" y="14161"/>
                  </a:cubicBezTo>
                  <a:cubicBezTo>
                    <a:pt x="8999" y="14126"/>
                    <a:pt x="9353" y="14091"/>
                    <a:pt x="9732" y="14091"/>
                  </a:cubicBezTo>
                  <a:close/>
                  <a:moveTo>
                    <a:pt x="18891" y="0"/>
                  </a:moveTo>
                  <a:cubicBezTo>
                    <a:pt x="18590" y="0"/>
                    <a:pt x="18276" y="71"/>
                    <a:pt x="17995" y="149"/>
                  </a:cubicBezTo>
                  <a:cubicBezTo>
                    <a:pt x="16931" y="453"/>
                    <a:pt x="15898" y="818"/>
                    <a:pt x="14895" y="1273"/>
                  </a:cubicBezTo>
                  <a:cubicBezTo>
                    <a:pt x="14864" y="1273"/>
                    <a:pt x="15168" y="3918"/>
                    <a:pt x="15047" y="4252"/>
                  </a:cubicBezTo>
                  <a:cubicBezTo>
                    <a:pt x="14940" y="4549"/>
                    <a:pt x="14493" y="4921"/>
                    <a:pt x="14109" y="4921"/>
                  </a:cubicBezTo>
                  <a:cubicBezTo>
                    <a:pt x="13943" y="4921"/>
                    <a:pt x="13789" y="4852"/>
                    <a:pt x="13679" y="4678"/>
                  </a:cubicBezTo>
                  <a:cubicBezTo>
                    <a:pt x="13588" y="4526"/>
                    <a:pt x="13588" y="4343"/>
                    <a:pt x="13588" y="4161"/>
                  </a:cubicBezTo>
                  <a:cubicBezTo>
                    <a:pt x="13618" y="3462"/>
                    <a:pt x="13679" y="2732"/>
                    <a:pt x="13648" y="2003"/>
                  </a:cubicBezTo>
                  <a:lnTo>
                    <a:pt x="13648" y="2003"/>
                  </a:lnTo>
                  <a:cubicBezTo>
                    <a:pt x="10852" y="3219"/>
                    <a:pt x="8420" y="5134"/>
                    <a:pt x="6353" y="7413"/>
                  </a:cubicBezTo>
                  <a:cubicBezTo>
                    <a:pt x="5867" y="7991"/>
                    <a:pt x="4773" y="8903"/>
                    <a:pt x="4803" y="9693"/>
                  </a:cubicBezTo>
                  <a:cubicBezTo>
                    <a:pt x="4803" y="10149"/>
                    <a:pt x="5168" y="10726"/>
                    <a:pt x="5229" y="11213"/>
                  </a:cubicBezTo>
                  <a:cubicBezTo>
                    <a:pt x="5290" y="11760"/>
                    <a:pt x="5290" y="12337"/>
                    <a:pt x="5198" y="12885"/>
                  </a:cubicBezTo>
                  <a:cubicBezTo>
                    <a:pt x="5198" y="13006"/>
                    <a:pt x="5138" y="13158"/>
                    <a:pt x="5016" y="13189"/>
                  </a:cubicBezTo>
                  <a:cubicBezTo>
                    <a:pt x="4997" y="13195"/>
                    <a:pt x="4978" y="13198"/>
                    <a:pt x="4959" y="13198"/>
                  </a:cubicBezTo>
                  <a:cubicBezTo>
                    <a:pt x="4803" y="13198"/>
                    <a:pt x="4678" y="12984"/>
                    <a:pt x="4651" y="12793"/>
                  </a:cubicBezTo>
                  <a:cubicBezTo>
                    <a:pt x="4499" y="11973"/>
                    <a:pt x="4469" y="11152"/>
                    <a:pt x="4378" y="10301"/>
                  </a:cubicBezTo>
                  <a:cubicBezTo>
                    <a:pt x="2584" y="12094"/>
                    <a:pt x="1642" y="15012"/>
                    <a:pt x="1065" y="17413"/>
                  </a:cubicBezTo>
                  <a:cubicBezTo>
                    <a:pt x="943" y="17991"/>
                    <a:pt x="1" y="20392"/>
                    <a:pt x="578" y="20757"/>
                  </a:cubicBezTo>
                  <a:cubicBezTo>
                    <a:pt x="589" y="20764"/>
                    <a:pt x="607" y="20767"/>
                    <a:pt x="631" y="20767"/>
                  </a:cubicBezTo>
                  <a:cubicBezTo>
                    <a:pt x="1156" y="20767"/>
                    <a:pt x="4710" y="19260"/>
                    <a:pt x="5320" y="19085"/>
                  </a:cubicBezTo>
                  <a:cubicBezTo>
                    <a:pt x="8572" y="18295"/>
                    <a:pt x="11733" y="16532"/>
                    <a:pt x="13983" y="13766"/>
                  </a:cubicBezTo>
                  <a:cubicBezTo>
                    <a:pt x="15351" y="12094"/>
                    <a:pt x="16658" y="10301"/>
                    <a:pt x="17721" y="8386"/>
                  </a:cubicBezTo>
                  <a:cubicBezTo>
                    <a:pt x="18572" y="6836"/>
                    <a:pt x="20031" y="4313"/>
                    <a:pt x="19880" y="2520"/>
                  </a:cubicBezTo>
                  <a:cubicBezTo>
                    <a:pt x="19606" y="2520"/>
                    <a:pt x="19302" y="2611"/>
                    <a:pt x="18998" y="2732"/>
                  </a:cubicBezTo>
                  <a:cubicBezTo>
                    <a:pt x="18694" y="2854"/>
                    <a:pt x="18390" y="2976"/>
                    <a:pt x="18025" y="2976"/>
                  </a:cubicBezTo>
                  <a:cubicBezTo>
                    <a:pt x="17995" y="2976"/>
                    <a:pt x="17934" y="2976"/>
                    <a:pt x="17904" y="2945"/>
                  </a:cubicBezTo>
                  <a:cubicBezTo>
                    <a:pt x="17843" y="2915"/>
                    <a:pt x="17843" y="2854"/>
                    <a:pt x="17843" y="2824"/>
                  </a:cubicBezTo>
                  <a:cubicBezTo>
                    <a:pt x="17813" y="2398"/>
                    <a:pt x="18177" y="2033"/>
                    <a:pt x="18572" y="1881"/>
                  </a:cubicBezTo>
                  <a:cubicBezTo>
                    <a:pt x="18876" y="1729"/>
                    <a:pt x="19849" y="1760"/>
                    <a:pt x="20062" y="1547"/>
                  </a:cubicBezTo>
                  <a:cubicBezTo>
                    <a:pt x="20335" y="1243"/>
                    <a:pt x="19940" y="453"/>
                    <a:pt x="19667" y="240"/>
                  </a:cubicBezTo>
                  <a:cubicBezTo>
                    <a:pt x="19445" y="63"/>
                    <a:pt x="19174" y="0"/>
                    <a:pt x="1889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8"/>
            <p:cNvSpPr/>
            <p:nvPr/>
          </p:nvSpPr>
          <p:spPr>
            <a:xfrm flipH="1">
              <a:off x="7093297" y="2145853"/>
              <a:ext cx="366112" cy="535331"/>
            </a:xfrm>
            <a:custGeom>
              <a:avLst/>
              <a:gdLst/>
              <a:ahLst/>
              <a:cxnLst/>
              <a:rect l="l" t="t" r="r" b="b"/>
              <a:pathLst>
                <a:path w="11642" h="17023" fill="none" extrusionOk="0">
                  <a:moveTo>
                    <a:pt x="11642" y="1"/>
                  </a:moveTo>
                  <a:cubicBezTo>
                    <a:pt x="9423" y="1946"/>
                    <a:pt x="7235" y="3892"/>
                    <a:pt x="5046" y="5837"/>
                  </a:cubicBezTo>
                  <a:cubicBezTo>
                    <a:pt x="3861" y="6870"/>
                    <a:pt x="2675" y="7934"/>
                    <a:pt x="1855" y="9302"/>
                  </a:cubicBezTo>
                  <a:cubicBezTo>
                    <a:pt x="517" y="11551"/>
                    <a:pt x="244" y="14348"/>
                    <a:pt x="0" y="17022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8"/>
            <p:cNvSpPr/>
            <p:nvPr/>
          </p:nvSpPr>
          <p:spPr>
            <a:xfrm flipH="1">
              <a:off x="7207985" y="1467233"/>
              <a:ext cx="270543" cy="1289473"/>
            </a:xfrm>
            <a:custGeom>
              <a:avLst/>
              <a:gdLst/>
              <a:ahLst/>
              <a:cxnLst/>
              <a:rect l="l" t="t" r="r" b="b"/>
              <a:pathLst>
                <a:path w="8603" h="41004" fill="none" extrusionOk="0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8"/>
            <p:cNvSpPr/>
            <p:nvPr/>
          </p:nvSpPr>
          <p:spPr>
            <a:xfrm flipH="1">
              <a:off x="7227099" y="2628560"/>
              <a:ext cx="484669" cy="403409"/>
            </a:xfrm>
            <a:custGeom>
              <a:avLst/>
              <a:gdLst/>
              <a:ahLst/>
              <a:cxnLst/>
              <a:rect l="l" t="t" r="r" b="b"/>
              <a:pathLst>
                <a:path w="15412" h="12828" extrusionOk="0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01" name="Google Shape;301;p38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22_1_1"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" name="Google Shape;303;p39"/>
          <p:cNvGrpSpPr/>
          <p:nvPr/>
        </p:nvGrpSpPr>
        <p:grpSpPr>
          <a:xfrm>
            <a:off x="790074" y="4263975"/>
            <a:ext cx="636900" cy="322800"/>
            <a:chOff x="790074" y="3806775"/>
            <a:chExt cx="636900" cy="322800"/>
          </a:xfrm>
        </p:grpSpPr>
        <p:sp>
          <p:nvSpPr>
            <p:cNvPr id="304" name="Google Shape;304;p39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05" name="Google Shape;305;p39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306" name="Google Shape;306;p39"/>
          <p:cNvGrpSpPr/>
          <p:nvPr/>
        </p:nvGrpSpPr>
        <p:grpSpPr>
          <a:xfrm>
            <a:off x="7146121" y="2125283"/>
            <a:ext cx="1150439" cy="3018223"/>
            <a:chOff x="7005588" y="1179275"/>
            <a:chExt cx="706180" cy="1852694"/>
          </a:xfrm>
        </p:grpSpPr>
        <p:sp>
          <p:nvSpPr>
            <p:cNvPr id="307" name="Google Shape;307;p39"/>
            <p:cNvSpPr/>
            <p:nvPr/>
          </p:nvSpPr>
          <p:spPr>
            <a:xfrm flipH="1">
              <a:off x="7005588" y="1179275"/>
              <a:ext cx="520739" cy="924305"/>
            </a:xfrm>
            <a:custGeom>
              <a:avLst/>
              <a:gdLst/>
              <a:ahLst/>
              <a:cxnLst/>
              <a:rect l="l" t="t" r="r" b="b"/>
              <a:pathLst>
                <a:path w="16559" h="29392" extrusionOk="0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9"/>
            <p:cNvSpPr/>
            <p:nvPr/>
          </p:nvSpPr>
          <p:spPr>
            <a:xfrm flipH="1">
              <a:off x="7207985" y="1467233"/>
              <a:ext cx="270543" cy="1289473"/>
            </a:xfrm>
            <a:custGeom>
              <a:avLst/>
              <a:gdLst/>
              <a:ahLst/>
              <a:cxnLst/>
              <a:rect l="l" t="t" r="r" b="b"/>
              <a:pathLst>
                <a:path w="8603" h="41004" fill="none" extrusionOk="0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9"/>
            <p:cNvSpPr/>
            <p:nvPr/>
          </p:nvSpPr>
          <p:spPr>
            <a:xfrm flipH="1">
              <a:off x="7227099" y="2628560"/>
              <a:ext cx="484669" cy="403409"/>
            </a:xfrm>
            <a:custGeom>
              <a:avLst/>
              <a:gdLst/>
              <a:ahLst/>
              <a:cxnLst/>
              <a:rect l="l" t="t" r="r" b="b"/>
              <a:pathLst>
                <a:path w="15412" h="12828" extrusionOk="0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10" name="Google Shape;310;p39"/>
          <p:cNvCxnSpPr/>
          <p:nvPr/>
        </p:nvCxnSpPr>
        <p:spPr>
          <a:xfrm>
            <a:off x="0" y="46197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1"/>
          </p:nvPr>
        </p:nvSpPr>
        <p:spPr>
          <a:xfrm>
            <a:off x="713225" y="1479550"/>
            <a:ext cx="35031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2"/>
          </p:nvPr>
        </p:nvSpPr>
        <p:spPr>
          <a:xfrm>
            <a:off x="713225" y="2816525"/>
            <a:ext cx="35031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3"/>
          </p:nvPr>
        </p:nvSpPr>
        <p:spPr>
          <a:xfrm>
            <a:off x="713225" y="1904125"/>
            <a:ext cx="3503100" cy="636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4"/>
          </p:nvPr>
        </p:nvSpPr>
        <p:spPr>
          <a:xfrm>
            <a:off x="713225" y="3241100"/>
            <a:ext cx="3503100" cy="636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2" name="Google Shape;32;p5"/>
          <p:cNvCxnSpPr/>
          <p:nvPr/>
        </p:nvCxnSpPr>
        <p:spPr>
          <a:xfrm>
            <a:off x="2119800" y="472122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cxnSp>
        <p:nvCxnSpPr>
          <p:cNvPr id="35" name="Google Shape;35;p6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4824050" y="1354750"/>
            <a:ext cx="3606900" cy="14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3300" b="1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ubTitle" idx="1"/>
          </p:nvPr>
        </p:nvSpPr>
        <p:spPr>
          <a:xfrm>
            <a:off x="4823900" y="3009013"/>
            <a:ext cx="3606900" cy="77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9" name="Google Shape;39;p7"/>
          <p:cNvGrpSpPr/>
          <p:nvPr/>
        </p:nvGrpSpPr>
        <p:grpSpPr>
          <a:xfrm>
            <a:off x="7748824" y="632675"/>
            <a:ext cx="636900" cy="322800"/>
            <a:chOff x="790074" y="3806775"/>
            <a:chExt cx="636900" cy="322800"/>
          </a:xfrm>
        </p:grpSpPr>
        <p:sp>
          <p:nvSpPr>
            <p:cNvPr id="40" name="Google Shape;40;p7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1" name="Google Shape;41;p7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cxnSp>
        <p:nvCxnSpPr>
          <p:cNvPr id="42" name="Google Shape;42;p7"/>
          <p:cNvCxnSpPr/>
          <p:nvPr/>
        </p:nvCxnSpPr>
        <p:spPr>
          <a:xfrm>
            <a:off x="2119800" y="472122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713225" y="1224450"/>
            <a:ext cx="4855200" cy="238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7600" b="1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cxnSp>
        <p:nvCxnSpPr>
          <p:cNvPr id="45" name="Google Shape;45;p8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>
            <a:spLocks noGrp="1"/>
          </p:cNvSpPr>
          <p:nvPr>
            <p:ph type="title"/>
          </p:nvPr>
        </p:nvSpPr>
        <p:spPr>
          <a:xfrm>
            <a:off x="4431200" y="1473100"/>
            <a:ext cx="3999900" cy="82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5400" b="1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ubTitle" idx="1"/>
          </p:nvPr>
        </p:nvSpPr>
        <p:spPr>
          <a:xfrm>
            <a:off x="4431200" y="2347125"/>
            <a:ext cx="3999900" cy="13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dk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cxnSp>
        <p:nvCxnSpPr>
          <p:cNvPr id="49" name="Google Shape;49;p9"/>
          <p:cNvCxnSpPr/>
          <p:nvPr/>
        </p:nvCxnSpPr>
        <p:spPr>
          <a:xfrm>
            <a:off x="0" y="46197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0" name="Google Shape;50;p9"/>
          <p:cNvGrpSpPr/>
          <p:nvPr/>
        </p:nvGrpSpPr>
        <p:grpSpPr>
          <a:xfrm>
            <a:off x="7748824" y="4263975"/>
            <a:ext cx="636900" cy="322800"/>
            <a:chOff x="790074" y="3806775"/>
            <a:chExt cx="636900" cy="322800"/>
          </a:xfrm>
        </p:grpSpPr>
        <p:sp>
          <p:nvSpPr>
            <p:cNvPr id="51" name="Google Shape;51;p9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2" name="Google Shape;52;p9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>
            <a:off x="-17350" y="-1275"/>
            <a:ext cx="9161400" cy="5178600"/>
          </a:xfrm>
          <a:prstGeom prst="rect">
            <a:avLst/>
          </a:prstGeom>
          <a:solidFill>
            <a:srgbClr val="8E7CC3">
              <a:alpha val="21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713225" y="3044225"/>
            <a:ext cx="3330300" cy="14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 sz="3300" b="1"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Baloo 2"/>
                <a:ea typeface="Baloo 2"/>
                <a:cs typeface="Baloo 2"/>
                <a:sym typeface="Baloo 2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Baloo 2"/>
                <a:ea typeface="Baloo 2"/>
                <a:cs typeface="Baloo 2"/>
                <a:sym typeface="Baloo 2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Baloo 2"/>
                <a:ea typeface="Baloo 2"/>
                <a:cs typeface="Baloo 2"/>
                <a:sym typeface="Baloo 2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Baloo 2"/>
                <a:ea typeface="Baloo 2"/>
                <a:cs typeface="Baloo 2"/>
                <a:sym typeface="Baloo 2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Baloo 2"/>
                <a:ea typeface="Baloo 2"/>
                <a:cs typeface="Baloo 2"/>
                <a:sym typeface="Baloo 2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Baloo 2"/>
                <a:ea typeface="Baloo 2"/>
                <a:cs typeface="Baloo 2"/>
                <a:sym typeface="Baloo 2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Baloo 2"/>
                <a:ea typeface="Baloo 2"/>
                <a:cs typeface="Baloo 2"/>
                <a:sym typeface="Baloo 2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endParaRPr/>
          </a:p>
        </p:txBody>
      </p:sp>
      <p:cxnSp>
        <p:nvCxnSpPr>
          <p:cNvPr id="56" name="Google Shape;56;p10"/>
          <p:cNvCxnSpPr/>
          <p:nvPr/>
        </p:nvCxnSpPr>
        <p:spPr>
          <a:xfrm>
            <a:off x="2119850" y="46197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heme" Target="../theme/theme1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sz="33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sz="33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sz="33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sz="33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sz="33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sz="33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sz="33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sz="33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sz="33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Char char="●"/>
              <a:defRPr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●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●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0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313" name="Google Shape;313;p40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6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mc.com/blogs/saas-growth-trends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1EE"/>
        </a:solidFill>
        <a:effectLst/>
      </p:bgPr>
    </p:bg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2"/>
          <p:cNvSpPr/>
          <p:nvPr/>
        </p:nvSpPr>
        <p:spPr>
          <a:xfrm>
            <a:off x="6163475" y="1051950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42"/>
          <p:cNvSpPr txBox="1">
            <a:spLocks noGrp="1"/>
          </p:cNvSpPr>
          <p:nvPr>
            <p:ph type="ctrTitle"/>
          </p:nvPr>
        </p:nvSpPr>
        <p:spPr>
          <a:xfrm>
            <a:off x="174575" y="669417"/>
            <a:ext cx="6140100" cy="235393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 646 </a:t>
            </a:r>
            <a:r>
              <a:rPr lang="en" dirty="0"/>
              <a:t>Presentation:</a:t>
            </a:r>
            <a:br>
              <a:rPr lang="en" dirty="0"/>
            </a:br>
            <a:r>
              <a:rPr lang="en" dirty="0"/>
              <a:t>Software as a Service</a:t>
            </a:r>
            <a:br>
              <a:rPr lang="en" dirty="0"/>
            </a:br>
            <a:r>
              <a:rPr lang="en" dirty="0"/>
              <a:t>(SaaS)</a:t>
            </a:r>
            <a:endParaRPr dirty="0"/>
          </a:p>
        </p:txBody>
      </p:sp>
      <p:sp>
        <p:nvSpPr>
          <p:cNvPr id="321" name="Google Shape;321;p42"/>
          <p:cNvSpPr txBox="1">
            <a:spLocks noGrp="1"/>
          </p:cNvSpPr>
          <p:nvPr>
            <p:ph type="subTitle" idx="1"/>
          </p:nvPr>
        </p:nvSpPr>
        <p:spPr>
          <a:xfrm>
            <a:off x="3922450" y="3109750"/>
            <a:ext cx="1623000" cy="4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C703"/>
              </a:buClr>
              <a:buSzPts val="1100"/>
              <a:buFont typeface="Arial"/>
              <a:buNone/>
            </a:pPr>
            <a:r>
              <a:rPr lang="en"/>
              <a:t>Prithul Sarker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2" name="Google Shape;322;p42"/>
          <p:cNvGrpSpPr/>
          <p:nvPr/>
        </p:nvGrpSpPr>
        <p:grpSpPr>
          <a:xfrm>
            <a:off x="790074" y="4071550"/>
            <a:ext cx="636900" cy="322800"/>
            <a:chOff x="790074" y="3806775"/>
            <a:chExt cx="636900" cy="322800"/>
          </a:xfrm>
        </p:grpSpPr>
        <p:sp>
          <p:nvSpPr>
            <p:cNvPr id="323" name="Google Shape;323;p42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24" name="Google Shape;324;p42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325" name="Google Shape;325;p42"/>
          <p:cNvGrpSpPr/>
          <p:nvPr/>
        </p:nvGrpSpPr>
        <p:grpSpPr>
          <a:xfrm>
            <a:off x="5573844" y="1434275"/>
            <a:ext cx="2619217" cy="2644948"/>
            <a:chOff x="5573844" y="1434275"/>
            <a:chExt cx="2619217" cy="2644948"/>
          </a:xfrm>
        </p:grpSpPr>
        <p:sp>
          <p:nvSpPr>
            <p:cNvPr id="326" name="Google Shape;326;p42"/>
            <p:cNvSpPr/>
            <p:nvPr/>
          </p:nvSpPr>
          <p:spPr>
            <a:xfrm flipH="1">
              <a:off x="5676406" y="2519183"/>
              <a:ext cx="427889" cy="1363862"/>
            </a:xfrm>
            <a:custGeom>
              <a:avLst/>
              <a:gdLst/>
              <a:ahLst/>
              <a:cxnLst/>
              <a:rect l="l" t="t" r="r" b="b"/>
              <a:pathLst>
                <a:path w="12464" h="39728" fill="none" extrusionOk="0">
                  <a:moveTo>
                    <a:pt x="12463" y="39727"/>
                  </a:moveTo>
                  <a:lnTo>
                    <a:pt x="6597" y="152"/>
                  </a:lnTo>
                  <a:cubicBezTo>
                    <a:pt x="6597" y="0"/>
                    <a:pt x="6384" y="0"/>
                    <a:pt x="6384" y="152"/>
                  </a:cubicBezTo>
                  <a:lnTo>
                    <a:pt x="1" y="39727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7" name="Google Shape;327;p42"/>
            <p:cNvGrpSpPr/>
            <p:nvPr/>
          </p:nvGrpSpPr>
          <p:grpSpPr>
            <a:xfrm>
              <a:off x="5573844" y="1434275"/>
              <a:ext cx="2619217" cy="2644948"/>
              <a:chOff x="5573844" y="1739075"/>
              <a:chExt cx="2619217" cy="2644948"/>
            </a:xfrm>
          </p:grpSpPr>
          <p:grpSp>
            <p:nvGrpSpPr>
              <p:cNvPr id="328" name="Google Shape;328;p42"/>
              <p:cNvGrpSpPr/>
              <p:nvPr/>
            </p:nvGrpSpPr>
            <p:grpSpPr>
              <a:xfrm>
                <a:off x="5573844" y="1739075"/>
                <a:ext cx="2619217" cy="2630370"/>
                <a:chOff x="6010319" y="1815275"/>
                <a:chExt cx="2619217" cy="2630370"/>
              </a:xfrm>
            </p:grpSpPr>
            <p:sp>
              <p:nvSpPr>
                <p:cNvPr id="329" name="Google Shape;329;p42"/>
                <p:cNvSpPr/>
                <p:nvPr/>
              </p:nvSpPr>
              <p:spPr>
                <a:xfrm flipH="1">
                  <a:off x="7624611" y="1999011"/>
                  <a:ext cx="219171" cy="1968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84" h="5735" extrusionOk="0">
                      <a:moveTo>
                        <a:pt x="3221" y="1"/>
                      </a:moveTo>
                      <a:cubicBezTo>
                        <a:pt x="1977" y="1"/>
                        <a:pt x="833" y="800"/>
                        <a:pt x="456" y="2056"/>
                      </a:cubicBezTo>
                      <a:cubicBezTo>
                        <a:pt x="0" y="3575"/>
                        <a:pt x="851" y="5156"/>
                        <a:pt x="2371" y="5612"/>
                      </a:cubicBezTo>
                      <a:cubicBezTo>
                        <a:pt x="2649" y="5695"/>
                        <a:pt x="2929" y="5735"/>
                        <a:pt x="3205" y="5735"/>
                      </a:cubicBezTo>
                      <a:cubicBezTo>
                        <a:pt x="4441" y="5735"/>
                        <a:pt x="5585" y="4939"/>
                        <a:pt x="5958" y="3697"/>
                      </a:cubicBezTo>
                      <a:cubicBezTo>
                        <a:pt x="6383" y="2177"/>
                        <a:pt x="5532" y="566"/>
                        <a:pt x="4012" y="110"/>
                      </a:cubicBezTo>
                      <a:cubicBezTo>
                        <a:pt x="3748" y="36"/>
                        <a:pt x="3482" y="1"/>
                        <a:pt x="322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0" name="Google Shape;330;p42"/>
                <p:cNvSpPr/>
                <p:nvPr/>
              </p:nvSpPr>
              <p:spPr>
                <a:xfrm flipH="1">
                  <a:off x="7677826" y="2046833"/>
                  <a:ext cx="112744" cy="1012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4" h="2948" extrusionOk="0">
                      <a:moveTo>
                        <a:pt x="1671" y="0"/>
                      </a:moveTo>
                      <a:cubicBezTo>
                        <a:pt x="1041" y="0"/>
                        <a:pt x="445" y="404"/>
                        <a:pt x="244" y="1058"/>
                      </a:cubicBezTo>
                      <a:cubicBezTo>
                        <a:pt x="0" y="1818"/>
                        <a:pt x="456" y="2638"/>
                        <a:pt x="1216" y="2881"/>
                      </a:cubicBezTo>
                      <a:cubicBezTo>
                        <a:pt x="1361" y="2926"/>
                        <a:pt x="1507" y="2947"/>
                        <a:pt x="1650" y="2947"/>
                      </a:cubicBezTo>
                      <a:cubicBezTo>
                        <a:pt x="2288" y="2947"/>
                        <a:pt x="2872" y="2529"/>
                        <a:pt x="3070" y="1909"/>
                      </a:cubicBezTo>
                      <a:cubicBezTo>
                        <a:pt x="3283" y="1119"/>
                        <a:pt x="2858" y="298"/>
                        <a:pt x="2067" y="55"/>
                      </a:cubicBezTo>
                      <a:cubicBezTo>
                        <a:pt x="1936" y="18"/>
                        <a:pt x="1802" y="0"/>
                        <a:pt x="167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1" name="Google Shape;331;p42"/>
                <p:cNvSpPr/>
                <p:nvPr/>
              </p:nvSpPr>
              <p:spPr>
                <a:xfrm flipH="1">
                  <a:off x="6687547" y="2409740"/>
                  <a:ext cx="849458" cy="444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43" h="12950" extrusionOk="0">
                      <a:moveTo>
                        <a:pt x="2827" y="1"/>
                      </a:moveTo>
                      <a:cubicBezTo>
                        <a:pt x="2736" y="1"/>
                        <a:pt x="2645" y="92"/>
                        <a:pt x="2615" y="183"/>
                      </a:cubicBezTo>
                      <a:lnTo>
                        <a:pt x="31" y="12675"/>
                      </a:lnTo>
                      <a:cubicBezTo>
                        <a:pt x="1" y="12827"/>
                        <a:pt x="122" y="12949"/>
                        <a:pt x="274" y="12949"/>
                      </a:cubicBezTo>
                      <a:lnTo>
                        <a:pt x="21916" y="12949"/>
                      </a:lnTo>
                      <a:cubicBezTo>
                        <a:pt x="22037" y="12949"/>
                        <a:pt x="22129" y="12888"/>
                        <a:pt x="22159" y="12767"/>
                      </a:cubicBezTo>
                      <a:lnTo>
                        <a:pt x="24712" y="274"/>
                      </a:lnTo>
                      <a:cubicBezTo>
                        <a:pt x="24743" y="153"/>
                        <a:pt x="24652" y="1"/>
                        <a:pt x="2450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2" name="Google Shape;332;p42"/>
                <p:cNvSpPr/>
                <p:nvPr/>
              </p:nvSpPr>
              <p:spPr>
                <a:xfrm flipH="1">
                  <a:off x="6726137" y="2443143"/>
                  <a:ext cx="778529" cy="4017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77" h="11703" extrusionOk="0">
                      <a:moveTo>
                        <a:pt x="2584" y="0"/>
                      </a:moveTo>
                      <a:cubicBezTo>
                        <a:pt x="2493" y="0"/>
                        <a:pt x="2402" y="91"/>
                        <a:pt x="2402" y="183"/>
                      </a:cubicBezTo>
                      <a:lnTo>
                        <a:pt x="31" y="11459"/>
                      </a:lnTo>
                      <a:cubicBezTo>
                        <a:pt x="1" y="11581"/>
                        <a:pt x="92" y="11702"/>
                        <a:pt x="244" y="11702"/>
                      </a:cubicBezTo>
                      <a:lnTo>
                        <a:pt x="20092" y="11702"/>
                      </a:lnTo>
                      <a:cubicBezTo>
                        <a:pt x="20184" y="11702"/>
                        <a:pt x="20275" y="11642"/>
                        <a:pt x="20275" y="11551"/>
                      </a:cubicBezTo>
                      <a:lnTo>
                        <a:pt x="22646" y="243"/>
                      </a:lnTo>
                      <a:cubicBezTo>
                        <a:pt x="22676" y="122"/>
                        <a:pt x="22585" y="0"/>
                        <a:pt x="22433" y="0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3" name="Google Shape;333;p42"/>
                <p:cNvSpPr/>
                <p:nvPr/>
              </p:nvSpPr>
              <p:spPr>
                <a:xfrm flipH="1">
                  <a:off x="6845130" y="2484889"/>
                  <a:ext cx="592729" cy="11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65" h="3405" extrusionOk="0">
                      <a:moveTo>
                        <a:pt x="699" y="0"/>
                      </a:moveTo>
                      <a:lnTo>
                        <a:pt x="0" y="3404"/>
                      </a:lnTo>
                      <a:lnTo>
                        <a:pt x="16505" y="3404"/>
                      </a:lnTo>
                      <a:lnTo>
                        <a:pt x="17265" y="0"/>
                      </a:ln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4" name="Google Shape;334;p42"/>
                <p:cNvSpPr/>
                <p:nvPr/>
              </p:nvSpPr>
              <p:spPr>
                <a:xfrm flipH="1">
                  <a:off x="7259404" y="2666428"/>
                  <a:ext cx="218106" cy="150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3" h="4378" extrusionOk="0">
                      <a:moveTo>
                        <a:pt x="912" y="1"/>
                      </a:moveTo>
                      <a:lnTo>
                        <a:pt x="0" y="4378"/>
                      </a:lnTo>
                      <a:lnTo>
                        <a:pt x="5441" y="4378"/>
                      </a:lnTo>
                      <a:lnTo>
                        <a:pt x="6353" y="1"/>
                      </a:ln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5" name="Google Shape;335;p42"/>
                <p:cNvSpPr/>
                <p:nvPr/>
              </p:nvSpPr>
              <p:spPr>
                <a:xfrm flipH="1">
                  <a:off x="7093487" y="2626776"/>
                  <a:ext cx="179518" cy="1910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29" h="5564" extrusionOk="0">
                      <a:moveTo>
                        <a:pt x="1247" y="1"/>
                      </a:moveTo>
                      <a:lnTo>
                        <a:pt x="1" y="5563"/>
                      </a:lnTo>
                      <a:lnTo>
                        <a:pt x="4043" y="5563"/>
                      </a:lnTo>
                      <a:cubicBezTo>
                        <a:pt x="4135" y="5472"/>
                        <a:pt x="5229" y="1"/>
                        <a:pt x="5229" y="1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6" name="Google Shape;336;p42"/>
                <p:cNvSpPr/>
                <p:nvPr/>
              </p:nvSpPr>
              <p:spPr>
                <a:xfrm flipH="1">
                  <a:off x="6881633" y="2625746"/>
                  <a:ext cx="189955" cy="150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33" h="4378" extrusionOk="0">
                      <a:moveTo>
                        <a:pt x="882" y="0"/>
                      </a:moveTo>
                      <a:lnTo>
                        <a:pt x="0" y="4377"/>
                      </a:lnTo>
                      <a:lnTo>
                        <a:pt x="4559" y="4377"/>
                      </a:lnTo>
                      <a:lnTo>
                        <a:pt x="5532" y="0"/>
                      </a:ln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7" name="Google Shape;337;p42"/>
                <p:cNvSpPr/>
                <p:nvPr/>
              </p:nvSpPr>
              <p:spPr>
                <a:xfrm flipH="1">
                  <a:off x="6744945" y="2853219"/>
                  <a:ext cx="971540" cy="355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99" h="1035" extrusionOk="0">
                      <a:moveTo>
                        <a:pt x="517" y="1"/>
                      </a:moveTo>
                      <a:cubicBezTo>
                        <a:pt x="213" y="1"/>
                        <a:pt x="1" y="213"/>
                        <a:pt x="1" y="517"/>
                      </a:cubicBezTo>
                      <a:cubicBezTo>
                        <a:pt x="1" y="791"/>
                        <a:pt x="244" y="1034"/>
                        <a:pt x="517" y="1034"/>
                      </a:cubicBezTo>
                      <a:lnTo>
                        <a:pt x="27752" y="1034"/>
                      </a:lnTo>
                      <a:cubicBezTo>
                        <a:pt x="28056" y="1034"/>
                        <a:pt x="28299" y="791"/>
                        <a:pt x="28299" y="517"/>
                      </a:cubicBezTo>
                      <a:cubicBezTo>
                        <a:pt x="28299" y="244"/>
                        <a:pt x="28056" y="1"/>
                        <a:pt x="2775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8" name="Google Shape;338;p42"/>
                <p:cNvSpPr/>
                <p:nvPr/>
              </p:nvSpPr>
              <p:spPr>
                <a:xfrm flipH="1">
                  <a:off x="7467029" y="2900183"/>
                  <a:ext cx="426840" cy="13639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33" h="39728" fill="none" extrusionOk="0">
                      <a:moveTo>
                        <a:pt x="12432" y="39727"/>
                      </a:moveTo>
                      <a:lnTo>
                        <a:pt x="6596" y="152"/>
                      </a:lnTo>
                      <a:cubicBezTo>
                        <a:pt x="6566" y="0"/>
                        <a:pt x="6383" y="0"/>
                        <a:pt x="6353" y="152"/>
                      </a:cubicBezTo>
                      <a:lnTo>
                        <a:pt x="0" y="39727"/>
                      </a:lnTo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9" name="Google Shape;339;p42"/>
                <p:cNvSpPr/>
                <p:nvPr/>
              </p:nvSpPr>
              <p:spPr>
                <a:xfrm flipH="1">
                  <a:off x="6010319" y="2886625"/>
                  <a:ext cx="1882530" cy="69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349" h="2037" extrusionOk="0">
                      <a:moveTo>
                        <a:pt x="1" y="0"/>
                      </a:moveTo>
                      <a:lnTo>
                        <a:pt x="1" y="2037"/>
                      </a:lnTo>
                      <a:lnTo>
                        <a:pt x="64348" y="2037"/>
                      </a:lnTo>
                      <a:lnTo>
                        <a:pt x="64348" y="0"/>
                      </a:ln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0" name="Google Shape;340;p42"/>
                <p:cNvSpPr/>
                <p:nvPr/>
              </p:nvSpPr>
              <p:spPr>
                <a:xfrm flipH="1">
                  <a:off x="7393992" y="2536487"/>
                  <a:ext cx="1110341" cy="11393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342" h="33186" extrusionOk="0">
                      <a:moveTo>
                        <a:pt x="2698" y="1"/>
                      </a:moveTo>
                      <a:cubicBezTo>
                        <a:pt x="1761" y="1"/>
                        <a:pt x="1017" y="391"/>
                        <a:pt x="548" y="1293"/>
                      </a:cubicBezTo>
                      <a:cubicBezTo>
                        <a:pt x="1" y="2357"/>
                        <a:pt x="1277" y="10686"/>
                        <a:pt x="2098" y="12844"/>
                      </a:cubicBezTo>
                      <a:cubicBezTo>
                        <a:pt x="3709" y="17130"/>
                        <a:pt x="6141" y="21111"/>
                        <a:pt x="9332" y="24394"/>
                      </a:cubicBezTo>
                      <a:cubicBezTo>
                        <a:pt x="14588" y="29791"/>
                        <a:pt x="21976" y="33186"/>
                        <a:pt x="29475" y="33186"/>
                      </a:cubicBezTo>
                      <a:cubicBezTo>
                        <a:pt x="30086" y="33186"/>
                        <a:pt x="30697" y="33163"/>
                        <a:pt x="31308" y="33118"/>
                      </a:cubicBezTo>
                      <a:cubicBezTo>
                        <a:pt x="31612" y="33087"/>
                        <a:pt x="31947" y="33026"/>
                        <a:pt x="32129" y="32814"/>
                      </a:cubicBezTo>
                      <a:cubicBezTo>
                        <a:pt x="32342" y="32570"/>
                        <a:pt x="32311" y="32206"/>
                        <a:pt x="32281" y="31902"/>
                      </a:cubicBezTo>
                      <a:cubicBezTo>
                        <a:pt x="31521" y="25488"/>
                        <a:pt x="26840" y="20321"/>
                        <a:pt x="22402" y="15610"/>
                      </a:cubicBezTo>
                      <a:cubicBezTo>
                        <a:pt x="20069" y="13147"/>
                        <a:pt x="8136" y="1"/>
                        <a:pt x="2698" y="1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1" name="Google Shape;341;p42"/>
                <p:cNvSpPr/>
                <p:nvPr/>
              </p:nvSpPr>
              <p:spPr>
                <a:xfrm flipH="1">
                  <a:off x="6140744" y="3867511"/>
                  <a:ext cx="410155" cy="3411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47" h="9938" extrusionOk="0">
                      <a:moveTo>
                        <a:pt x="2463" y="0"/>
                      </a:moveTo>
                      <a:cubicBezTo>
                        <a:pt x="2432" y="61"/>
                        <a:pt x="2402" y="122"/>
                        <a:pt x="2371" y="183"/>
                      </a:cubicBezTo>
                      <a:cubicBezTo>
                        <a:pt x="1520" y="1854"/>
                        <a:pt x="760" y="3587"/>
                        <a:pt x="1" y="5289"/>
                      </a:cubicBezTo>
                      <a:cubicBezTo>
                        <a:pt x="2493" y="6596"/>
                        <a:pt x="5077" y="7812"/>
                        <a:pt x="7478" y="8997"/>
                      </a:cubicBezTo>
                      <a:cubicBezTo>
                        <a:pt x="7782" y="9149"/>
                        <a:pt x="8207" y="9180"/>
                        <a:pt x="8511" y="9301"/>
                      </a:cubicBezTo>
                      <a:cubicBezTo>
                        <a:pt x="8961" y="9539"/>
                        <a:pt x="8904" y="9938"/>
                        <a:pt x="9242" y="9938"/>
                      </a:cubicBezTo>
                      <a:cubicBezTo>
                        <a:pt x="9292" y="9938"/>
                        <a:pt x="9352" y="9929"/>
                        <a:pt x="9423" y="9909"/>
                      </a:cubicBezTo>
                      <a:cubicBezTo>
                        <a:pt x="9879" y="9788"/>
                        <a:pt x="10213" y="9423"/>
                        <a:pt x="10487" y="9028"/>
                      </a:cubicBezTo>
                      <a:cubicBezTo>
                        <a:pt x="11946" y="7174"/>
                        <a:pt x="10609" y="5836"/>
                        <a:pt x="8906" y="4772"/>
                      </a:cubicBezTo>
                      <a:cubicBezTo>
                        <a:pt x="6627" y="3344"/>
                        <a:pt x="4529" y="1702"/>
                        <a:pt x="2463" y="0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2" name="Google Shape;342;p42"/>
                <p:cNvSpPr/>
                <p:nvPr/>
              </p:nvSpPr>
              <p:spPr>
                <a:xfrm flipH="1">
                  <a:off x="6010325" y="3860198"/>
                  <a:ext cx="310938" cy="3725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57" h="10852" extrusionOk="0">
                      <a:moveTo>
                        <a:pt x="8084" y="0"/>
                      </a:moveTo>
                      <a:cubicBezTo>
                        <a:pt x="7598" y="0"/>
                        <a:pt x="7172" y="335"/>
                        <a:pt x="6807" y="669"/>
                      </a:cubicBezTo>
                      <a:cubicBezTo>
                        <a:pt x="6017" y="1155"/>
                        <a:pt x="5287" y="2098"/>
                        <a:pt x="4588" y="2736"/>
                      </a:cubicBezTo>
                      <a:cubicBezTo>
                        <a:pt x="4011" y="3283"/>
                        <a:pt x="3403" y="4256"/>
                        <a:pt x="2673" y="4590"/>
                      </a:cubicBezTo>
                      <a:cubicBezTo>
                        <a:pt x="2532" y="4679"/>
                        <a:pt x="2359" y="4726"/>
                        <a:pt x="2186" y="4726"/>
                      </a:cubicBezTo>
                      <a:cubicBezTo>
                        <a:pt x="2061" y="4726"/>
                        <a:pt x="1937" y="4702"/>
                        <a:pt x="1822" y="4651"/>
                      </a:cubicBezTo>
                      <a:cubicBezTo>
                        <a:pt x="1822" y="4650"/>
                        <a:pt x="1821" y="4650"/>
                        <a:pt x="1820" y="4650"/>
                      </a:cubicBezTo>
                      <a:cubicBezTo>
                        <a:pt x="1703" y="4650"/>
                        <a:pt x="1" y="8334"/>
                        <a:pt x="242" y="8997"/>
                      </a:cubicBezTo>
                      <a:cubicBezTo>
                        <a:pt x="667" y="10031"/>
                        <a:pt x="2187" y="10426"/>
                        <a:pt x="3160" y="10852"/>
                      </a:cubicBezTo>
                      <a:cubicBezTo>
                        <a:pt x="4315" y="9058"/>
                        <a:pt x="5439" y="7235"/>
                        <a:pt x="6534" y="5380"/>
                      </a:cubicBezTo>
                      <a:cubicBezTo>
                        <a:pt x="7081" y="4469"/>
                        <a:pt x="7628" y="3557"/>
                        <a:pt x="8145" y="2614"/>
                      </a:cubicBezTo>
                      <a:cubicBezTo>
                        <a:pt x="8418" y="2128"/>
                        <a:pt x="9057" y="1429"/>
                        <a:pt x="8996" y="851"/>
                      </a:cubicBezTo>
                      <a:cubicBezTo>
                        <a:pt x="8996" y="851"/>
                        <a:pt x="8996" y="821"/>
                        <a:pt x="8996" y="791"/>
                      </a:cubicBezTo>
                      <a:cubicBezTo>
                        <a:pt x="8935" y="365"/>
                        <a:pt x="8509" y="0"/>
                        <a:pt x="808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3" name="Google Shape;343;p42"/>
                <p:cNvSpPr/>
                <p:nvPr/>
              </p:nvSpPr>
              <p:spPr>
                <a:xfrm flipH="1">
                  <a:off x="6273259" y="3125356"/>
                  <a:ext cx="1817839" cy="10062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950" h="29309" extrusionOk="0">
                      <a:moveTo>
                        <a:pt x="10184" y="1"/>
                      </a:moveTo>
                      <a:cubicBezTo>
                        <a:pt x="8134" y="1"/>
                        <a:pt x="6086" y="103"/>
                        <a:pt x="4043" y="341"/>
                      </a:cubicBezTo>
                      <a:cubicBezTo>
                        <a:pt x="2493" y="524"/>
                        <a:pt x="183" y="1071"/>
                        <a:pt x="61" y="3016"/>
                      </a:cubicBezTo>
                      <a:cubicBezTo>
                        <a:pt x="0" y="3746"/>
                        <a:pt x="639" y="6755"/>
                        <a:pt x="1034" y="7241"/>
                      </a:cubicBezTo>
                      <a:cubicBezTo>
                        <a:pt x="1399" y="7758"/>
                        <a:pt x="3192" y="8183"/>
                        <a:pt x="3739" y="8487"/>
                      </a:cubicBezTo>
                      <a:cubicBezTo>
                        <a:pt x="4651" y="8974"/>
                        <a:pt x="5472" y="9308"/>
                        <a:pt x="6505" y="9521"/>
                      </a:cubicBezTo>
                      <a:cubicBezTo>
                        <a:pt x="8359" y="9946"/>
                        <a:pt x="10274" y="10037"/>
                        <a:pt x="12159" y="10281"/>
                      </a:cubicBezTo>
                      <a:cubicBezTo>
                        <a:pt x="15593" y="10706"/>
                        <a:pt x="19059" y="11071"/>
                        <a:pt x="22372" y="12135"/>
                      </a:cubicBezTo>
                      <a:cubicBezTo>
                        <a:pt x="31247" y="14962"/>
                        <a:pt x="47661" y="29308"/>
                        <a:pt x="47691" y="29308"/>
                      </a:cubicBezTo>
                      <a:cubicBezTo>
                        <a:pt x="47692" y="29308"/>
                        <a:pt x="47692" y="29308"/>
                        <a:pt x="47693" y="29308"/>
                      </a:cubicBezTo>
                      <a:cubicBezTo>
                        <a:pt x="47916" y="29308"/>
                        <a:pt x="50215" y="23562"/>
                        <a:pt x="50427" y="22956"/>
                      </a:cubicBezTo>
                      <a:cubicBezTo>
                        <a:pt x="50974" y="21466"/>
                        <a:pt x="50944" y="19004"/>
                        <a:pt x="52129" y="17880"/>
                      </a:cubicBezTo>
                      <a:cubicBezTo>
                        <a:pt x="52281" y="17728"/>
                        <a:pt x="52494" y="17576"/>
                        <a:pt x="52615" y="17393"/>
                      </a:cubicBezTo>
                      <a:cubicBezTo>
                        <a:pt x="52950" y="16785"/>
                        <a:pt x="52372" y="16086"/>
                        <a:pt x="51764" y="15782"/>
                      </a:cubicBezTo>
                      <a:cubicBezTo>
                        <a:pt x="48512" y="14141"/>
                        <a:pt x="45442" y="11618"/>
                        <a:pt x="42190" y="9764"/>
                      </a:cubicBezTo>
                      <a:cubicBezTo>
                        <a:pt x="38573" y="7758"/>
                        <a:pt x="34864" y="5843"/>
                        <a:pt x="31126" y="4110"/>
                      </a:cubicBezTo>
                      <a:cubicBezTo>
                        <a:pt x="29272" y="3259"/>
                        <a:pt x="27417" y="2408"/>
                        <a:pt x="25472" y="1831"/>
                      </a:cubicBezTo>
                      <a:cubicBezTo>
                        <a:pt x="22858" y="1010"/>
                        <a:pt x="20122" y="645"/>
                        <a:pt x="17387" y="372"/>
                      </a:cubicBezTo>
                      <a:cubicBezTo>
                        <a:pt x="14991" y="142"/>
                        <a:pt x="12587" y="1"/>
                        <a:pt x="10184" y="1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4" name="Google Shape;344;p42"/>
                <p:cNvSpPr/>
                <p:nvPr/>
              </p:nvSpPr>
              <p:spPr>
                <a:xfrm flipH="1">
                  <a:off x="8009666" y="3700528"/>
                  <a:ext cx="34" cy="690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0123" fill="none" extrusionOk="0">
                      <a:moveTo>
                        <a:pt x="0" y="20123"/>
                      </a:moveTo>
                      <a:lnTo>
                        <a:pt x="0" y="1"/>
                      </a:lnTo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" name="Google Shape;345;p42"/>
                <p:cNvSpPr/>
                <p:nvPr/>
              </p:nvSpPr>
              <p:spPr>
                <a:xfrm flipH="1">
                  <a:off x="7611045" y="1873568"/>
                  <a:ext cx="440401" cy="637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28" h="18570" extrusionOk="0">
                      <a:moveTo>
                        <a:pt x="9313" y="0"/>
                      </a:moveTo>
                      <a:cubicBezTo>
                        <a:pt x="7026" y="0"/>
                        <a:pt x="4588" y="2467"/>
                        <a:pt x="4074" y="4676"/>
                      </a:cubicBezTo>
                      <a:cubicBezTo>
                        <a:pt x="3922" y="5375"/>
                        <a:pt x="3861" y="6105"/>
                        <a:pt x="3739" y="6834"/>
                      </a:cubicBezTo>
                      <a:cubicBezTo>
                        <a:pt x="3709" y="7077"/>
                        <a:pt x="3648" y="7351"/>
                        <a:pt x="3557" y="7594"/>
                      </a:cubicBezTo>
                      <a:cubicBezTo>
                        <a:pt x="3374" y="8141"/>
                        <a:pt x="3101" y="8658"/>
                        <a:pt x="2858" y="9144"/>
                      </a:cubicBezTo>
                      <a:cubicBezTo>
                        <a:pt x="2159" y="10421"/>
                        <a:pt x="1490" y="11698"/>
                        <a:pt x="791" y="12974"/>
                      </a:cubicBezTo>
                      <a:cubicBezTo>
                        <a:pt x="426" y="13704"/>
                        <a:pt x="1" y="14494"/>
                        <a:pt x="92" y="15315"/>
                      </a:cubicBezTo>
                      <a:cubicBezTo>
                        <a:pt x="183" y="16166"/>
                        <a:pt x="791" y="16895"/>
                        <a:pt x="1490" y="17321"/>
                      </a:cubicBezTo>
                      <a:cubicBezTo>
                        <a:pt x="2250" y="17807"/>
                        <a:pt x="3131" y="18081"/>
                        <a:pt x="3982" y="18354"/>
                      </a:cubicBezTo>
                      <a:cubicBezTo>
                        <a:pt x="4384" y="18467"/>
                        <a:pt x="4729" y="18570"/>
                        <a:pt x="5028" y="18570"/>
                      </a:cubicBezTo>
                      <a:cubicBezTo>
                        <a:pt x="5452" y="18570"/>
                        <a:pt x="5782" y="18363"/>
                        <a:pt x="6049" y="17685"/>
                      </a:cubicBezTo>
                      <a:cubicBezTo>
                        <a:pt x="6748" y="15710"/>
                        <a:pt x="7387" y="13734"/>
                        <a:pt x="7964" y="11758"/>
                      </a:cubicBezTo>
                      <a:cubicBezTo>
                        <a:pt x="8025" y="11546"/>
                        <a:pt x="8086" y="11333"/>
                        <a:pt x="8238" y="11150"/>
                      </a:cubicBezTo>
                      <a:cubicBezTo>
                        <a:pt x="8937" y="10208"/>
                        <a:pt x="10639" y="10968"/>
                        <a:pt x="11551" y="10026"/>
                      </a:cubicBezTo>
                      <a:cubicBezTo>
                        <a:pt x="12524" y="8992"/>
                        <a:pt x="12828" y="7108"/>
                        <a:pt x="12828" y="5710"/>
                      </a:cubicBezTo>
                      <a:cubicBezTo>
                        <a:pt x="12828" y="4251"/>
                        <a:pt x="12797" y="2670"/>
                        <a:pt x="11946" y="1485"/>
                      </a:cubicBezTo>
                      <a:cubicBezTo>
                        <a:pt x="11195" y="429"/>
                        <a:pt x="10267" y="0"/>
                        <a:pt x="9313" y="0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6" name="Google Shape;346;p42"/>
                <p:cNvSpPr/>
                <p:nvPr/>
              </p:nvSpPr>
              <p:spPr>
                <a:xfrm flipH="1">
                  <a:off x="7753991" y="2261844"/>
                  <a:ext cx="673098" cy="10714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06" h="31209" extrusionOk="0">
                      <a:moveTo>
                        <a:pt x="12337" y="0"/>
                      </a:moveTo>
                      <a:cubicBezTo>
                        <a:pt x="12180" y="0"/>
                        <a:pt x="12019" y="17"/>
                        <a:pt x="11854" y="53"/>
                      </a:cubicBezTo>
                      <a:cubicBezTo>
                        <a:pt x="11216" y="205"/>
                        <a:pt x="10669" y="539"/>
                        <a:pt x="10122" y="904"/>
                      </a:cubicBezTo>
                      <a:cubicBezTo>
                        <a:pt x="6778" y="3214"/>
                        <a:pt x="4590" y="6862"/>
                        <a:pt x="2796" y="10540"/>
                      </a:cubicBezTo>
                      <a:cubicBezTo>
                        <a:pt x="1854" y="12546"/>
                        <a:pt x="973" y="14613"/>
                        <a:pt x="426" y="16771"/>
                      </a:cubicBezTo>
                      <a:cubicBezTo>
                        <a:pt x="182" y="17895"/>
                        <a:pt x="0" y="19050"/>
                        <a:pt x="243" y="20175"/>
                      </a:cubicBezTo>
                      <a:cubicBezTo>
                        <a:pt x="426" y="21117"/>
                        <a:pt x="912" y="21999"/>
                        <a:pt x="1429" y="22819"/>
                      </a:cubicBezTo>
                      <a:cubicBezTo>
                        <a:pt x="2493" y="24491"/>
                        <a:pt x="3769" y="26072"/>
                        <a:pt x="4894" y="27713"/>
                      </a:cubicBezTo>
                      <a:cubicBezTo>
                        <a:pt x="5866" y="29172"/>
                        <a:pt x="7538" y="30358"/>
                        <a:pt x="9240" y="30844"/>
                      </a:cubicBezTo>
                      <a:cubicBezTo>
                        <a:pt x="9970" y="31087"/>
                        <a:pt x="11186" y="31209"/>
                        <a:pt x="11976" y="31209"/>
                      </a:cubicBezTo>
                      <a:cubicBezTo>
                        <a:pt x="13070" y="31209"/>
                        <a:pt x="13496" y="30631"/>
                        <a:pt x="14225" y="29841"/>
                      </a:cubicBezTo>
                      <a:cubicBezTo>
                        <a:pt x="14772" y="29111"/>
                        <a:pt x="15411" y="28473"/>
                        <a:pt x="15958" y="27713"/>
                      </a:cubicBezTo>
                      <a:cubicBezTo>
                        <a:pt x="16475" y="26953"/>
                        <a:pt x="16900" y="26133"/>
                        <a:pt x="17386" y="25342"/>
                      </a:cubicBezTo>
                      <a:cubicBezTo>
                        <a:pt x="17417" y="25281"/>
                        <a:pt x="17447" y="25221"/>
                        <a:pt x="17417" y="25160"/>
                      </a:cubicBezTo>
                      <a:cubicBezTo>
                        <a:pt x="17386" y="25130"/>
                        <a:pt x="17326" y="25099"/>
                        <a:pt x="17265" y="25099"/>
                      </a:cubicBezTo>
                      <a:lnTo>
                        <a:pt x="16748" y="25099"/>
                      </a:lnTo>
                      <a:cubicBezTo>
                        <a:pt x="16839" y="24978"/>
                        <a:pt x="16870" y="24795"/>
                        <a:pt x="16778" y="24643"/>
                      </a:cubicBezTo>
                      <a:cubicBezTo>
                        <a:pt x="16712" y="24554"/>
                        <a:pt x="16596" y="24498"/>
                        <a:pt x="16479" y="24498"/>
                      </a:cubicBezTo>
                      <a:cubicBezTo>
                        <a:pt x="16437" y="24498"/>
                        <a:pt x="16394" y="24505"/>
                        <a:pt x="16353" y="24522"/>
                      </a:cubicBezTo>
                      <a:cubicBezTo>
                        <a:pt x="16505" y="24096"/>
                        <a:pt x="16657" y="23701"/>
                        <a:pt x="16809" y="23306"/>
                      </a:cubicBezTo>
                      <a:cubicBezTo>
                        <a:pt x="17143" y="22515"/>
                        <a:pt x="17447" y="21725"/>
                        <a:pt x="17812" y="20935"/>
                      </a:cubicBezTo>
                      <a:cubicBezTo>
                        <a:pt x="18572" y="19172"/>
                        <a:pt x="19605" y="17257"/>
                        <a:pt x="19544" y="15281"/>
                      </a:cubicBezTo>
                      <a:cubicBezTo>
                        <a:pt x="19544" y="13914"/>
                        <a:pt x="18450" y="13336"/>
                        <a:pt x="18055" y="12181"/>
                      </a:cubicBezTo>
                      <a:cubicBezTo>
                        <a:pt x="17569" y="10692"/>
                        <a:pt x="17022" y="9202"/>
                        <a:pt x="16687" y="7652"/>
                      </a:cubicBezTo>
                      <a:cubicBezTo>
                        <a:pt x="16505" y="6862"/>
                        <a:pt x="16353" y="6041"/>
                        <a:pt x="16201" y="5251"/>
                      </a:cubicBezTo>
                      <a:cubicBezTo>
                        <a:pt x="15927" y="3913"/>
                        <a:pt x="18237" y="4096"/>
                        <a:pt x="17447" y="2971"/>
                      </a:cubicBezTo>
                      <a:cubicBezTo>
                        <a:pt x="16930" y="2242"/>
                        <a:pt x="15836" y="1725"/>
                        <a:pt x="15107" y="1239"/>
                      </a:cubicBezTo>
                      <a:cubicBezTo>
                        <a:pt x="14236" y="711"/>
                        <a:pt x="13366" y="0"/>
                        <a:pt x="12337" y="0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7" name="Google Shape;347;p42"/>
                <p:cNvSpPr/>
                <p:nvPr/>
              </p:nvSpPr>
              <p:spPr>
                <a:xfrm flipH="1">
                  <a:off x="6777337" y="4037583"/>
                  <a:ext cx="203481" cy="4080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27" h="11886" extrusionOk="0">
                      <a:moveTo>
                        <a:pt x="5715" y="1"/>
                      </a:moveTo>
                      <a:lnTo>
                        <a:pt x="5715" y="1"/>
                      </a:lnTo>
                      <a:cubicBezTo>
                        <a:pt x="5654" y="31"/>
                        <a:pt x="5563" y="31"/>
                        <a:pt x="5502" y="61"/>
                      </a:cubicBezTo>
                      <a:cubicBezTo>
                        <a:pt x="3648" y="396"/>
                        <a:pt x="1824" y="791"/>
                        <a:pt x="1" y="1216"/>
                      </a:cubicBezTo>
                      <a:cubicBezTo>
                        <a:pt x="456" y="4013"/>
                        <a:pt x="1034" y="6779"/>
                        <a:pt x="1490" y="9423"/>
                      </a:cubicBezTo>
                      <a:cubicBezTo>
                        <a:pt x="1551" y="9758"/>
                        <a:pt x="1824" y="10122"/>
                        <a:pt x="1885" y="10457"/>
                      </a:cubicBezTo>
                      <a:cubicBezTo>
                        <a:pt x="1976" y="11034"/>
                        <a:pt x="1490" y="11186"/>
                        <a:pt x="1946" y="11551"/>
                      </a:cubicBezTo>
                      <a:cubicBezTo>
                        <a:pt x="2311" y="11825"/>
                        <a:pt x="2827" y="11855"/>
                        <a:pt x="3283" y="11885"/>
                      </a:cubicBezTo>
                      <a:cubicBezTo>
                        <a:pt x="3302" y="11886"/>
                        <a:pt x="3321" y="11886"/>
                        <a:pt x="3340" y="11886"/>
                      </a:cubicBezTo>
                      <a:cubicBezTo>
                        <a:pt x="5629" y="11886"/>
                        <a:pt x="5926" y="10045"/>
                        <a:pt x="5745" y="8055"/>
                      </a:cubicBezTo>
                      <a:cubicBezTo>
                        <a:pt x="5502" y="5350"/>
                        <a:pt x="5593" y="2706"/>
                        <a:pt x="5715" y="1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8" name="Google Shape;348;p42"/>
                <p:cNvSpPr/>
                <p:nvPr/>
              </p:nvSpPr>
              <p:spPr>
                <a:xfrm flipH="1">
                  <a:off x="6651004" y="3153439"/>
                  <a:ext cx="1487057" cy="11179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15" h="32564" extrusionOk="0">
                      <a:moveTo>
                        <a:pt x="26758" y="0"/>
                      </a:moveTo>
                      <a:cubicBezTo>
                        <a:pt x="26562" y="0"/>
                        <a:pt x="26366" y="4"/>
                        <a:pt x="26171" y="10"/>
                      </a:cubicBezTo>
                      <a:cubicBezTo>
                        <a:pt x="18724" y="70"/>
                        <a:pt x="11399" y="1681"/>
                        <a:pt x="4134" y="3292"/>
                      </a:cubicBezTo>
                      <a:cubicBezTo>
                        <a:pt x="2797" y="3566"/>
                        <a:pt x="1308" y="3718"/>
                        <a:pt x="700" y="5025"/>
                      </a:cubicBezTo>
                      <a:cubicBezTo>
                        <a:pt x="61" y="6362"/>
                        <a:pt x="1" y="8095"/>
                        <a:pt x="548" y="9493"/>
                      </a:cubicBezTo>
                      <a:cubicBezTo>
                        <a:pt x="1581" y="12137"/>
                        <a:pt x="4803" y="12745"/>
                        <a:pt x="7326" y="13262"/>
                      </a:cubicBezTo>
                      <a:cubicBezTo>
                        <a:pt x="8876" y="13596"/>
                        <a:pt x="10487" y="13657"/>
                        <a:pt x="12098" y="13718"/>
                      </a:cubicBezTo>
                      <a:cubicBezTo>
                        <a:pt x="15989" y="13870"/>
                        <a:pt x="19879" y="14052"/>
                        <a:pt x="23770" y="14204"/>
                      </a:cubicBezTo>
                      <a:cubicBezTo>
                        <a:pt x="24044" y="14235"/>
                        <a:pt x="24378" y="14235"/>
                        <a:pt x="24591" y="14447"/>
                      </a:cubicBezTo>
                      <a:cubicBezTo>
                        <a:pt x="24743" y="14569"/>
                        <a:pt x="24834" y="14751"/>
                        <a:pt x="24925" y="14934"/>
                      </a:cubicBezTo>
                      <a:cubicBezTo>
                        <a:pt x="27418" y="20587"/>
                        <a:pt x="28177" y="27518"/>
                        <a:pt x="31643" y="32563"/>
                      </a:cubicBezTo>
                      <a:cubicBezTo>
                        <a:pt x="33345" y="32259"/>
                        <a:pt x="35017" y="31773"/>
                        <a:pt x="36688" y="31347"/>
                      </a:cubicBezTo>
                      <a:cubicBezTo>
                        <a:pt x="38998" y="30770"/>
                        <a:pt x="41187" y="29949"/>
                        <a:pt x="43315" y="28916"/>
                      </a:cubicBezTo>
                      <a:cubicBezTo>
                        <a:pt x="43315" y="28186"/>
                        <a:pt x="42828" y="27335"/>
                        <a:pt x="42615" y="26636"/>
                      </a:cubicBezTo>
                      <a:cubicBezTo>
                        <a:pt x="42038" y="25056"/>
                        <a:pt x="41460" y="23475"/>
                        <a:pt x="40852" y="21894"/>
                      </a:cubicBezTo>
                      <a:cubicBezTo>
                        <a:pt x="39363" y="17913"/>
                        <a:pt x="37904" y="13961"/>
                        <a:pt x="36384" y="9979"/>
                      </a:cubicBezTo>
                      <a:cubicBezTo>
                        <a:pt x="35594" y="7882"/>
                        <a:pt x="34773" y="5754"/>
                        <a:pt x="33527" y="3870"/>
                      </a:cubicBezTo>
                      <a:cubicBezTo>
                        <a:pt x="32524" y="2320"/>
                        <a:pt x="31126" y="891"/>
                        <a:pt x="29333" y="344"/>
                      </a:cubicBezTo>
                      <a:cubicBezTo>
                        <a:pt x="28513" y="71"/>
                        <a:pt x="27633" y="0"/>
                        <a:pt x="26758" y="0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9" name="Google Shape;349;p42"/>
                <p:cNvSpPr/>
                <p:nvPr/>
              </p:nvSpPr>
              <p:spPr>
                <a:xfrm flipH="1">
                  <a:off x="7340796" y="2015180"/>
                  <a:ext cx="429964" cy="8498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24" h="24755" extrusionOk="0">
                      <a:moveTo>
                        <a:pt x="5675" y="1"/>
                      </a:moveTo>
                      <a:cubicBezTo>
                        <a:pt x="5511" y="1"/>
                        <a:pt x="5374" y="167"/>
                        <a:pt x="5290" y="308"/>
                      </a:cubicBezTo>
                      <a:cubicBezTo>
                        <a:pt x="4925" y="794"/>
                        <a:pt x="4591" y="1281"/>
                        <a:pt x="4256" y="1767"/>
                      </a:cubicBezTo>
                      <a:cubicBezTo>
                        <a:pt x="4104" y="2010"/>
                        <a:pt x="3983" y="2253"/>
                        <a:pt x="3800" y="2466"/>
                      </a:cubicBezTo>
                      <a:cubicBezTo>
                        <a:pt x="3740" y="2557"/>
                        <a:pt x="3405" y="3013"/>
                        <a:pt x="3344" y="3013"/>
                      </a:cubicBezTo>
                      <a:cubicBezTo>
                        <a:pt x="3253" y="3013"/>
                        <a:pt x="3193" y="3044"/>
                        <a:pt x="3101" y="3044"/>
                      </a:cubicBezTo>
                      <a:cubicBezTo>
                        <a:pt x="3071" y="3013"/>
                        <a:pt x="3071" y="2983"/>
                        <a:pt x="3101" y="2922"/>
                      </a:cubicBezTo>
                      <a:cubicBezTo>
                        <a:pt x="3466" y="2162"/>
                        <a:pt x="3983" y="1433"/>
                        <a:pt x="4500" y="734"/>
                      </a:cubicBezTo>
                      <a:cubicBezTo>
                        <a:pt x="4591" y="612"/>
                        <a:pt x="4682" y="460"/>
                        <a:pt x="4621" y="308"/>
                      </a:cubicBezTo>
                      <a:cubicBezTo>
                        <a:pt x="4580" y="204"/>
                        <a:pt x="4467" y="157"/>
                        <a:pt x="4361" y="157"/>
                      </a:cubicBezTo>
                      <a:cubicBezTo>
                        <a:pt x="4312" y="157"/>
                        <a:pt x="4264" y="167"/>
                        <a:pt x="4226" y="186"/>
                      </a:cubicBezTo>
                      <a:cubicBezTo>
                        <a:pt x="3679" y="399"/>
                        <a:pt x="3375" y="1098"/>
                        <a:pt x="3071" y="1554"/>
                      </a:cubicBezTo>
                      <a:cubicBezTo>
                        <a:pt x="2554" y="2375"/>
                        <a:pt x="2220" y="3287"/>
                        <a:pt x="1825" y="4168"/>
                      </a:cubicBezTo>
                      <a:cubicBezTo>
                        <a:pt x="1794" y="4290"/>
                        <a:pt x="1703" y="4411"/>
                        <a:pt x="1612" y="4411"/>
                      </a:cubicBezTo>
                      <a:cubicBezTo>
                        <a:pt x="1551" y="4381"/>
                        <a:pt x="1490" y="4351"/>
                        <a:pt x="1460" y="4320"/>
                      </a:cubicBezTo>
                      <a:cubicBezTo>
                        <a:pt x="700" y="3500"/>
                        <a:pt x="1217" y="2375"/>
                        <a:pt x="761" y="1493"/>
                      </a:cubicBezTo>
                      <a:cubicBezTo>
                        <a:pt x="730" y="1433"/>
                        <a:pt x="700" y="1341"/>
                        <a:pt x="639" y="1311"/>
                      </a:cubicBezTo>
                      <a:cubicBezTo>
                        <a:pt x="618" y="1306"/>
                        <a:pt x="596" y="1303"/>
                        <a:pt x="575" y="1303"/>
                      </a:cubicBezTo>
                      <a:cubicBezTo>
                        <a:pt x="476" y="1303"/>
                        <a:pt x="380" y="1358"/>
                        <a:pt x="305" y="1433"/>
                      </a:cubicBezTo>
                      <a:cubicBezTo>
                        <a:pt x="244" y="1524"/>
                        <a:pt x="214" y="1645"/>
                        <a:pt x="214" y="1767"/>
                      </a:cubicBezTo>
                      <a:cubicBezTo>
                        <a:pt x="1" y="3439"/>
                        <a:pt x="1" y="5779"/>
                        <a:pt x="578" y="7360"/>
                      </a:cubicBezTo>
                      <a:cubicBezTo>
                        <a:pt x="852" y="8150"/>
                        <a:pt x="1308" y="8819"/>
                        <a:pt x="1582" y="9609"/>
                      </a:cubicBezTo>
                      <a:cubicBezTo>
                        <a:pt x="1825" y="10430"/>
                        <a:pt x="2220" y="11190"/>
                        <a:pt x="2585" y="11980"/>
                      </a:cubicBezTo>
                      <a:cubicBezTo>
                        <a:pt x="3496" y="14108"/>
                        <a:pt x="4621" y="16205"/>
                        <a:pt x="5259" y="18485"/>
                      </a:cubicBezTo>
                      <a:cubicBezTo>
                        <a:pt x="5563" y="19488"/>
                        <a:pt x="5746" y="20551"/>
                        <a:pt x="6141" y="21524"/>
                      </a:cubicBezTo>
                      <a:cubicBezTo>
                        <a:pt x="6536" y="22558"/>
                        <a:pt x="7205" y="23165"/>
                        <a:pt x="7843" y="23986"/>
                      </a:cubicBezTo>
                      <a:cubicBezTo>
                        <a:pt x="8250" y="24519"/>
                        <a:pt x="8877" y="24755"/>
                        <a:pt x="9527" y="24755"/>
                      </a:cubicBezTo>
                      <a:cubicBezTo>
                        <a:pt x="10285" y="24755"/>
                        <a:pt x="11074" y="24435"/>
                        <a:pt x="11582" y="23895"/>
                      </a:cubicBezTo>
                      <a:cubicBezTo>
                        <a:pt x="12250" y="23226"/>
                        <a:pt x="12524" y="22223"/>
                        <a:pt x="12494" y="21281"/>
                      </a:cubicBezTo>
                      <a:cubicBezTo>
                        <a:pt x="12402" y="18940"/>
                        <a:pt x="10639" y="16752"/>
                        <a:pt x="9393" y="14898"/>
                      </a:cubicBezTo>
                      <a:cubicBezTo>
                        <a:pt x="8481" y="13530"/>
                        <a:pt x="7478" y="12223"/>
                        <a:pt x="6536" y="10886"/>
                      </a:cubicBezTo>
                      <a:cubicBezTo>
                        <a:pt x="6050" y="10217"/>
                        <a:pt x="5594" y="9548"/>
                        <a:pt x="5199" y="8819"/>
                      </a:cubicBezTo>
                      <a:cubicBezTo>
                        <a:pt x="5016" y="8545"/>
                        <a:pt x="4864" y="8241"/>
                        <a:pt x="4652" y="7998"/>
                      </a:cubicBezTo>
                      <a:cubicBezTo>
                        <a:pt x="4469" y="7816"/>
                        <a:pt x="4287" y="7573"/>
                        <a:pt x="4378" y="7299"/>
                      </a:cubicBezTo>
                      <a:cubicBezTo>
                        <a:pt x="4408" y="7208"/>
                        <a:pt x="4469" y="7117"/>
                        <a:pt x="4530" y="7025"/>
                      </a:cubicBezTo>
                      <a:cubicBezTo>
                        <a:pt x="5442" y="5901"/>
                        <a:pt x="5959" y="4533"/>
                        <a:pt x="6840" y="3378"/>
                      </a:cubicBezTo>
                      <a:cubicBezTo>
                        <a:pt x="7083" y="3044"/>
                        <a:pt x="7387" y="2709"/>
                        <a:pt x="7509" y="2314"/>
                      </a:cubicBezTo>
                      <a:cubicBezTo>
                        <a:pt x="7569" y="2101"/>
                        <a:pt x="7569" y="1797"/>
                        <a:pt x="7357" y="1737"/>
                      </a:cubicBezTo>
                      <a:cubicBezTo>
                        <a:pt x="7317" y="1722"/>
                        <a:pt x="7279" y="1715"/>
                        <a:pt x="7242" y="1715"/>
                      </a:cubicBezTo>
                      <a:cubicBezTo>
                        <a:pt x="7055" y="1715"/>
                        <a:pt x="6906" y="1893"/>
                        <a:pt x="6779" y="2071"/>
                      </a:cubicBezTo>
                      <a:cubicBezTo>
                        <a:pt x="6384" y="2679"/>
                        <a:pt x="5959" y="3256"/>
                        <a:pt x="5503" y="3834"/>
                      </a:cubicBezTo>
                      <a:cubicBezTo>
                        <a:pt x="5472" y="3895"/>
                        <a:pt x="5411" y="3955"/>
                        <a:pt x="5351" y="3955"/>
                      </a:cubicBezTo>
                      <a:cubicBezTo>
                        <a:pt x="5306" y="3972"/>
                        <a:pt x="5272" y="3980"/>
                        <a:pt x="5245" y="3980"/>
                      </a:cubicBezTo>
                      <a:cubicBezTo>
                        <a:pt x="4980" y="3980"/>
                        <a:pt x="5536" y="3223"/>
                        <a:pt x="5563" y="3196"/>
                      </a:cubicBezTo>
                      <a:cubicBezTo>
                        <a:pt x="5807" y="2892"/>
                        <a:pt x="6080" y="2618"/>
                        <a:pt x="6323" y="2314"/>
                      </a:cubicBezTo>
                      <a:cubicBezTo>
                        <a:pt x="6627" y="1858"/>
                        <a:pt x="7114" y="1311"/>
                        <a:pt x="7114" y="734"/>
                      </a:cubicBezTo>
                      <a:cubicBezTo>
                        <a:pt x="7114" y="642"/>
                        <a:pt x="7114" y="551"/>
                        <a:pt x="7083" y="460"/>
                      </a:cubicBezTo>
                      <a:cubicBezTo>
                        <a:pt x="7053" y="430"/>
                        <a:pt x="7022" y="399"/>
                        <a:pt x="6992" y="369"/>
                      </a:cubicBezTo>
                      <a:cubicBezTo>
                        <a:pt x="6963" y="355"/>
                        <a:pt x="6932" y="349"/>
                        <a:pt x="6900" y="349"/>
                      </a:cubicBezTo>
                      <a:cubicBezTo>
                        <a:pt x="6430" y="349"/>
                        <a:pt x="5671" y="1724"/>
                        <a:pt x="5472" y="1980"/>
                      </a:cubicBezTo>
                      <a:cubicBezTo>
                        <a:pt x="5414" y="2067"/>
                        <a:pt x="4497" y="3234"/>
                        <a:pt x="4335" y="3234"/>
                      </a:cubicBezTo>
                      <a:cubicBezTo>
                        <a:pt x="4327" y="3234"/>
                        <a:pt x="4321" y="3231"/>
                        <a:pt x="4317" y="3226"/>
                      </a:cubicBezTo>
                      <a:cubicBezTo>
                        <a:pt x="4256" y="3135"/>
                        <a:pt x="4621" y="2740"/>
                        <a:pt x="4682" y="2648"/>
                      </a:cubicBezTo>
                      <a:cubicBezTo>
                        <a:pt x="4986" y="2253"/>
                        <a:pt x="5290" y="1828"/>
                        <a:pt x="5533" y="1372"/>
                      </a:cubicBezTo>
                      <a:cubicBezTo>
                        <a:pt x="5685" y="1159"/>
                        <a:pt x="6414" y="95"/>
                        <a:pt x="5715" y="4"/>
                      </a:cubicBezTo>
                      <a:cubicBezTo>
                        <a:pt x="5702" y="2"/>
                        <a:pt x="5688" y="1"/>
                        <a:pt x="5675" y="1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0" name="Google Shape;350;p42"/>
                <p:cNvSpPr/>
                <p:nvPr/>
              </p:nvSpPr>
              <p:spPr>
                <a:xfrm flipH="1">
                  <a:off x="7328261" y="2318901"/>
                  <a:ext cx="640758" cy="575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64" h="16769" extrusionOk="0">
                      <a:moveTo>
                        <a:pt x="1703" y="1"/>
                      </a:moveTo>
                      <a:cubicBezTo>
                        <a:pt x="1641" y="1"/>
                        <a:pt x="1580" y="10"/>
                        <a:pt x="1521" y="33"/>
                      </a:cubicBezTo>
                      <a:cubicBezTo>
                        <a:pt x="1095" y="184"/>
                        <a:pt x="1095" y="792"/>
                        <a:pt x="1125" y="1248"/>
                      </a:cubicBezTo>
                      <a:cubicBezTo>
                        <a:pt x="1125" y="2099"/>
                        <a:pt x="821" y="2890"/>
                        <a:pt x="609" y="3710"/>
                      </a:cubicBezTo>
                      <a:cubicBezTo>
                        <a:pt x="1" y="6416"/>
                        <a:pt x="730" y="9303"/>
                        <a:pt x="2645" y="11279"/>
                      </a:cubicBezTo>
                      <a:cubicBezTo>
                        <a:pt x="3344" y="11978"/>
                        <a:pt x="4135" y="12586"/>
                        <a:pt x="4986" y="13103"/>
                      </a:cubicBezTo>
                      <a:cubicBezTo>
                        <a:pt x="6050" y="13741"/>
                        <a:pt x="7174" y="14258"/>
                        <a:pt x="8329" y="14744"/>
                      </a:cubicBezTo>
                      <a:cubicBezTo>
                        <a:pt x="10054" y="15469"/>
                        <a:pt x="12559" y="16769"/>
                        <a:pt x="14696" y="16769"/>
                      </a:cubicBezTo>
                      <a:cubicBezTo>
                        <a:pt x="15158" y="16769"/>
                        <a:pt x="15603" y="16708"/>
                        <a:pt x="16019" y="16568"/>
                      </a:cubicBezTo>
                      <a:cubicBezTo>
                        <a:pt x="16992" y="16264"/>
                        <a:pt x="17813" y="15504"/>
                        <a:pt x="18269" y="14592"/>
                      </a:cubicBezTo>
                      <a:cubicBezTo>
                        <a:pt x="18390" y="14318"/>
                        <a:pt x="18481" y="14045"/>
                        <a:pt x="18512" y="13741"/>
                      </a:cubicBezTo>
                      <a:cubicBezTo>
                        <a:pt x="18664" y="11522"/>
                        <a:pt x="16354" y="10002"/>
                        <a:pt x="14834" y="8786"/>
                      </a:cubicBezTo>
                      <a:cubicBezTo>
                        <a:pt x="13952" y="8057"/>
                        <a:pt x="12737" y="7631"/>
                        <a:pt x="11734" y="7024"/>
                      </a:cubicBezTo>
                      <a:cubicBezTo>
                        <a:pt x="8390" y="4957"/>
                        <a:pt x="5806" y="1978"/>
                        <a:pt x="2280" y="184"/>
                      </a:cubicBezTo>
                      <a:cubicBezTo>
                        <a:pt x="2097" y="93"/>
                        <a:pt x="1895" y="1"/>
                        <a:pt x="1703" y="1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1" name="Google Shape;351;p42"/>
                <p:cNvSpPr/>
                <p:nvPr/>
              </p:nvSpPr>
              <p:spPr>
                <a:xfrm flipH="1">
                  <a:off x="7379364" y="2580876"/>
                  <a:ext cx="1250172" cy="12198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15" h="35532" extrusionOk="0">
                      <a:moveTo>
                        <a:pt x="4165" y="0"/>
                      </a:moveTo>
                      <a:cubicBezTo>
                        <a:pt x="0" y="7934"/>
                        <a:pt x="547" y="26080"/>
                        <a:pt x="10517" y="32584"/>
                      </a:cubicBezTo>
                      <a:cubicBezTo>
                        <a:pt x="13752" y="34698"/>
                        <a:pt x="17670" y="35532"/>
                        <a:pt x="21519" y="35532"/>
                      </a:cubicBezTo>
                      <a:cubicBezTo>
                        <a:pt x="22264" y="35532"/>
                        <a:pt x="23005" y="35501"/>
                        <a:pt x="23739" y="35442"/>
                      </a:cubicBezTo>
                      <a:cubicBezTo>
                        <a:pt x="26171" y="35259"/>
                        <a:pt x="28572" y="34712"/>
                        <a:pt x="30882" y="33891"/>
                      </a:cubicBezTo>
                      <a:cubicBezTo>
                        <a:pt x="31642" y="33618"/>
                        <a:pt x="34651" y="32676"/>
                        <a:pt x="36414" y="31156"/>
                      </a:cubicBezTo>
                      <a:cubicBezTo>
                        <a:pt x="36080" y="31034"/>
                        <a:pt x="35746" y="30882"/>
                        <a:pt x="35411" y="30730"/>
                      </a:cubicBezTo>
                      <a:cubicBezTo>
                        <a:pt x="31885" y="29150"/>
                        <a:pt x="28481" y="27296"/>
                        <a:pt x="25350" y="25016"/>
                      </a:cubicBezTo>
                      <a:cubicBezTo>
                        <a:pt x="23648" y="23770"/>
                        <a:pt x="22068" y="22372"/>
                        <a:pt x="20517" y="20943"/>
                      </a:cubicBezTo>
                      <a:cubicBezTo>
                        <a:pt x="18998" y="19545"/>
                        <a:pt x="17478" y="18086"/>
                        <a:pt x="15988" y="16627"/>
                      </a:cubicBezTo>
                      <a:cubicBezTo>
                        <a:pt x="10821" y="11460"/>
                        <a:pt x="6991" y="6809"/>
                        <a:pt x="4165" y="0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2" name="Google Shape;352;p42"/>
                <p:cNvSpPr/>
                <p:nvPr/>
              </p:nvSpPr>
              <p:spPr>
                <a:xfrm flipH="1">
                  <a:off x="7283406" y="3526267"/>
                  <a:ext cx="8377" cy="1117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3254" fill="none" extrusionOk="0">
                      <a:moveTo>
                        <a:pt x="122" y="3253"/>
                      </a:moveTo>
                      <a:cubicBezTo>
                        <a:pt x="1" y="2159"/>
                        <a:pt x="61" y="1065"/>
                        <a:pt x="244" y="1"/>
                      </a:cubicBezTo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3" name="Google Shape;353;p42"/>
                <p:cNvSpPr/>
                <p:nvPr/>
              </p:nvSpPr>
              <p:spPr>
                <a:xfrm flipH="1">
                  <a:off x="7856276" y="3100536"/>
                  <a:ext cx="91870" cy="584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6" h="1703" fill="none" extrusionOk="0">
                      <a:moveTo>
                        <a:pt x="2676" y="0"/>
                      </a:moveTo>
                      <a:cubicBezTo>
                        <a:pt x="2463" y="396"/>
                        <a:pt x="2098" y="669"/>
                        <a:pt x="1703" y="912"/>
                      </a:cubicBezTo>
                      <a:cubicBezTo>
                        <a:pt x="1156" y="1216"/>
                        <a:pt x="578" y="1490"/>
                        <a:pt x="1" y="1703"/>
                      </a:cubicBezTo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4" name="Google Shape;354;p42"/>
                <p:cNvSpPr/>
                <p:nvPr/>
              </p:nvSpPr>
              <p:spPr>
                <a:xfrm flipH="1">
                  <a:off x="6310853" y="2616340"/>
                  <a:ext cx="314131" cy="2734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0" h="7965" extrusionOk="0">
                      <a:moveTo>
                        <a:pt x="7588" y="1243"/>
                      </a:moveTo>
                      <a:cubicBezTo>
                        <a:pt x="7903" y="1243"/>
                        <a:pt x="8151" y="1444"/>
                        <a:pt x="8298" y="1764"/>
                      </a:cubicBezTo>
                      <a:cubicBezTo>
                        <a:pt x="8450" y="2068"/>
                        <a:pt x="8542" y="2554"/>
                        <a:pt x="8238" y="2828"/>
                      </a:cubicBezTo>
                      <a:cubicBezTo>
                        <a:pt x="7934" y="3071"/>
                        <a:pt x="7539" y="3132"/>
                        <a:pt x="7174" y="3253"/>
                      </a:cubicBezTo>
                      <a:cubicBezTo>
                        <a:pt x="6627" y="3466"/>
                        <a:pt x="5958" y="3740"/>
                        <a:pt x="5502" y="4195"/>
                      </a:cubicBezTo>
                      <a:lnTo>
                        <a:pt x="5684" y="2311"/>
                      </a:lnTo>
                      <a:cubicBezTo>
                        <a:pt x="5897" y="2281"/>
                        <a:pt x="6110" y="2159"/>
                        <a:pt x="6292" y="2037"/>
                      </a:cubicBezTo>
                      <a:cubicBezTo>
                        <a:pt x="6627" y="1764"/>
                        <a:pt x="6900" y="1429"/>
                        <a:pt x="7356" y="1277"/>
                      </a:cubicBezTo>
                      <a:cubicBezTo>
                        <a:pt x="7437" y="1254"/>
                        <a:pt x="7515" y="1243"/>
                        <a:pt x="7588" y="1243"/>
                      </a:cubicBezTo>
                      <a:close/>
                      <a:moveTo>
                        <a:pt x="0" y="1"/>
                      </a:moveTo>
                      <a:lnTo>
                        <a:pt x="760" y="7965"/>
                      </a:lnTo>
                      <a:lnTo>
                        <a:pt x="5137" y="7965"/>
                      </a:lnTo>
                      <a:lnTo>
                        <a:pt x="5320" y="6110"/>
                      </a:lnTo>
                      <a:cubicBezTo>
                        <a:pt x="5507" y="6279"/>
                        <a:pt x="5740" y="6367"/>
                        <a:pt x="5977" y="6367"/>
                      </a:cubicBezTo>
                      <a:cubicBezTo>
                        <a:pt x="6125" y="6367"/>
                        <a:pt x="6274" y="6332"/>
                        <a:pt x="6414" y="6262"/>
                      </a:cubicBezTo>
                      <a:cubicBezTo>
                        <a:pt x="6704" y="6104"/>
                        <a:pt x="6513" y="5717"/>
                        <a:pt x="6239" y="5717"/>
                      </a:cubicBezTo>
                      <a:cubicBezTo>
                        <a:pt x="6198" y="5717"/>
                        <a:pt x="6154" y="5726"/>
                        <a:pt x="6110" y="5746"/>
                      </a:cubicBezTo>
                      <a:cubicBezTo>
                        <a:pt x="6061" y="5770"/>
                        <a:pt x="6012" y="5781"/>
                        <a:pt x="5965" y="5781"/>
                      </a:cubicBezTo>
                      <a:cubicBezTo>
                        <a:pt x="5725" y="5781"/>
                        <a:pt x="5537" y="5488"/>
                        <a:pt x="5563" y="5259"/>
                      </a:cubicBezTo>
                      <a:cubicBezTo>
                        <a:pt x="5563" y="4834"/>
                        <a:pt x="5928" y="4530"/>
                        <a:pt x="6262" y="4317"/>
                      </a:cubicBezTo>
                      <a:cubicBezTo>
                        <a:pt x="6627" y="4074"/>
                        <a:pt x="7052" y="3891"/>
                        <a:pt x="7478" y="3740"/>
                      </a:cubicBezTo>
                      <a:cubicBezTo>
                        <a:pt x="7812" y="3648"/>
                        <a:pt x="8177" y="3557"/>
                        <a:pt x="8481" y="3344"/>
                      </a:cubicBezTo>
                      <a:cubicBezTo>
                        <a:pt x="9150" y="2888"/>
                        <a:pt x="9089" y="1977"/>
                        <a:pt x="8694" y="1338"/>
                      </a:cubicBezTo>
                      <a:cubicBezTo>
                        <a:pt x="8437" y="917"/>
                        <a:pt x="8027" y="717"/>
                        <a:pt x="7588" y="717"/>
                      </a:cubicBezTo>
                      <a:cubicBezTo>
                        <a:pt x="7298" y="717"/>
                        <a:pt x="6996" y="804"/>
                        <a:pt x="6718" y="974"/>
                      </a:cubicBezTo>
                      <a:cubicBezTo>
                        <a:pt x="6353" y="1186"/>
                        <a:pt x="6110" y="1581"/>
                        <a:pt x="5715" y="1794"/>
                      </a:cubicBezTo>
                      <a:lnTo>
                        <a:pt x="5897" y="1"/>
                      </a:ln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5" name="Google Shape;355;p42"/>
                <p:cNvSpPr/>
                <p:nvPr/>
              </p:nvSpPr>
              <p:spPr>
                <a:xfrm flipH="1">
                  <a:off x="7550522" y="1815275"/>
                  <a:ext cx="391342" cy="3503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99" h="10206" extrusionOk="0">
                      <a:moveTo>
                        <a:pt x="6460" y="1"/>
                      </a:moveTo>
                      <a:cubicBezTo>
                        <a:pt x="4791" y="1"/>
                        <a:pt x="3322" y="1206"/>
                        <a:pt x="2097" y="2240"/>
                      </a:cubicBezTo>
                      <a:cubicBezTo>
                        <a:pt x="1733" y="2544"/>
                        <a:pt x="1368" y="2848"/>
                        <a:pt x="1094" y="3243"/>
                      </a:cubicBezTo>
                      <a:cubicBezTo>
                        <a:pt x="790" y="3669"/>
                        <a:pt x="578" y="4125"/>
                        <a:pt x="456" y="4642"/>
                      </a:cubicBezTo>
                      <a:cubicBezTo>
                        <a:pt x="304" y="5219"/>
                        <a:pt x="243" y="5857"/>
                        <a:pt x="243" y="6465"/>
                      </a:cubicBezTo>
                      <a:cubicBezTo>
                        <a:pt x="274" y="6952"/>
                        <a:pt x="334" y="7468"/>
                        <a:pt x="243" y="7924"/>
                      </a:cubicBezTo>
                      <a:cubicBezTo>
                        <a:pt x="152" y="8228"/>
                        <a:pt x="30" y="8502"/>
                        <a:pt x="30" y="8806"/>
                      </a:cubicBezTo>
                      <a:cubicBezTo>
                        <a:pt x="1" y="9607"/>
                        <a:pt x="840" y="10205"/>
                        <a:pt x="1615" y="10205"/>
                      </a:cubicBezTo>
                      <a:cubicBezTo>
                        <a:pt x="1634" y="10205"/>
                        <a:pt x="1653" y="10205"/>
                        <a:pt x="1672" y="10204"/>
                      </a:cubicBezTo>
                      <a:cubicBezTo>
                        <a:pt x="2462" y="10174"/>
                        <a:pt x="3040" y="9778"/>
                        <a:pt x="3708" y="9414"/>
                      </a:cubicBezTo>
                      <a:cubicBezTo>
                        <a:pt x="4255" y="9140"/>
                        <a:pt x="4803" y="8988"/>
                        <a:pt x="5259" y="8532"/>
                      </a:cubicBezTo>
                      <a:cubicBezTo>
                        <a:pt x="6140" y="7712"/>
                        <a:pt x="6718" y="5614"/>
                        <a:pt x="7994" y="5371"/>
                      </a:cubicBezTo>
                      <a:cubicBezTo>
                        <a:pt x="8103" y="5354"/>
                        <a:pt x="8213" y="5349"/>
                        <a:pt x="8322" y="5349"/>
                      </a:cubicBezTo>
                      <a:cubicBezTo>
                        <a:pt x="8498" y="5349"/>
                        <a:pt x="8675" y="5363"/>
                        <a:pt x="8852" y="5363"/>
                      </a:cubicBezTo>
                      <a:cubicBezTo>
                        <a:pt x="8961" y="5363"/>
                        <a:pt x="9070" y="5357"/>
                        <a:pt x="9180" y="5341"/>
                      </a:cubicBezTo>
                      <a:cubicBezTo>
                        <a:pt x="9544" y="5310"/>
                        <a:pt x="9970" y="5006"/>
                        <a:pt x="9939" y="4611"/>
                      </a:cubicBezTo>
                      <a:cubicBezTo>
                        <a:pt x="9909" y="4490"/>
                        <a:pt x="9848" y="4338"/>
                        <a:pt x="9939" y="4246"/>
                      </a:cubicBezTo>
                      <a:cubicBezTo>
                        <a:pt x="9970" y="4216"/>
                        <a:pt x="10031" y="4186"/>
                        <a:pt x="10091" y="4155"/>
                      </a:cubicBezTo>
                      <a:cubicBezTo>
                        <a:pt x="10487" y="4003"/>
                        <a:pt x="11216" y="3517"/>
                        <a:pt x="11246" y="3031"/>
                      </a:cubicBezTo>
                      <a:cubicBezTo>
                        <a:pt x="11273" y="2738"/>
                        <a:pt x="10789" y="2237"/>
                        <a:pt x="10423" y="2237"/>
                      </a:cubicBezTo>
                      <a:cubicBezTo>
                        <a:pt x="10370" y="2237"/>
                        <a:pt x="10320" y="2248"/>
                        <a:pt x="10274" y="2271"/>
                      </a:cubicBezTo>
                      <a:cubicBezTo>
                        <a:pt x="10608" y="2088"/>
                        <a:pt x="10973" y="1906"/>
                        <a:pt x="11186" y="1572"/>
                      </a:cubicBezTo>
                      <a:cubicBezTo>
                        <a:pt x="11398" y="1237"/>
                        <a:pt x="11398" y="751"/>
                        <a:pt x="11094" y="508"/>
                      </a:cubicBezTo>
                      <a:cubicBezTo>
                        <a:pt x="10967" y="423"/>
                        <a:pt x="10813" y="397"/>
                        <a:pt x="10654" y="397"/>
                      </a:cubicBezTo>
                      <a:cubicBezTo>
                        <a:pt x="10472" y="397"/>
                        <a:pt x="10284" y="431"/>
                        <a:pt x="10122" y="447"/>
                      </a:cubicBezTo>
                      <a:cubicBezTo>
                        <a:pt x="9971" y="468"/>
                        <a:pt x="9836" y="490"/>
                        <a:pt x="9705" y="490"/>
                      </a:cubicBezTo>
                      <a:cubicBezTo>
                        <a:pt x="9651" y="490"/>
                        <a:pt x="9598" y="486"/>
                        <a:pt x="9544" y="477"/>
                      </a:cubicBezTo>
                      <a:cubicBezTo>
                        <a:pt x="8693" y="447"/>
                        <a:pt x="7873" y="173"/>
                        <a:pt x="7052" y="52"/>
                      </a:cubicBezTo>
                      <a:cubicBezTo>
                        <a:pt x="6852" y="17"/>
                        <a:pt x="6655" y="1"/>
                        <a:pt x="6460" y="1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6" name="Google Shape;356;p42"/>
                <p:cNvSpPr/>
                <p:nvPr/>
              </p:nvSpPr>
              <p:spPr>
                <a:xfrm flipH="1">
                  <a:off x="7710199" y="1842087"/>
                  <a:ext cx="139865" cy="259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74" h="7547" extrusionOk="0">
                      <a:moveTo>
                        <a:pt x="1730" y="1"/>
                      </a:moveTo>
                      <a:cubicBezTo>
                        <a:pt x="1504" y="1"/>
                        <a:pt x="1262" y="57"/>
                        <a:pt x="1004" y="183"/>
                      </a:cubicBezTo>
                      <a:cubicBezTo>
                        <a:pt x="609" y="395"/>
                        <a:pt x="274" y="760"/>
                        <a:pt x="1" y="1125"/>
                      </a:cubicBezTo>
                      <a:cubicBezTo>
                        <a:pt x="183" y="1003"/>
                        <a:pt x="426" y="943"/>
                        <a:pt x="639" y="943"/>
                      </a:cubicBezTo>
                      <a:cubicBezTo>
                        <a:pt x="1916" y="1034"/>
                        <a:pt x="1916" y="2645"/>
                        <a:pt x="2068" y="3557"/>
                      </a:cubicBezTo>
                      <a:cubicBezTo>
                        <a:pt x="2250" y="4590"/>
                        <a:pt x="2250" y="5654"/>
                        <a:pt x="2129" y="6687"/>
                      </a:cubicBezTo>
                      <a:cubicBezTo>
                        <a:pt x="2067" y="7257"/>
                        <a:pt x="2489" y="7546"/>
                        <a:pt x="2937" y="7546"/>
                      </a:cubicBezTo>
                      <a:cubicBezTo>
                        <a:pt x="3372" y="7546"/>
                        <a:pt x="3832" y="7272"/>
                        <a:pt x="3892" y="6718"/>
                      </a:cubicBezTo>
                      <a:cubicBezTo>
                        <a:pt x="4074" y="5168"/>
                        <a:pt x="4044" y="3496"/>
                        <a:pt x="3618" y="1976"/>
                      </a:cubicBezTo>
                      <a:cubicBezTo>
                        <a:pt x="3371" y="1039"/>
                        <a:pt x="2704" y="1"/>
                        <a:pt x="173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57" name="Google Shape;357;p42"/>
              <p:cNvSpPr/>
              <p:nvPr/>
            </p:nvSpPr>
            <p:spPr>
              <a:xfrm flipH="1">
                <a:off x="6079961" y="4218896"/>
                <a:ext cx="438291" cy="165127"/>
              </a:xfrm>
              <a:custGeom>
                <a:avLst/>
                <a:gdLst/>
                <a:ahLst/>
                <a:cxnLst/>
                <a:rect l="l" t="t" r="r" b="b"/>
                <a:pathLst>
                  <a:path w="12767" h="4810" extrusionOk="0">
                    <a:moveTo>
                      <a:pt x="5012" y="1"/>
                    </a:moveTo>
                    <a:cubicBezTo>
                      <a:pt x="4621" y="1"/>
                      <a:pt x="955" y="798"/>
                      <a:pt x="608" y="1375"/>
                    </a:cubicBezTo>
                    <a:cubicBezTo>
                      <a:pt x="0" y="2317"/>
                      <a:pt x="608" y="3776"/>
                      <a:pt x="882" y="4810"/>
                    </a:cubicBezTo>
                    <a:cubicBezTo>
                      <a:pt x="3010" y="4658"/>
                      <a:pt x="5137" y="4475"/>
                      <a:pt x="7265" y="4232"/>
                    </a:cubicBezTo>
                    <a:cubicBezTo>
                      <a:pt x="8329" y="4111"/>
                      <a:pt x="9362" y="3989"/>
                      <a:pt x="10426" y="3868"/>
                    </a:cubicBezTo>
                    <a:cubicBezTo>
                      <a:pt x="11004" y="3807"/>
                      <a:pt x="11916" y="3868"/>
                      <a:pt x="12371" y="3503"/>
                    </a:cubicBezTo>
                    <a:cubicBezTo>
                      <a:pt x="12371" y="3472"/>
                      <a:pt x="12402" y="3472"/>
                      <a:pt x="12402" y="3442"/>
                    </a:cubicBezTo>
                    <a:cubicBezTo>
                      <a:pt x="12706" y="3138"/>
                      <a:pt x="12767" y="2591"/>
                      <a:pt x="12493" y="2226"/>
                    </a:cubicBezTo>
                    <a:cubicBezTo>
                      <a:pt x="12219" y="1831"/>
                      <a:pt x="11672" y="1709"/>
                      <a:pt x="11186" y="1649"/>
                    </a:cubicBezTo>
                    <a:cubicBezTo>
                      <a:pt x="10335" y="1284"/>
                      <a:pt x="9119" y="1254"/>
                      <a:pt x="8207" y="1102"/>
                    </a:cubicBezTo>
                    <a:cubicBezTo>
                      <a:pt x="7417" y="950"/>
                      <a:pt x="6262" y="1041"/>
                      <a:pt x="5563" y="676"/>
                    </a:cubicBezTo>
                    <a:cubicBezTo>
                      <a:pt x="5320" y="554"/>
                      <a:pt x="5076" y="311"/>
                      <a:pt x="5046" y="7"/>
                    </a:cubicBezTo>
                    <a:cubicBezTo>
                      <a:pt x="5045" y="3"/>
                      <a:pt x="5033" y="1"/>
                      <a:pt x="50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58" name="Google Shape;358;p42"/>
          <p:cNvGrpSpPr/>
          <p:nvPr/>
        </p:nvGrpSpPr>
        <p:grpSpPr>
          <a:xfrm flipH="1">
            <a:off x="7048437" y="2462354"/>
            <a:ext cx="1835648" cy="2681139"/>
            <a:chOff x="5239502" y="864656"/>
            <a:chExt cx="1384768" cy="2022586"/>
          </a:xfrm>
        </p:grpSpPr>
        <p:sp>
          <p:nvSpPr>
            <p:cNvPr id="359" name="Google Shape;359;p42"/>
            <p:cNvSpPr/>
            <p:nvPr/>
          </p:nvSpPr>
          <p:spPr>
            <a:xfrm flipH="1">
              <a:off x="5469347" y="864656"/>
              <a:ext cx="568491" cy="1009064"/>
            </a:xfrm>
            <a:custGeom>
              <a:avLst/>
              <a:gdLst/>
              <a:ahLst/>
              <a:cxnLst/>
              <a:rect l="l" t="t" r="r" b="b"/>
              <a:pathLst>
                <a:path w="16559" h="29392" extrusionOk="0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rgbClr val="E5E1EE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42"/>
            <p:cNvSpPr/>
            <p:nvPr/>
          </p:nvSpPr>
          <p:spPr>
            <a:xfrm flipH="1">
              <a:off x="5239502" y="1561048"/>
              <a:ext cx="698160" cy="712957"/>
            </a:xfrm>
            <a:custGeom>
              <a:avLst/>
              <a:gdLst/>
              <a:ahLst/>
              <a:cxnLst/>
              <a:rect l="l" t="t" r="r" b="b"/>
              <a:pathLst>
                <a:path w="20336" h="20767" extrusionOk="0">
                  <a:moveTo>
                    <a:pt x="16779" y="6714"/>
                  </a:moveTo>
                  <a:cubicBezTo>
                    <a:pt x="17022" y="6714"/>
                    <a:pt x="17296" y="6775"/>
                    <a:pt x="17417" y="6988"/>
                  </a:cubicBezTo>
                  <a:cubicBezTo>
                    <a:pt x="17569" y="7292"/>
                    <a:pt x="17235" y="7596"/>
                    <a:pt x="16931" y="7778"/>
                  </a:cubicBezTo>
                  <a:cubicBezTo>
                    <a:pt x="16901" y="7808"/>
                    <a:pt x="16901" y="7808"/>
                    <a:pt x="16870" y="7839"/>
                  </a:cubicBezTo>
                  <a:cubicBezTo>
                    <a:pt x="15958" y="8325"/>
                    <a:pt x="14986" y="8903"/>
                    <a:pt x="13952" y="9024"/>
                  </a:cubicBezTo>
                  <a:cubicBezTo>
                    <a:pt x="13853" y="9033"/>
                    <a:pt x="13699" y="9045"/>
                    <a:pt x="13529" y="9045"/>
                  </a:cubicBezTo>
                  <a:cubicBezTo>
                    <a:pt x="13127" y="9045"/>
                    <a:pt x="12630" y="8980"/>
                    <a:pt x="12524" y="8660"/>
                  </a:cubicBezTo>
                  <a:cubicBezTo>
                    <a:pt x="12341" y="8112"/>
                    <a:pt x="13253" y="7596"/>
                    <a:pt x="13618" y="7413"/>
                  </a:cubicBezTo>
                  <a:cubicBezTo>
                    <a:pt x="14591" y="6957"/>
                    <a:pt x="15685" y="6714"/>
                    <a:pt x="16779" y="6714"/>
                  </a:cubicBezTo>
                  <a:close/>
                  <a:moveTo>
                    <a:pt x="10927" y="5510"/>
                  </a:moveTo>
                  <a:cubicBezTo>
                    <a:pt x="10986" y="5510"/>
                    <a:pt x="11043" y="5524"/>
                    <a:pt x="11095" y="5559"/>
                  </a:cubicBezTo>
                  <a:cubicBezTo>
                    <a:pt x="11430" y="5802"/>
                    <a:pt x="11521" y="6198"/>
                    <a:pt x="11490" y="6653"/>
                  </a:cubicBezTo>
                  <a:cubicBezTo>
                    <a:pt x="11430" y="7565"/>
                    <a:pt x="10852" y="8720"/>
                    <a:pt x="10518" y="9146"/>
                  </a:cubicBezTo>
                  <a:cubicBezTo>
                    <a:pt x="10453" y="9253"/>
                    <a:pt x="10328" y="9361"/>
                    <a:pt x="10217" y="9361"/>
                  </a:cubicBezTo>
                  <a:cubicBezTo>
                    <a:pt x="10171" y="9361"/>
                    <a:pt x="10128" y="9342"/>
                    <a:pt x="10092" y="9298"/>
                  </a:cubicBezTo>
                  <a:cubicBezTo>
                    <a:pt x="10062" y="9267"/>
                    <a:pt x="10062" y="9207"/>
                    <a:pt x="10062" y="9146"/>
                  </a:cubicBezTo>
                  <a:cubicBezTo>
                    <a:pt x="10031" y="8872"/>
                    <a:pt x="10031" y="8416"/>
                    <a:pt x="10062" y="8295"/>
                  </a:cubicBezTo>
                  <a:cubicBezTo>
                    <a:pt x="10001" y="7444"/>
                    <a:pt x="9849" y="6380"/>
                    <a:pt x="10518" y="5711"/>
                  </a:cubicBezTo>
                  <a:cubicBezTo>
                    <a:pt x="10626" y="5603"/>
                    <a:pt x="10781" y="5510"/>
                    <a:pt x="10927" y="5510"/>
                  </a:cubicBezTo>
                  <a:close/>
                  <a:moveTo>
                    <a:pt x="9732" y="14091"/>
                  </a:moveTo>
                  <a:cubicBezTo>
                    <a:pt x="10332" y="14091"/>
                    <a:pt x="10997" y="14179"/>
                    <a:pt x="11034" y="14496"/>
                  </a:cubicBezTo>
                  <a:cubicBezTo>
                    <a:pt x="11065" y="14799"/>
                    <a:pt x="10761" y="15012"/>
                    <a:pt x="10305" y="15164"/>
                  </a:cubicBezTo>
                  <a:cubicBezTo>
                    <a:pt x="9515" y="15438"/>
                    <a:pt x="8329" y="15468"/>
                    <a:pt x="8056" y="15529"/>
                  </a:cubicBezTo>
                  <a:cubicBezTo>
                    <a:pt x="7630" y="15590"/>
                    <a:pt x="7204" y="15651"/>
                    <a:pt x="6809" y="15711"/>
                  </a:cubicBezTo>
                  <a:cubicBezTo>
                    <a:pt x="6718" y="15559"/>
                    <a:pt x="6870" y="15377"/>
                    <a:pt x="6992" y="15225"/>
                  </a:cubicBezTo>
                  <a:cubicBezTo>
                    <a:pt x="7539" y="14769"/>
                    <a:pt x="8147" y="14374"/>
                    <a:pt x="8846" y="14161"/>
                  </a:cubicBezTo>
                  <a:cubicBezTo>
                    <a:pt x="8999" y="14126"/>
                    <a:pt x="9353" y="14091"/>
                    <a:pt x="9732" y="14091"/>
                  </a:cubicBezTo>
                  <a:close/>
                  <a:moveTo>
                    <a:pt x="18891" y="0"/>
                  </a:moveTo>
                  <a:cubicBezTo>
                    <a:pt x="18590" y="0"/>
                    <a:pt x="18276" y="71"/>
                    <a:pt x="17995" y="149"/>
                  </a:cubicBezTo>
                  <a:cubicBezTo>
                    <a:pt x="16931" y="453"/>
                    <a:pt x="15898" y="818"/>
                    <a:pt x="14895" y="1273"/>
                  </a:cubicBezTo>
                  <a:cubicBezTo>
                    <a:pt x="14864" y="1273"/>
                    <a:pt x="15168" y="3918"/>
                    <a:pt x="15047" y="4252"/>
                  </a:cubicBezTo>
                  <a:cubicBezTo>
                    <a:pt x="14940" y="4549"/>
                    <a:pt x="14493" y="4921"/>
                    <a:pt x="14109" y="4921"/>
                  </a:cubicBezTo>
                  <a:cubicBezTo>
                    <a:pt x="13943" y="4921"/>
                    <a:pt x="13789" y="4852"/>
                    <a:pt x="13679" y="4678"/>
                  </a:cubicBezTo>
                  <a:cubicBezTo>
                    <a:pt x="13588" y="4526"/>
                    <a:pt x="13588" y="4343"/>
                    <a:pt x="13588" y="4161"/>
                  </a:cubicBezTo>
                  <a:cubicBezTo>
                    <a:pt x="13618" y="3462"/>
                    <a:pt x="13679" y="2732"/>
                    <a:pt x="13648" y="2003"/>
                  </a:cubicBezTo>
                  <a:lnTo>
                    <a:pt x="13648" y="2003"/>
                  </a:lnTo>
                  <a:cubicBezTo>
                    <a:pt x="10852" y="3219"/>
                    <a:pt x="8420" y="5134"/>
                    <a:pt x="6353" y="7413"/>
                  </a:cubicBezTo>
                  <a:cubicBezTo>
                    <a:pt x="5867" y="7991"/>
                    <a:pt x="4773" y="8903"/>
                    <a:pt x="4803" y="9693"/>
                  </a:cubicBezTo>
                  <a:cubicBezTo>
                    <a:pt x="4803" y="10149"/>
                    <a:pt x="5168" y="10726"/>
                    <a:pt x="5229" y="11213"/>
                  </a:cubicBezTo>
                  <a:cubicBezTo>
                    <a:pt x="5290" y="11760"/>
                    <a:pt x="5290" y="12337"/>
                    <a:pt x="5198" y="12885"/>
                  </a:cubicBezTo>
                  <a:cubicBezTo>
                    <a:pt x="5198" y="13006"/>
                    <a:pt x="5138" y="13158"/>
                    <a:pt x="5016" y="13189"/>
                  </a:cubicBezTo>
                  <a:cubicBezTo>
                    <a:pt x="4997" y="13195"/>
                    <a:pt x="4978" y="13198"/>
                    <a:pt x="4959" y="13198"/>
                  </a:cubicBezTo>
                  <a:cubicBezTo>
                    <a:pt x="4803" y="13198"/>
                    <a:pt x="4678" y="12984"/>
                    <a:pt x="4651" y="12793"/>
                  </a:cubicBezTo>
                  <a:cubicBezTo>
                    <a:pt x="4499" y="11973"/>
                    <a:pt x="4469" y="11152"/>
                    <a:pt x="4378" y="10301"/>
                  </a:cubicBezTo>
                  <a:cubicBezTo>
                    <a:pt x="2584" y="12094"/>
                    <a:pt x="1642" y="15012"/>
                    <a:pt x="1065" y="17413"/>
                  </a:cubicBezTo>
                  <a:cubicBezTo>
                    <a:pt x="943" y="17991"/>
                    <a:pt x="1" y="20392"/>
                    <a:pt x="578" y="20757"/>
                  </a:cubicBezTo>
                  <a:cubicBezTo>
                    <a:pt x="589" y="20764"/>
                    <a:pt x="607" y="20767"/>
                    <a:pt x="631" y="20767"/>
                  </a:cubicBezTo>
                  <a:cubicBezTo>
                    <a:pt x="1156" y="20767"/>
                    <a:pt x="4710" y="19260"/>
                    <a:pt x="5320" y="19085"/>
                  </a:cubicBezTo>
                  <a:cubicBezTo>
                    <a:pt x="8572" y="18295"/>
                    <a:pt x="11733" y="16532"/>
                    <a:pt x="13983" y="13766"/>
                  </a:cubicBezTo>
                  <a:cubicBezTo>
                    <a:pt x="15351" y="12094"/>
                    <a:pt x="16658" y="10301"/>
                    <a:pt x="17721" y="8386"/>
                  </a:cubicBezTo>
                  <a:cubicBezTo>
                    <a:pt x="18572" y="6836"/>
                    <a:pt x="20031" y="4313"/>
                    <a:pt x="19880" y="2520"/>
                  </a:cubicBezTo>
                  <a:cubicBezTo>
                    <a:pt x="19606" y="2520"/>
                    <a:pt x="19302" y="2611"/>
                    <a:pt x="18998" y="2732"/>
                  </a:cubicBezTo>
                  <a:cubicBezTo>
                    <a:pt x="18694" y="2854"/>
                    <a:pt x="18390" y="2976"/>
                    <a:pt x="18025" y="2976"/>
                  </a:cubicBezTo>
                  <a:cubicBezTo>
                    <a:pt x="17995" y="2976"/>
                    <a:pt x="17934" y="2976"/>
                    <a:pt x="17904" y="2945"/>
                  </a:cubicBezTo>
                  <a:cubicBezTo>
                    <a:pt x="17843" y="2915"/>
                    <a:pt x="17843" y="2854"/>
                    <a:pt x="17843" y="2824"/>
                  </a:cubicBezTo>
                  <a:cubicBezTo>
                    <a:pt x="17813" y="2398"/>
                    <a:pt x="18177" y="2033"/>
                    <a:pt x="18572" y="1881"/>
                  </a:cubicBezTo>
                  <a:cubicBezTo>
                    <a:pt x="18876" y="1729"/>
                    <a:pt x="19849" y="1760"/>
                    <a:pt x="20062" y="1547"/>
                  </a:cubicBezTo>
                  <a:cubicBezTo>
                    <a:pt x="20335" y="1243"/>
                    <a:pt x="19940" y="453"/>
                    <a:pt x="19667" y="240"/>
                  </a:cubicBezTo>
                  <a:cubicBezTo>
                    <a:pt x="19445" y="63"/>
                    <a:pt x="19174" y="0"/>
                    <a:pt x="18891" y="0"/>
                  </a:cubicBezTo>
                  <a:close/>
                </a:path>
              </a:pathLst>
            </a:custGeom>
            <a:solidFill>
              <a:srgbClr val="E5E1EE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42"/>
            <p:cNvSpPr/>
            <p:nvPr/>
          </p:nvSpPr>
          <p:spPr>
            <a:xfrm flipH="1">
              <a:off x="5565099" y="1919869"/>
              <a:ext cx="399684" cy="584421"/>
            </a:xfrm>
            <a:custGeom>
              <a:avLst/>
              <a:gdLst/>
              <a:ahLst/>
              <a:cxnLst/>
              <a:rect l="l" t="t" r="r" b="b"/>
              <a:pathLst>
                <a:path w="11642" h="17023" fill="none" extrusionOk="0">
                  <a:moveTo>
                    <a:pt x="11642" y="1"/>
                  </a:moveTo>
                  <a:cubicBezTo>
                    <a:pt x="9423" y="1946"/>
                    <a:pt x="7235" y="3892"/>
                    <a:pt x="5046" y="5837"/>
                  </a:cubicBezTo>
                  <a:cubicBezTo>
                    <a:pt x="3861" y="6870"/>
                    <a:pt x="2675" y="7934"/>
                    <a:pt x="1855" y="9302"/>
                  </a:cubicBezTo>
                  <a:cubicBezTo>
                    <a:pt x="517" y="11551"/>
                    <a:pt x="244" y="14348"/>
                    <a:pt x="0" y="17022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42"/>
            <p:cNvSpPr/>
            <p:nvPr/>
          </p:nvSpPr>
          <p:spPr>
            <a:xfrm flipH="1">
              <a:off x="5998147" y="1840566"/>
              <a:ext cx="210828" cy="823366"/>
            </a:xfrm>
            <a:custGeom>
              <a:avLst/>
              <a:gdLst/>
              <a:ahLst/>
              <a:cxnLst/>
              <a:rect l="l" t="t" r="r" b="b"/>
              <a:pathLst>
                <a:path w="6141" h="23983" fill="none" extrusionOk="0">
                  <a:moveTo>
                    <a:pt x="1" y="1"/>
                  </a:moveTo>
                  <a:cubicBezTo>
                    <a:pt x="2828" y="4408"/>
                    <a:pt x="5563" y="9241"/>
                    <a:pt x="5928" y="14652"/>
                  </a:cubicBezTo>
                  <a:cubicBezTo>
                    <a:pt x="6141" y="17752"/>
                    <a:pt x="5533" y="20943"/>
                    <a:pt x="6110" y="23983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42"/>
            <p:cNvSpPr/>
            <p:nvPr/>
          </p:nvSpPr>
          <p:spPr>
            <a:xfrm flipH="1">
              <a:off x="5690304" y="1179020"/>
              <a:ext cx="295352" cy="1407718"/>
            </a:xfrm>
            <a:custGeom>
              <a:avLst/>
              <a:gdLst/>
              <a:ahLst/>
              <a:cxnLst/>
              <a:rect l="l" t="t" r="r" b="b"/>
              <a:pathLst>
                <a:path w="8603" h="41004" fill="none" extrusionOk="0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42"/>
            <p:cNvSpPr/>
            <p:nvPr/>
          </p:nvSpPr>
          <p:spPr>
            <a:xfrm flipH="1">
              <a:off x="5711171" y="2446841"/>
              <a:ext cx="529113" cy="440401"/>
            </a:xfrm>
            <a:custGeom>
              <a:avLst/>
              <a:gdLst/>
              <a:ahLst/>
              <a:cxnLst/>
              <a:rect l="l" t="t" r="r" b="b"/>
              <a:pathLst>
                <a:path w="15412" h="12828" extrusionOk="0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42"/>
            <p:cNvSpPr/>
            <p:nvPr/>
          </p:nvSpPr>
          <p:spPr>
            <a:xfrm flipH="1">
              <a:off x="6008573" y="1450573"/>
              <a:ext cx="615696" cy="692839"/>
            </a:xfrm>
            <a:custGeom>
              <a:avLst/>
              <a:gdLst/>
              <a:ahLst/>
              <a:cxnLst/>
              <a:rect l="l" t="t" r="r" b="b"/>
              <a:pathLst>
                <a:path w="17934" h="20181" extrusionOk="0">
                  <a:moveTo>
                    <a:pt x="2918" y="3184"/>
                  </a:moveTo>
                  <a:cubicBezTo>
                    <a:pt x="3496" y="3184"/>
                    <a:pt x="4134" y="3367"/>
                    <a:pt x="4590" y="3762"/>
                  </a:cubicBezTo>
                  <a:cubicBezTo>
                    <a:pt x="4681" y="3853"/>
                    <a:pt x="4712" y="4036"/>
                    <a:pt x="4651" y="4127"/>
                  </a:cubicBezTo>
                  <a:cubicBezTo>
                    <a:pt x="4590" y="4279"/>
                    <a:pt x="4469" y="4339"/>
                    <a:pt x="4317" y="4339"/>
                  </a:cubicBezTo>
                  <a:cubicBezTo>
                    <a:pt x="3982" y="4339"/>
                    <a:pt x="3648" y="4248"/>
                    <a:pt x="3344" y="4096"/>
                  </a:cubicBezTo>
                  <a:cubicBezTo>
                    <a:pt x="3131" y="3975"/>
                    <a:pt x="2918" y="3823"/>
                    <a:pt x="2706" y="3701"/>
                  </a:cubicBezTo>
                  <a:cubicBezTo>
                    <a:pt x="2614" y="3640"/>
                    <a:pt x="2523" y="3549"/>
                    <a:pt x="2493" y="3458"/>
                  </a:cubicBezTo>
                  <a:cubicBezTo>
                    <a:pt x="2493" y="3367"/>
                    <a:pt x="2554" y="3276"/>
                    <a:pt x="2645" y="3245"/>
                  </a:cubicBezTo>
                  <a:cubicBezTo>
                    <a:pt x="2706" y="3184"/>
                    <a:pt x="2827" y="3184"/>
                    <a:pt x="2918" y="3184"/>
                  </a:cubicBezTo>
                  <a:close/>
                  <a:moveTo>
                    <a:pt x="8471" y="2373"/>
                  </a:moveTo>
                  <a:cubicBezTo>
                    <a:pt x="8569" y="2373"/>
                    <a:pt x="8671" y="2421"/>
                    <a:pt x="8785" y="2516"/>
                  </a:cubicBezTo>
                  <a:cubicBezTo>
                    <a:pt x="9180" y="2911"/>
                    <a:pt x="9636" y="3701"/>
                    <a:pt x="9666" y="4279"/>
                  </a:cubicBezTo>
                  <a:cubicBezTo>
                    <a:pt x="9697" y="5039"/>
                    <a:pt x="9119" y="6011"/>
                    <a:pt x="8815" y="6710"/>
                  </a:cubicBezTo>
                  <a:cubicBezTo>
                    <a:pt x="8730" y="6881"/>
                    <a:pt x="8618" y="7078"/>
                    <a:pt x="8455" y="7078"/>
                  </a:cubicBezTo>
                  <a:cubicBezTo>
                    <a:pt x="8443" y="7078"/>
                    <a:pt x="8432" y="7077"/>
                    <a:pt x="8420" y="7075"/>
                  </a:cubicBezTo>
                  <a:cubicBezTo>
                    <a:pt x="8238" y="7075"/>
                    <a:pt x="8146" y="6893"/>
                    <a:pt x="8086" y="6741"/>
                  </a:cubicBezTo>
                  <a:cubicBezTo>
                    <a:pt x="7751" y="5890"/>
                    <a:pt x="7630" y="4978"/>
                    <a:pt x="7690" y="4066"/>
                  </a:cubicBezTo>
                  <a:cubicBezTo>
                    <a:pt x="7721" y="3853"/>
                    <a:pt x="7903" y="2668"/>
                    <a:pt x="8298" y="2425"/>
                  </a:cubicBezTo>
                  <a:cubicBezTo>
                    <a:pt x="8355" y="2390"/>
                    <a:pt x="8412" y="2373"/>
                    <a:pt x="8471" y="2373"/>
                  </a:cubicBezTo>
                  <a:close/>
                  <a:moveTo>
                    <a:pt x="5100" y="6966"/>
                  </a:moveTo>
                  <a:cubicBezTo>
                    <a:pt x="5215" y="6966"/>
                    <a:pt x="5330" y="6973"/>
                    <a:pt x="5441" y="6984"/>
                  </a:cubicBezTo>
                  <a:cubicBezTo>
                    <a:pt x="5745" y="7014"/>
                    <a:pt x="6019" y="7045"/>
                    <a:pt x="6323" y="7105"/>
                  </a:cubicBezTo>
                  <a:cubicBezTo>
                    <a:pt x="6627" y="7136"/>
                    <a:pt x="7599" y="7501"/>
                    <a:pt x="6991" y="7926"/>
                  </a:cubicBezTo>
                  <a:cubicBezTo>
                    <a:pt x="6775" y="8062"/>
                    <a:pt x="6491" y="8119"/>
                    <a:pt x="6185" y="8119"/>
                  </a:cubicBezTo>
                  <a:cubicBezTo>
                    <a:pt x="5804" y="8119"/>
                    <a:pt x="5386" y="8031"/>
                    <a:pt x="5016" y="7896"/>
                  </a:cubicBezTo>
                  <a:cubicBezTo>
                    <a:pt x="4742" y="7805"/>
                    <a:pt x="4499" y="7683"/>
                    <a:pt x="4347" y="7592"/>
                  </a:cubicBezTo>
                  <a:cubicBezTo>
                    <a:pt x="4317" y="7561"/>
                    <a:pt x="4286" y="7531"/>
                    <a:pt x="4256" y="7501"/>
                  </a:cubicBezTo>
                  <a:cubicBezTo>
                    <a:pt x="4195" y="7440"/>
                    <a:pt x="4195" y="7318"/>
                    <a:pt x="4256" y="7227"/>
                  </a:cubicBezTo>
                  <a:cubicBezTo>
                    <a:pt x="4317" y="7136"/>
                    <a:pt x="4408" y="7105"/>
                    <a:pt x="4529" y="7045"/>
                  </a:cubicBezTo>
                  <a:cubicBezTo>
                    <a:pt x="4703" y="6987"/>
                    <a:pt x="4901" y="6966"/>
                    <a:pt x="5100" y="6966"/>
                  </a:cubicBezTo>
                  <a:close/>
                  <a:moveTo>
                    <a:pt x="11850" y="7285"/>
                  </a:moveTo>
                  <a:cubicBezTo>
                    <a:pt x="11852" y="7285"/>
                    <a:pt x="11854" y="7286"/>
                    <a:pt x="11855" y="7288"/>
                  </a:cubicBezTo>
                  <a:cubicBezTo>
                    <a:pt x="12067" y="7592"/>
                    <a:pt x="12128" y="7896"/>
                    <a:pt x="12098" y="8200"/>
                  </a:cubicBezTo>
                  <a:cubicBezTo>
                    <a:pt x="12067" y="8808"/>
                    <a:pt x="11703" y="9355"/>
                    <a:pt x="11399" y="9871"/>
                  </a:cubicBezTo>
                  <a:cubicBezTo>
                    <a:pt x="11247" y="9871"/>
                    <a:pt x="11156" y="9719"/>
                    <a:pt x="11125" y="9568"/>
                  </a:cubicBezTo>
                  <a:cubicBezTo>
                    <a:pt x="11064" y="9112"/>
                    <a:pt x="11095" y="8656"/>
                    <a:pt x="11247" y="8230"/>
                  </a:cubicBezTo>
                  <a:cubicBezTo>
                    <a:pt x="11276" y="8142"/>
                    <a:pt x="11790" y="7285"/>
                    <a:pt x="11850" y="7285"/>
                  </a:cubicBezTo>
                  <a:close/>
                  <a:moveTo>
                    <a:pt x="7052" y="10305"/>
                  </a:moveTo>
                  <a:cubicBezTo>
                    <a:pt x="7455" y="10305"/>
                    <a:pt x="7858" y="10373"/>
                    <a:pt x="8238" y="10479"/>
                  </a:cubicBezTo>
                  <a:cubicBezTo>
                    <a:pt x="9058" y="10723"/>
                    <a:pt x="9849" y="11148"/>
                    <a:pt x="10456" y="11756"/>
                  </a:cubicBezTo>
                  <a:cubicBezTo>
                    <a:pt x="10578" y="11908"/>
                    <a:pt x="10608" y="12090"/>
                    <a:pt x="10487" y="12273"/>
                  </a:cubicBezTo>
                  <a:cubicBezTo>
                    <a:pt x="10418" y="12341"/>
                    <a:pt x="10316" y="12375"/>
                    <a:pt x="10205" y="12375"/>
                  </a:cubicBezTo>
                  <a:cubicBezTo>
                    <a:pt x="10168" y="12375"/>
                    <a:pt x="10130" y="12371"/>
                    <a:pt x="10092" y="12364"/>
                  </a:cubicBezTo>
                  <a:cubicBezTo>
                    <a:pt x="9930" y="12391"/>
                    <a:pt x="9766" y="12403"/>
                    <a:pt x="9602" y="12403"/>
                  </a:cubicBezTo>
                  <a:cubicBezTo>
                    <a:pt x="9029" y="12403"/>
                    <a:pt x="8454" y="12256"/>
                    <a:pt x="7934" y="12090"/>
                  </a:cubicBezTo>
                  <a:cubicBezTo>
                    <a:pt x="7204" y="11878"/>
                    <a:pt x="6475" y="11604"/>
                    <a:pt x="5836" y="11209"/>
                  </a:cubicBezTo>
                  <a:cubicBezTo>
                    <a:pt x="5563" y="11026"/>
                    <a:pt x="5593" y="10662"/>
                    <a:pt x="5867" y="10540"/>
                  </a:cubicBezTo>
                  <a:cubicBezTo>
                    <a:pt x="6247" y="10373"/>
                    <a:pt x="6649" y="10305"/>
                    <a:pt x="7052" y="10305"/>
                  </a:cubicBezTo>
                  <a:close/>
                  <a:moveTo>
                    <a:pt x="16759" y="15071"/>
                  </a:moveTo>
                  <a:cubicBezTo>
                    <a:pt x="16875" y="15071"/>
                    <a:pt x="16973" y="15137"/>
                    <a:pt x="17022" y="15312"/>
                  </a:cubicBezTo>
                  <a:cubicBezTo>
                    <a:pt x="17052" y="15434"/>
                    <a:pt x="17022" y="15555"/>
                    <a:pt x="16992" y="15677"/>
                  </a:cubicBezTo>
                  <a:cubicBezTo>
                    <a:pt x="16961" y="15799"/>
                    <a:pt x="16931" y="15890"/>
                    <a:pt x="16900" y="16011"/>
                  </a:cubicBezTo>
                  <a:cubicBezTo>
                    <a:pt x="16779" y="16315"/>
                    <a:pt x="16596" y="16589"/>
                    <a:pt x="16384" y="16832"/>
                  </a:cubicBezTo>
                  <a:cubicBezTo>
                    <a:pt x="16384" y="16862"/>
                    <a:pt x="16353" y="16893"/>
                    <a:pt x="16323" y="16893"/>
                  </a:cubicBezTo>
                  <a:cubicBezTo>
                    <a:pt x="16292" y="16893"/>
                    <a:pt x="16262" y="16862"/>
                    <a:pt x="16262" y="16862"/>
                  </a:cubicBezTo>
                  <a:cubicBezTo>
                    <a:pt x="16080" y="16710"/>
                    <a:pt x="15988" y="16467"/>
                    <a:pt x="15958" y="16255"/>
                  </a:cubicBezTo>
                  <a:cubicBezTo>
                    <a:pt x="15958" y="16011"/>
                    <a:pt x="16019" y="15768"/>
                    <a:pt x="16110" y="15555"/>
                  </a:cubicBezTo>
                  <a:cubicBezTo>
                    <a:pt x="16193" y="15369"/>
                    <a:pt x="16514" y="15071"/>
                    <a:pt x="16759" y="15071"/>
                  </a:cubicBezTo>
                  <a:close/>
                  <a:moveTo>
                    <a:pt x="9544" y="17105"/>
                  </a:moveTo>
                  <a:cubicBezTo>
                    <a:pt x="9544" y="17105"/>
                    <a:pt x="9544" y="17106"/>
                    <a:pt x="9545" y="17106"/>
                  </a:cubicBezTo>
                  <a:cubicBezTo>
                    <a:pt x="9544" y="17105"/>
                    <a:pt x="9544" y="17105"/>
                    <a:pt x="9544" y="17105"/>
                  </a:cubicBezTo>
                  <a:close/>
                  <a:moveTo>
                    <a:pt x="10578" y="17835"/>
                  </a:moveTo>
                  <a:cubicBezTo>
                    <a:pt x="10579" y="17836"/>
                    <a:pt x="10580" y="17836"/>
                    <a:pt x="10581" y="17837"/>
                  </a:cubicBezTo>
                  <a:lnTo>
                    <a:pt x="10581" y="17837"/>
                  </a:lnTo>
                  <a:cubicBezTo>
                    <a:pt x="10580" y="17836"/>
                    <a:pt x="10579" y="17836"/>
                    <a:pt x="10578" y="17835"/>
                  </a:cubicBezTo>
                  <a:close/>
                  <a:moveTo>
                    <a:pt x="5239" y="0"/>
                  </a:moveTo>
                  <a:cubicBezTo>
                    <a:pt x="4787" y="0"/>
                    <a:pt x="4317" y="56"/>
                    <a:pt x="3830" y="175"/>
                  </a:cubicBezTo>
                  <a:cubicBezTo>
                    <a:pt x="2706" y="449"/>
                    <a:pt x="1703" y="1057"/>
                    <a:pt x="1095" y="2060"/>
                  </a:cubicBezTo>
                  <a:cubicBezTo>
                    <a:pt x="0" y="3853"/>
                    <a:pt x="487" y="6224"/>
                    <a:pt x="1459" y="8139"/>
                  </a:cubicBezTo>
                  <a:cubicBezTo>
                    <a:pt x="3131" y="11482"/>
                    <a:pt x="6444" y="14644"/>
                    <a:pt x="9362" y="16984"/>
                  </a:cubicBezTo>
                  <a:cubicBezTo>
                    <a:pt x="9423" y="17045"/>
                    <a:pt x="9483" y="17075"/>
                    <a:pt x="9544" y="17105"/>
                  </a:cubicBezTo>
                  <a:lnTo>
                    <a:pt x="9544" y="17105"/>
                  </a:lnTo>
                  <a:cubicBezTo>
                    <a:pt x="9550" y="17094"/>
                    <a:pt x="10336" y="16832"/>
                    <a:pt x="10365" y="16832"/>
                  </a:cubicBezTo>
                  <a:cubicBezTo>
                    <a:pt x="10791" y="16771"/>
                    <a:pt x="11216" y="16710"/>
                    <a:pt x="11642" y="16680"/>
                  </a:cubicBezTo>
                  <a:cubicBezTo>
                    <a:pt x="11824" y="16680"/>
                    <a:pt x="12037" y="16680"/>
                    <a:pt x="12159" y="16771"/>
                  </a:cubicBezTo>
                  <a:cubicBezTo>
                    <a:pt x="12767" y="17197"/>
                    <a:pt x="11551" y="17592"/>
                    <a:pt x="11277" y="17683"/>
                  </a:cubicBezTo>
                  <a:cubicBezTo>
                    <a:pt x="11199" y="17709"/>
                    <a:pt x="10807" y="17847"/>
                    <a:pt x="10640" y="17847"/>
                  </a:cubicBezTo>
                  <a:cubicBezTo>
                    <a:pt x="10614" y="17847"/>
                    <a:pt x="10594" y="17844"/>
                    <a:pt x="10581" y="17837"/>
                  </a:cubicBezTo>
                  <a:lnTo>
                    <a:pt x="10581" y="17837"/>
                  </a:lnTo>
                  <a:cubicBezTo>
                    <a:pt x="11431" y="18353"/>
                    <a:pt x="12281" y="18839"/>
                    <a:pt x="13101" y="19385"/>
                  </a:cubicBezTo>
                  <a:cubicBezTo>
                    <a:pt x="13496" y="19689"/>
                    <a:pt x="13952" y="19963"/>
                    <a:pt x="14438" y="20115"/>
                  </a:cubicBezTo>
                  <a:cubicBezTo>
                    <a:pt x="14604" y="20156"/>
                    <a:pt x="14781" y="20180"/>
                    <a:pt x="14958" y="20180"/>
                  </a:cubicBezTo>
                  <a:cubicBezTo>
                    <a:pt x="15298" y="20180"/>
                    <a:pt x="15637" y="20092"/>
                    <a:pt x="15897" y="19872"/>
                  </a:cubicBezTo>
                  <a:cubicBezTo>
                    <a:pt x="16748" y="19112"/>
                    <a:pt x="15472" y="18443"/>
                    <a:pt x="16779" y="18048"/>
                  </a:cubicBezTo>
                  <a:cubicBezTo>
                    <a:pt x="17387" y="17896"/>
                    <a:pt x="17782" y="17258"/>
                    <a:pt x="17843" y="16619"/>
                  </a:cubicBezTo>
                  <a:cubicBezTo>
                    <a:pt x="17934" y="16011"/>
                    <a:pt x="17751" y="15373"/>
                    <a:pt x="17539" y="14765"/>
                  </a:cubicBezTo>
                  <a:cubicBezTo>
                    <a:pt x="16201" y="10905"/>
                    <a:pt x="13830" y="7470"/>
                    <a:pt x="11460" y="4096"/>
                  </a:cubicBezTo>
                  <a:cubicBezTo>
                    <a:pt x="9953" y="1915"/>
                    <a:pt x="7893" y="0"/>
                    <a:pt x="5239" y="0"/>
                  </a:cubicBezTo>
                  <a:close/>
                </a:path>
              </a:pathLst>
            </a:custGeom>
            <a:solidFill>
              <a:srgbClr val="E5E1EE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6383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0" dirty="0">
                <a:latin typeface="El Messiri SemiBold"/>
                <a:ea typeface="El Messiri SemiBold"/>
                <a:cs typeface="El Messiri SemiBold"/>
                <a:sym typeface="El Messiri SemiBold"/>
              </a:rPr>
              <a:t>Drawbacks of SaaS</a:t>
            </a:r>
            <a:endParaRPr sz="4000" b="0" dirty="0">
              <a:latin typeface="El Messiri SemiBold"/>
              <a:ea typeface="El Messiri SemiBold"/>
              <a:cs typeface="El Messiri SemiBold"/>
              <a:sym typeface="El Messiri SemiBold"/>
            </a:endParaRPr>
          </a:p>
        </p:txBody>
      </p:sp>
      <p:sp>
        <p:nvSpPr>
          <p:cNvPr id="383" name="Google Shape;383;p45"/>
          <p:cNvSpPr txBox="1"/>
          <p:nvPr/>
        </p:nvSpPr>
        <p:spPr>
          <a:xfrm>
            <a:off x="518675" y="910148"/>
            <a:ext cx="6772800" cy="4062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143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1800" dirty="0">
                <a:solidFill>
                  <a:schemeClr val="tx1"/>
                </a:solidFill>
                <a:latin typeface="+mn-lt"/>
                <a:ea typeface="Roboto"/>
                <a:cs typeface="Roboto"/>
                <a:sym typeface="Roboto"/>
              </a:rPr>
              <a:t>Robustness: </a:t>
            </a:r>
          </a:p>
          <a:p>
            <a:pPr marL="400050" lvl="4" indent="-285750"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+mn-lt"/>
                <a:ea typeface="Roboto"/>
                <a:cs typeface="Roboto"/>
                <a:sym typeface="Roboto"/>
              </a:rPr>
              <a:t>SaaS software may not be as robust (functionality wise) as traditional software applications due to browser limitations. </a:t>
            </a:r>
          </a:p>
          <a:p>
            <a:pPr marL="400050" lvl="4" indent="-285750"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+mn-lt"/>
              <a:ea typeface="Roboto"/>
              <a:cs typeface="Roboto"/>
              <a:sym typeface="Roboto"/>
            </a:endParaRPr>
          </a:p>
          <a:p>
            <a:pPr marL="1143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1800" dirty="0">
                <a:solidFill>
                  <a:schemeClr val="tx1"/>
                </a:solidFill>
                <a:latin typeface="+mn-lt"/>
                <a:ea typeface="Roboto"/>
                <a:cs typeface="Roboto"/>
                <a:sym typeface="Roboto"/>
              </a:rPr>
              <a:t>Privacy: </a:t>
            </a:r>
          </a:p>
          <a:p>
            <a:pPr marL="4000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+mn-lt"/>
                <a:ea typeface="Roboto"/>
                <a:cs typeface="Roboto"/>
                <a:sym typeface="Roboto"/>
              </a:rPr>
              <a:t>Having all of a user’s sensitive data sit in the cloud raises security &amp; privacy concerns. </a:t>
            </a:r>
          </a:p>
          <a:p>
            <a:pPr marL="4000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+mn-lt"/>
              <a:ea typeface="Roboto"/>
              <a:cs typeface="Roboto"/>
              <a:sym typeface="Roboto"/>
            </a:endParaRPr>
          </a:p>
          <a:p>
            <a:pPr marL="1143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1800" dirty="0">
                <a:solidFill>
                  <a:schemeClr val="tx1"/>
                </a:solidFill>
                <a:latin typeface="+mn-lt"/>
                <a:ea typeface="Roboto"/>
                <a:cs typeface="Roboto"/>
                <a:sym typeface="Roboto"/>
              </a:rPr>
              <a:t>Security: </a:t>
            </a:r>
          </a:p>
          <a:p>
            <a:pPr marL="4000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+mn-lt"/>
                <a:ea typeface="Roboto"/>
                <a:cs typeface="Roboto"/>
                <a:sym typeface="Roboto"/>
              </a:rPr>
              <a:t>Prone to attack</a:t>
            </a:r>
          </a:p>
          <a:p>
            <a:pPr marL="4000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+mn-lt"/>
                <a:ea typeface="Roboto"/>
                <a:cs typeface="Roboto"/>
                <a:sym typeface="Roboto"/>
              </a:rPr>
              <a:t>Not sure what you agreed to</a:t>
            </a:r>
          </a:p>
          <a:p>
            <a:pPr marL="4000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+mn-lt"/>
              <a:ea typeface="Roboto"/>
              <a:cs typeface="Roboto"/>
              <a:sym typeface="Roboto"/>
            </a:endParaRPr>
          </a:p>
          <a:p>
            <a:pPr marL="1143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1800" dirty="0">
                <a:solidFill>
                  <a:schemeClr val="tx1"/>
                </a:solidFill>
                <a:latin typeface="+mn-lt"/>
                <a:ea typeface="Roboto"/>
                <a:cs typeface="Roboto"/>
                <a:sym typeface="Roboto"/>
              </a:rPr>
              <a:t>Reliability:</a:t>
            </a:r>
          </a:p>
          <a:p>
            <a:pPr marL="4000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+mn-lt"/>
                <a:ea typeface="Roboto"/>
                <a:cs typeface="Roboto"/>
                <a:sym typeface="Roboto"/>
              </a:rPr>
              <a:t>Difficult to recover from the server down time.</a:t>
            </a:r>
          </a:p>
        </p:txBody>
      </p:sp>
    </p:spTree>
    <p:extLst>
      <p:ext uri="{BB962C8B-B14F-4D97-AF65-F5344CB8AC3E}">
        <p14:creationId xmlns:p14="http://schemas.microsoft.com/office/powerpoint/2010/main" val="3025323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C8F2800-1905-4216-B2C1-AF101511F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566" y="484094"/>
            <a:ext cx="5242868" cy="4470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901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6383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0" dirty="0">
                <a:latin typeface="El Messiri SemiBold"/>
                <a:ea typeface="El Messiri SemiBold"/>
                <a:cs typeface="El Messiri SemiBold"/>
                <a:sym typeface="El Messiri SemiBold"/>
              </a:rPr>
              <a:t>Reference</a:t>
            </a:r>
            <a:endParaRPr sz="4000" b="0" dirty="0">
              <a:latin typeface="El Messiri SemiBold"/>
              <a:ea typeface="El Messiri SemiBold"/>
              <a:cs typeface="El Messiri SemiBold"/>
              <a:sym typeface="El Messiri SemiBold"/>
            </a:endParaRPr>
          </a:p>
        </p:txBody>
      </p:sp>
      <p:sp>
        <p:nvSpPr>
          <p:cNvPr id="383" name="Google Shape;383;p45"/>
          <p:cNvSpPr txBox="1"/>
          <p:nvPr/>
        </p:nvSpPr>
        <p:spPr>
          <a:xfrm>
            <a:off x="518675" y="1371436"/>
            <a:ext cx="6772800" cy="2400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https://en.wikipedia.org/wiki/Software_as_a_service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https://financesonline.com/10-saas-security-risks-concerns-every-user/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https://kinsta.com/blog/saas-products/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  <a:hlinkClick r:id="rId3"/>
              </a:rPr>
              <a:t>https://www.bmc.com/blogs/saas-growth-trends/</a:t>
            </a:r>
            <a:endParaRPr lang="en-US" sz="1800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https://www.forbes.com/sites/theyec/2021/01/19/what-to-expect-from-the-rapidly-growing-and-evolving-software-as-a-service-market-in-2021/?sh=7321c5f73007</a:t>
            </a:r>
          </a:p>
        </p:txBody>
      </p:sp>
    </p:spTree>
    <p:extLst>
      <p:ext uri="{BB962C8B-B14F-4D97-AF65-F5344CB8AC3E}">
        <p14:creationId xmlns:p14="http://schemas.microsoft.com/office/powerpoint/2010/main" val="2761033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6"/>
          <p:cNvSpPr txBox="1"/>
          <p:nvPr/>
        </p:nvSpPr>
        <p:spPr>
          <a:xfrm>
            <a:off x="3361800" y="2217750"/>
            <a:ext cx="24204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F2F2F2"/>
                </a:solidFill>
                <a:latin typeface="Proxima Nova"/>
                <a:ea typeface="Proxima Nova"/>
                <a:cs typeface="Proxima Nova"/>
                <a:sym typeface="Proxima Nova"/>
              </a:rPr>
              <a:t>Thank you</a:t>
            </a:r>
            <a:endParaRPr sz="3400">
              <a:solidFill>
                <a:srgbClr val="F2F2F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6383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0" dirty="0">
                <a:latin typeface="El Messiri SemiBold"/>
                <a:ea typeface="El Messiri SemiBold"/>
                <a:cs typeface="El Messiri SemiBold"/>
                <a:sym typeface="El Messiri SemiBold"/>
              </a:rPr>
              <a:t>Learning outcome</a:t>
            </a:r>
            <a:endParaRPr sz="4000" b="0" dirty="0">
              <a:latin typeface="El Messiri SemiBold"/>
              <a:ea typeface="El Messiri SemiBold"/>
              <a:cs typeface="El Messiri SemiBold"/>
              <a:sym typeface="El Messiri SemiBold"/>
            </a:endParaRPr>
          </a:p>
        </p:txBody>
      </p:sp>
      <p:sp>
        <p:nvSpPr>
          <p:cNvPr id="371" name="Google Shape;371;p43"/>
          <p:cNvSpPr txBox="1"/>
          <p:nvPr/>
        </p:nvSpPr>
        <p:spPr>
          <a:xfrm>
            <a:off x="713225" y="1073096"/>
            <a:ext cx="7348287" cy="2185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 dirty="0">
                <a:solidFill>
                  <a:schemeClr val="dk1"/>
                </a:solidFill>
              </a:rPr>
              <a:t>Brief overview of Software as a Service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 dirty="0">
                <a:solidFill>
                  <a:schemeClr val="dk1"/>
                </a:solidFill>
              </a:rPr>
              <a:t>History of SaaS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 dirty="0">
                <a:solidFill>
                  <a:schemeClr val="dk1"/>
                </a:solidFill>
              </a:rPr>
              <a:t>Types of SaaS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 dirty="0">
                <a:solidFill>
                  <a:schemeClr val="dk1"/>
                </a:solidFill>
              </a:rPr>
              <a:t>SaaS model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 dirty="0">
                <a:solidFill>
                  <a:schemeClr val="dk1"/>
                </a:solidFill>
              </a:rPr>
              <a:t>Comparison with IaaS and PaaS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 dirty="0">
                <a:solidFill>
                  <a:schemeClr val="dk1"/>
                </a:solidFill>
              </a:rPr>
              <a:t>Advantages and drawbacks of SaaS</a:t>
            </a:r>
            <a:endParaRPr lang="en-US" sz="1800" dirty="0"/>
          </a:p>
          <a:p>
            <a:pPr marL="1143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129394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6383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0" dirty="0">
                <a:latin typeface="El Messiri SemiBold"/>
                <a:ea typeface="El Messiri SemiBold"/>
                <a:cs typeface="El Messiri SemiBold"/>
                <a:sym typeface="El Messiri SemiBold"/>
              </a:rPr>
              <a:t>What is SaaS</a:t>
            </a:r>
            <a:endParaRPr sz="4000" b="0" dirty="0">
              <a:latin typeface="El Messiri SemiBold"/>
              <a:ea typeface="El Messiri SemiBold"/>
              <a:cs typeface="El Messiri SemiBold"/>
              <a:sym typeface="El Messiri SemiBold"/>
            </a:endParaRPr>
          </a:p>
        </p:txBody>
      </p:sp>
      <p:sp>
        <p:nvSpPr>
          <p:cNvPr id="371" name="Google Shape;371;p43"/>
          <p:cNvSpPr txBox="1"/>
          <p:nvPr/>
        </p:nvSpPr>
        <p:spPr>
          <a:xfrm>
            <a:off x="713225" y="1073096"/>
            <a:ext cx="7348287" cy="350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 dirty="0">
                <a:solidFill>
                  <a:schemeClr val="dk1"/>
                </a:solidFill>
              </a:rPr>
              <a:t>Software as a Service (SaaS) is a software delivery model in which software and its associated data are hosted centrally and accessed using a thin-client, usually a web browser over the internet. </a:t>
            </a:r>
          </a:p>
          <a:p>
            <a:pPr marL="1143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sz="1800"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 dirty="0">
                <a:solidFill>
                  <a:schemeClr val="dk1"/>
                </a:solidFill>
              </a:rPr>
              <a:t>Simply put, SaaS is a </a:t>
            </a:r>
            <a:r>
              <a:rPr lang="en-US" sz="1800" dirty="0">
                <a:solidFill>
                  <a:schemeClr val="dk1"/>
                </a:solidFill>
              </a:rPr>
              <a:t>form of cloud computing that delivers a cloud application and all its underlying IT infrastructure and platforms to users.</a:t>
            </a:r>
            <a:r>
              <a:rPr lang="en" sz="1800" dirty="0">
                <a:solidFill>
                  <a:schemeClr val="dk1"/>
                </a:solidFill>
              </a:rPr>
              <a:t> </a:t>
            </a:r>
          </a:p>
          <a:p>
            <a:pPr marL="1143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" sz="1800" dirty="0">
              <a:solidFill>
                <a:schemeClr val="dk1"/>
              </a:solidFill>
            </a:endParaRPr>
          </a:p>
          <a:p>
            <a:pPr marL="457200" indent="-342900">
              <a:buClr>
                <a:schemeClr val="dk1"/>
              </a:buClr>
              <a:buSzPts val="1800"/>
              <a:buFont typeface="Arial"/>
              <a:buChar char="●"/>
            </a:pPr>
            <a:r>
              <a:rPr lang="en-US" sz="1800" dirty="0">
                <a:solidFill>
                  <a:schemeClr val="dk1"/>
                </a:solidFill>
              </a:rPr>
              <a:t>COVID-19 has acted as a catalyst and many companies are shifting to remote work for the longer term and need to pivot to SaaS-based offerings.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4"/>
          <p:cNvSpPr txBox="1">
            <a:spLocks noGrp="1"/>
          </p:cNvSpPr>
          <p:nvPr>
            <p:ph type="title"/>
          </p:nvPr>
        </p:nvSpPr>
        <p:spPr>
          <a:xfrm>
            <a:off x="1380150" y="410000"/>
            <a:ext cx="6383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0">
                <a:latin typeface="El Messiri SemiBold"/>
                <a:ea typeface="El Messiri SemiBold"/>
                <a:cs typeface="El Messiri SemiBold"/>
                <a:sym typeface="El Messiri SemiBold"/>
              </a:rPr>
              <a:t>History of SaaS</a:t>
            </a:r>
            <a:endParaRPr sz="4000" b="0">
              <a:latin typeface="El Messiri SemiBold"/>
              <a:ea typeface="El Messiri SemiBold"/>
              <a:cs typeface="El Messiri SemiBold"/>
              <a:sym typeface="El Messiri SemiBold"/>
            </a:endParaRPr>
          </a:p>
        </p:txBody>
      </p:sp>
      <p:pic>
        <p:nvPicPr>
          <p:cNvPr id="377" name="Google Shape;37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82700"/>
            <a:ext cx="9217959" cy="42280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6383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0">
                <a:latin typeface="El Messiri SemiBold"/>
                <a:ea typeface="El Messiri SemiBold"/>
                <a:cs typeface="El Messiri SemiBold"/>
                <a:sym typeface="El Messiri SemiBold"/>
              </a:rPr>
              <a:t>Horizontal vs Vertical SaaS</a:t>
            </a:r>
            <a:endParaRPr sz="4000" b="0">
              <a:latin typeface="El Messiri SemiBold"/>
              <a:ea typeface="El Messiri SemiBold"/>
              <a:cs typeface="El Messiri SemiBold"/>
              <a:sym typeface="El Messiri SemiBold"/>
            </a:endParaRPr>
          </a:p>
        </p:txBody>
      </p:sp>
      <p:sp>
        <p:nvSpPr>
          <p:cNvPr id="383" name="Google Shape;383;p45"/>
          <p:cNvSpPr txBox="1"/>
          <p:nvPr/>
        </p:nvSpPr>
        <p:spPr>
          <a:xfrm>
            <a:off x="713225" y="1151675"/>
            <a:ext cx="6772800" cy="323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143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" sz="1800" dirty="0">
                <a:solidFill>
                  <a:schemeClr val="dk1"/>
                </a:solidFill>
                <a:latin typeface="+mn-lt"/>
              </a:rPr>
              <a:t>Horizontal SaaS: </a:t>
            </a:r>
            <a:r>
              <a:rPr lang="en-US" sz="1800" dirty="0">
                <a:solidFill>
                  <a:schemeClr val="dk1"/>
                </a:solidFill>
                <a:latin typeface="+mn-lt"/>
              </a:rPr>
              <a:t>Instead of focusing on solving the specific business problems of one particular industry, they offer a broader range of tools that serve companies across industries and borders.</a:t>
            </a:r>
          </a:p>
          <a:p>
            <a:pPr marL="4000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  <a:latin typeface="+mn-lt"/>
              </a:rPr>
              <a:t>Examples: Salesforce offers CRM and workflow automation tools suitable for virtually any industry. </a:t>
            </a:r>
          </a:p>
          <a:p>
            <a:pPr marL="1143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1800" dirty="0">
              <a:solidFill>
                <a:schemeClr val="dk1"/>
              </a:solidFill>
              <a:latin typeface="+mn-lt"/>
            </a:endParaRPr>
          </a:p>
          <a:p>
            <a:pPr marL="1143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1800" dirty="0">
                <a:solidFill>
                  <a:schemeClr val="dk1"/>
                </a:solidFill>
                <a:latin typeface="+mn-lt"/>
                <a:ea typeface="Roboto"/>
                <a:cs typeface="Roboto"/>
                <a:sym typeface="Roboto"/>
              </a:rPr>
              <a:t>Vertical SaaS: Vertical SaaS refers to software solutions specifically designed for a specific industry need. </a:t>
            </a:r>
          </a:p>
          <a:p>
            <a:pPr marL="4000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  <a:latin typeface="+mn-lt"/>
                <a:ea typeface="Roboto"/>
                <a:cs typeface="Roboto"/>
                <a:sym typeface="Roboto"/>
              </a:rPr>
              <a:t>Examples: </a:t>
            </a:r>
            <a:r>
              <a:rPr lang="en-US" sz="1800" dirty="0" err="1">
                <a:solidFill>
                  <a:schemeClr val="dk1"/>
                </a:solidFill>
                <a:latin typeface="+mn-lt"/>
                <a:ea typeface="Roboto"/>
                <a:cs typeface="Roboto"/>
                <a:sym typeface="Roboto"/>
              </a:rPr>
              <a:t>Opentable</a:t>
            </a:r>
            <a:r>
              <a:rPr lang="en-US" sz="1800" dirty="0">
                <a:solidFill>
                  <a:schemeClr val="dk1"/>
                </a:solidFill>
                <a:latin typeface="+mn-lt"/>
                <a:ea typeface="Roboto"/>
                <a:cs typeface="Roboto"/>
                <a:sym typeface="Roboto"/>
              </a:rPr>
              <a:t> is a table booking system tailored to restaurants.</a:t>
            </a:r>
            <a:endParaRPr sz="1350" dirty="0">
              <a:solidFill>
                <a:srgbClr val="6E7076"/>
              </a:solidFill>
              <a:latin typeface="+mn-lt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6383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0" dirty="0">
                <a:latin typeface="El Messiri SemiBold"/>
                <a:ea typeface="El Messiri SemiBold"/>
                <a:cs typeface="El Messiri SemiBold"/>
                <a:sym typeface="El Messiri SemiBold"/>
              </a:rPr>
              <a:t>SaaS Model</a:t>
            </a:r>
            <a:endParaRPr sz="4000" b="0" dirty="0">
              <a:latin typeface="El Messiri SemiBold"/>
              <a:ea typeface="El Messiri SemiBold"/>
              <a:cs typeface="El Messiri SemiBold"/>
              <a:sym typeface="El Messiri SemiBold"/>
            </a:endParaRPr>
          </a:p>
        </p:txBody>
      </p:sp>
      <p:sp>
        <p:nvSpPr>
          <p:cNvPr id="383" name="Google Shape;383;p45"/>
          <p:cNvSpPr txBox="1"/>
          <p:nvPr/>
        </p:nvSpPr>
        <p:spPr>
          <a:xfrm>
            <a:off x="713225" y="1407690"/>
            <a:ext cx="6772800" cy="1846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Subscription Model – Monthly or Annual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Initial setup cost for SaaS is typically lower than the equivalent enterprise software.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Opportunities also exist to charge per transaction, event, or other units of value, such as the number of processors required.</a:t>
            </a:r>
          </a:p>
        </p:txBody>
      </p:sp>
    </p:spTree>
    <p:extLst>
      <p:ext uri="{BB962C8B-B14F-4D97-AF65-F5344CB8AC3E}">
        <p14:creationId xmlns:p14="http://schemas.microsoft.com/office/powerpoint/2010/main" val="176940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3"/>
          <p:cNvSpPr txBox="1">
            <a:spLocks noGrp="1"/>
          </p:cNvSpPr>
          <p:nvPr>
            <p:ph type="title"/>
          </p:nvPr>
        </p:nvSpPr>
        <p:spPr>
          <a:xfrm>
            <a:off x="1321156" y="391167"/>
            <a:ext cx="6383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0" dirty="0">
                <a:latin typeface="El Messiri SemiBold"/>
                <a:ea typeface="El Messiri SemiBold"/>
                <a:cs typeface="El Messiri SemiBold"/>
                <a:sym typeface="El Messiri SemiBold"/>
              </a:rPr>
              <a:t>Comparison with other as a services</a:t>
            </a:r>
            <a:endParaRPr sz="4000" b="0" dirty="0">
              <a:latin typeface="El Messiri SemiBold"/>
              <a:ea typeface="El Messiri SemiBold"/>
              <a:cs typeface="El Messiri SemiBold"/>
              <a:sym typeface="El Messiri SemiBold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77C8C3-ED65-48E2-AF54-C2C02A032D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4752" y="904874"/>
            <a:ext cx="5954495" cy="416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833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3"/>
          <p:cNvSpPr txBox="1">
            <a:spLocks noGrp="1"/>
          </p:cNvSpPr>
          <p:nvPr>
            <p:ph type="title"/>
          </p:nvPr>
        </p:nvSpPr>
        <p:spPr>
          <a:xfrm>
            <a:off x="1321156" y="391167"/>
            <a:ext cx="6383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0" dirty="0">
                <a:latin typeface="El Messiri SemiBold"/>
                <a:ea typeface="El Messiri SemiBold"/>
                <a:cs typeface="El Messiri SemiBold"/>
                <a:sym typeface="El Messiri SemiBold"/>
              </a:rPr>
              <a:t>Comparison with other as a services</a:t>
            </a:r>
            <a:endParaRPr sz="4000" b="0" dirty="0">
              <a:latin typeface="El Messiri SemiBold"/>
              <a:ea typeface="El Messiri SemiBold"/>
              <a:cs typeface="El Messiri SemiBold"/>
              <a:sym typeface="El Messiri SemiBold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0F5F7E-6ED6-40A6-8D34-2A1787465F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726" y="915422"/>
            <a:ext cx="7740560" cy="4134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110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6383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0" dirty="0">
                <a:latin typeface="El Messiri SemiBold"/>
                <a:ea typeface="El Messiri SemiBold"/>
                <a:cs typeface="El Messiri SemiBold"/>
                <a:sym typeface="El Messiri SemiBold"/>
              </a:rPr>
              <a:t>Advantages of SaaS</a:t>
            </a:r>
            <a:endParaRPr sz="4000" b="0" dirty="0">
              <a:latin typeface="El Messiri SemiBold"/>
              <a:ea typeface="El Messiri SemiBold"/>
              <a:cs typeface="El Messiri SemiBold"/>
              <a:sym typeface="El Messiri SemiBold"/>
            </a:endParaRPr>
          </a:p>
        </p:txBody>
      </p:sp>
      <p:sp>
        <p:nvSpPr>
          <p:cNvPr id="383" name="Google Shape;383;p45"/>
          <p:cNvSpPr txBox="1"/>
          <p:nvPr/>
        </p:nvSpPr>
        <p:spPr>
          <a:xfrm>
            <a:off x="827525" y="1118578"/>
            <a:ext cx="6772800" cy="323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000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+mn-lt"/>
                <a:ea typeface="Roboto"/>
                <a:cs typeface="Roboto"/>
                <a:sym typeface="Roboto"/>
              </a:rPr>
              <a:t>Easy to use </a:t>
            </a:r>
          </a:p>
          <a:p>
            <a:pPr marL="4000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+mn-lt"/>
                <a:ea typeface="Roboto"/>
                <a:cs typeface="Roboto"/>
                <a:sym typeface="Roboto"/>
              </a:rPr>
              <a:t>Cheap</a:t>
            </a:r>
          </a:p>
          <a:p>
            <a:pPr marL="4000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+mn-lt"/>
                <a:ea typeface="Roboto"/>
                <a:cs typeface="Roboto"/>
                <a:sym typeface="Roboto"/>
              </a:rPr>
              <a:t>Scalability</a:t>
            </a:r>
          </a:p>
          <a:p>
            <a:pPr marL="4000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+mn-lt"/>
                <a:ea typeface="Roboto"/>
                <a:cs typeface="Roboto"/>
                <a:sym typeface="Roboto"/>
              </a:rPr>
              <a:t>Less prone to data loss</a:t>
            </a:r>
          </a:p>
          <a:p>
            <a:pPr marL="4000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+mn-lt"/>
                <a:ea typeface="Roboto"/>
                <a:cs typeface="Roboto"/>
                <a:sym typeface="Roboto"/>
              </a:rPr>
              <a:t>Do not require users to install/uninstall binary code on their machines</a:t>
            </a:r>
          </a:p>
          <a:p>
            <a:pPr marL="400050" indent="-285750"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+mn-lt"/>
                <a:ea typeface="Roboto"/>
                <a:cs typeface="Roboto"/>
                <a:sym typeface="Roboto"/>
              </a:rPr>
              <a:t>Cross Device</a:t>
            </a:r>
          </a:p>
          <a:p>
            <a:pPr marL="400050" indent="-285750"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+mn-lt"/>
                <a:ea typeface="Roboto"/>
                <a:cs typeface="Roboto"/>
                <a:sym typeface="Roboto"/>
              </a:rPr>
              <a:t>Collaboration</a:t>
            </a:r>
          </a:p>
          <a:p>
            <a:pPr marL="400050" indent="-285750"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+mn-lt"/>
                <a:ea typeface="Roboto"/>
                <a:cs typeface="Roboto"/>
                <a:sym typeface="Roboto"/>
              </a:rPr>
              <a:t>Agile development life cycle</a:t>
            </a:r>
          </a:p>
          <a:p>
            <a:pPr marL="400050" indent="-285750"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+mn-lt"/>
              <a:ea typeface="Roboto"/>
              <a:cs typeface="Roboto"/>
              <a:sym typeface="Roboto"/>
            </a:endParaRPr>
          </a:p>
          <a:p>
            <a:pPr marL="4000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+mn-lt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21575823"/>
      </p:ext>
    </p:extLst>
  </p:cSld>
  <p:clrMapOvr>
    <a:masterClrMapping/>
  </p:clrMapOvr>
</p:sld>
</file>

<file path=ppt/theme/theme1.xml><?xml version="1.0" encoding="utf-8"?>
<a:theme xmlns:a="http://schemas.openxmlformats.org/drawingml/2006/main" name="Programming Language Master's Degree by Slidesgo">
  <a:themeElements>
    <a:clrScheme name="Simple Light">
      <a:dk1>
        <a:srgbClr val="000000"/>
      </a:dk1>
      <a:lt1>
        <a:srgbClr val="FFFFFF"/>
      </a:lt1>
      <a:dk2>
        <a:srgbClr val="E5E1EE"/>
      </a:dk2>
      <a:lt2>
        <a:srgbClr val="8E7CC3"/>
      </a:lt2>
      <a:accent1>
        <a:srgbClr val="FF5946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2600</TotalTime>
  <Words>442</Words>
  <Application>Microsoft Office PowerPoint</Application>
  <PresentationFormat>On-screen Show (16:9)</PresentationFormat>
  <Paragraphs>57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5" baseType="lpstr">
      <vt:lpstr>El Messiri</vt:lpstr>
      <vt:lpstr>Proxima Nova Semibold</vt:lpstr>
      <vt:lpstr>Nunito</vt:lpstr>
      <vt:lpstr>Actor</vt:lpstr>
      <vt:lpstr>Fjalla One</vt:lpstr>
      <vt:lpstr>Proxima Nova</vt:lpstr>
      <vt:lpstr>El Messiri SemiBold</vt:lpstr>
      <vt:lpstr>Roboto Condensed Light</vt:lpstr>
      <vt:lpstr>Arial</vt:lpstr>
      <vt:lpstr>Baloo 2</vt:lpstr>
      <vt:lpstr>Programming Language Master's Degree by Slidesgo</vt:lpstr>
      <vt:lpstr>Slidesgo Final Pages</vt:lpstr>
      <vt:lpstr>CS 646 Presentation: Software as a Service (SaaS)</vt:lpstr>
      <vt:lpstr>Learning outcome</vt:lpstr>
      <vt:lpstr>What is SaaS</vt:lpstr>
      <vt:lpstr>History of SaaS</vt:lpstr>
      <vt:lpstr>Horizontal vs Vertical SaaS</vt:lpstr>
      <vt:lpstr>SaaS Model</vt:lpstr>
      <vt:lpstr>Comparison with other as a services</vt:lpstr>
      <vt:lpstr>Comparison with other as a services</vt:lpstr>
      <vt:lpstr>Advantages of SaaS</vt:lpstr>
      <vt:lpstr>Drawbacks of SaaS</vt:lpstr>
      <vt:lpstr>PowerPoint Presentation</vt:lpstr>
      <vt:lpstr>Reference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446 Presentation: Software as a Service</dc:title>
  <cp:lastModifiedBy>Prithul Sarker</cp:lastModifiedBy>
  <cp:revision>17</cp:revision>
  <dcterms:modified xsi:type="dcterms:W3CDTF">2021-12-06T22:44:51Z</dcterms:modified>
</cp:coreProperties>
</file>