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4" r:id="rId3"/>
    <p:sldId id="465" r:id="rId4"/>
    <p:sldId id="467" r:id="rId5"/>
    <p:sldId id="468" r:id="rId6"/>
    <p:sldId id="469" r:id="rId7"/>
    <p:sldId id="471" r:id="rId8"/>
    <p:sldId id="472" r:id="rId9"/>
    <p:sldId id="473" r:id="rId10"/>
    <p:sldId id="474" r:id="rId11"/>
    <p:sldId id="470" r:id="rId12"/>
    <p:sldId id="475" r:id="rId13"/>
    <p:sldId id="4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3244A-8FCC-415D-A4FF-1C81C5DA49AD}" v="1359" dt="2021-10-06T22:13:10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164" autoAdjust="0"/>
  </p:normalViewPr>
  <p:slideViewPr>
    <p:cSldViewPr snapToGrid="0" snapToObjects="1">
      <p:cViewPr varScale="1">
        <p:scale>
          <a:sx n="63" d="100"/>
          <a:sy n="63" d="100"/>
        </p:scale>
        <p:origin x="7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Keith" userId="ea8dc369ae6f1d35" providerId="LiveId" clId="{8E51AAAC-8725-4704-8DD3-E4B685C5D2CB}"/>
    <pc:docChg chg="undo custSel addSld delSld modSld sldOrd">
      <pc:chgData name="Erin Keith" userId="ea8dc369ae6f1d35" providerId="LiveId" clId="{8E51AAAC-8725-4704-8DD3-E4B685C5D2CB}" dt="2021-08-24T02:25:39.089" v="956" actId="255"/>
      <pc:docMkLst>
        <pc:docMk/>
      </pc:docMkLst>
      <pc:sldChg chg="modSp mod">
        <pc:chgData name="Erin Keith" userId="ea8dc369ae6f1d35" providerId="LiveId" clId="{8E51AAAC-8725-4704-8DD3-E4B685C5D2CB}" dt="2021-08-23T00:30:32.472" v="2" actId="20577"/>
        <pc:sldMkLst>
          <pc:docMk/>
          <pc:sldMk cId="3698519307" sldId="256"/>
        </pc:sldMkLst>
        <pc:spChg chg="mod">
          <ac:chgData name="Erin Keith" userId="ea8dc369ae6f1d35" providerId="LiveId" clId="{8E51AAAC-8725-4704-8DD3-E4B685C5D2CB}" dt="2021-08-23T00:30:32.472" v="2" actId="20577"/>
          <ac:spMkLst>
            <pc:docMk/>
            <pc:sldMk cId="3698519307" sldId="256"/>
            <ac:spMk id="2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4:01.735" v="138" actId="47"/>
        <pc:sldMkLst>
          <pc:docMk/>
          <pc:sldMk cId="3881118890" sldId="267"/>
        </pc:sldMkLst>
      </pc:sldChg>
      <pc:sldChg chg="del">
        <pc:chgData name="Erin Keith" userId="ea8dc369ae6f1d35" providerId="LiveId" clId="{8E51AAAC-8725-4704-8DD3-E4B685C5D2CB}" dt="2021-08-23T16:33:57.504" v="133" actId="47"/>
        <pc:sldMkLst>
          <pc:docMk/>
          <pc:sldMk cId="3089225675" sldId="270"/>
        </pc:sldMkLst>
      </pc:sldChg>
      <pc:sldChg chg="modSp mod">
        <pc:chgData name="Erin Keith" userId="ea8dc369ae6f1d35" providerId="LiveId" clId="{8E51AAAC-8725-4704-8DD3-E4B685C5D2CB}" dt="2021-08-23T16:23:53.715" v="71" actId="20577"/>
        <pc:sldMkLst>
          <pc:docMk/>
          <pc:sldMk cId="1070359961" sldId="280"/>
        </pc:sldMkLst>
        <pc:spChg chg="mod">
          <ac:chgData name="Erin Keith" userId="ea8dc369ae6f1d35" providerId="LiveId" clId="{8E51AAAC-8725-4704-8DD3-E4B685C5D2CB}" dt="2021-08-23T16:23:53.715" v="71" actId="20577"/>
          <ac:spMkLst>
            <pc:docMk/>
            <pc:sldMk cId="1070359961" sldId="280"/>
            <ac:spMk id="164" creationId="{00000000-0000-0000-0000-000000000000}"/>
          </ac:spMkLst>
        </pc:spChg>
        <pc:spChg chg="mod">
          <ac:chgData name="Erin Keith" userId="ea8dc369ae6f1d35" providerId="LiveId" clId="{8E51AAAC-8725-4704-8DD3-E4B685C5D2CB}" dt="2021-08-23T00:31:04.159" v="23" actId="20577"/>
          <ac:spMkLst>
            <pc:docMk/>
            <pc:sldMk cId="1070359961" sldId="280"/>
            <ac:spMk id="165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4:08.260" v="146" actId="47"/>
        <pc:sldMkLst>
          <pc:docMk/>
          <pc:sldMk cId="469460302" sldId="303"/>
        </pc:sldMkLst>
      </pc:sldChg>
      <pc:sldChg chg="del">
        <pc:chgData name="Erin Keith" userId="ea8dc369ae6f1d35" providerId="LiveId" clId="{8E51AAAC-8725-4704-8DD3-E4B685C5D2CB}" dt="2021-08-23T16:34:09.673" v="148" actId="47"/>
        <pc:sldMkLst>
          <pc:docMk/>
          <pc:sldMk cId="2261643062" sldId="305"/>
        </pc:sldMkLst>
      </pc:sldChg>
      <pc:sldChg chg="del">
        <pc:chgData name="Erin Keith" userId="ea8dc369ae6f1d35" providerId="LiveId" clId="{8E51AAAC-8725-4704-8DD3-E4B685C5D2CB}" dt="2021-08-23T16:34:03.405" v="140" actId="47"/>
        <pc:sldMkLst>
          <pc:docMk/>
          <pc:sldMk cId="738146728" sldId="315"/>
        </pc:sldMkLst>
      </pc:sldChg>
      <pc:sldChg chg="del">
        <pc:chgData name="Erin Keith" userId="ea8dc369ae6f1d35" providerId="LiveId" clId="{8E51AAAC-8725-4704-8DD3-E4B685C5D2CB}" dt="2021-08-23T16:34:04.878" v="142" actId="47"/>
        <pc:sldMkLst>
          <pc:docMk/>
          <pc:sldMk cId="4120469787" sldId="320"/>
        </pc:sldMkLst>
      </pc:sldChg>
      <pc:sldChg chg="del">
        <pc:chgData name="Erin Keith" userId="ea8dc369ae6f1d35" providerId="LiveId" clId="{8E51AAAC-8725-4704-8DD3-E4B685C5D2CB}" dt="2021-08-23T16:34:02.735" v="139" actId="47"/>
        <pc:sldMkLst>
          <pc:docMk/>
          <pc:sldMk cId="596589159" sldId="321"/>
        </pc:sldMkLst>
      </pc:sldChg>
      <pc:sldChg chg="del">
        <pc:chgData name="Erin Keith" userId="ea8dc369ae6f1d35" providerId="LiveId" clId="{8E51AAAC-8725-4704-8DD3-E4B685C5D2CB}" dt="2021-08-23T16:34:05.586" v="143" actId="47"/>
        <pc:sldMkLst>
          <pc:docMk/>
          <pc:sldMk cId="2851140442" sldId="323"/>
        </pc:sldMkLst>
      </pc:sldChg>
      <pc:sldChg chg="del">
        <pc:chgData name="Erin Keith" userId="ea8dc369ae6f1d35" providerId="LiveId" clId="{8E51AAAC-8725-4704-8DD3-E4B685C5D2CB}" dt="2021-08-23T16:34:07.032" v="144" actId="47"/>
        <pc:sldMkLst>
          <pc:docMk/>
          <pc:sldMk cId="4164373646" sldId="324"/>
        </pc:sldMkLst>
      </pc:sldChg>
      <pc:sldChg chg="modSp mod">
        <pc:chgData name="Erin Keith" userId="ea8dc369ae6f1d35" providerId="LiveId" clId="{8E51AAAC-8725-4704-8DD3-E4B685C5D2CB}" dt="2021-08-23T18:54:47.820" v="304" actId="113"/>
        <pc:sldMkLst>
          <pc:docMk/>
          <pc:sldMk cId="2200615720" sldId="328"/>
        </pc:sldMkLst>
        <pc:spChg chg="mod">
          <ac:chgData name="Erin Keith" userId="ea8dc369ae6f1d35" providerId="LiveId" clId="{8E51AAAC-8725-4704-8DD3-E4B685C5D2CB}" dt="2021-08-23T18:54:47.820" v="304" actId="113"/>
          <ac:spMkLst>
            <pc:docMk/>
            <pc:sldMk cId="2200615720" sldId="328"/>
            <ac:spMk id="3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4:10.348" v="149" actId="47"/>
        <pc:sldMkLst>
          <pc:docMk/>
          <pc:sldMk cId="3918398293" sldId="330"/>
        </pc:sldMkLst>
      </pc:sldChg>
      <pc:sldChg chg="del">
        <pc:chgData name="Erin Keith" userId="ea8dc369ae6f1d35" providerId="LiveId" clId="{8E51AAAC-8725-4704-8DD3-E4B685C5D2CB}" dt="2021-08-23T16:34:11.662" v="150" actId="47"/>
        <pc:sldMkLst>
          <pc:docMk/>
          <pc:sldMk cId="807763982" sldId="331"/>
        </pc:sldMkLst>
      </pc:sldChg>
      <pc:sldChg chg="modSp mod">
        <pc:chgData name="Erin Keith" userId="ea8dc369ae6f1d35" providerId="LiveId" clId="{8E51AAAC-8725-4704-8DD3-E4B685C5D2CB}" dt="2021-08-23T18:40:58.338" v="186" actId="20577"/>
        <pc:sldMkLst>
          <pc:docMk/>
          <pc:sldMk cId="1402153912" sldId="380"/>
        </pc:sldMkLst>
        <pc:spChg chg="mod">
          <ac:chgData name="Erin Keith" userId="ea8dc369ae6f1d35" providerId="LiveId" clId="{8E51AAAC-8725-4704-8DD3-E4B685C5D2CB}" dt="2021-08-23T18:40:58.338" v="186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00:30:37.780" v="3" actId="20577"/>
        <pc:sldMkLst>
          <pc:docMk/>
          <pc:sldMk cId="2197711467" sldId="464"/>
        </pc:sldMkLst>
        <pc:spChg chg="mod">
          <ac:chgData name="Erin Keith" userId="ea8dc369ae6f1d35" providerId="LiveId" clId="{8E51AAAC-8725-4704-8DD3-E4B685C5D2CB}" dt="2021-08-23T00:30:37.780" v="3" actId="20577"/>
          <ac:spMkLst>
            <pc:docMk/>
            <pc:sldMk cId="2197711467" sldId="464"/>
            <ac:spMk id="3" creationId="{E4653168-DB3B-4B79-A434-E2D83E95B584}"/>
          </ac:spMkLst>
        </pc:spChg>
      </pc:sldChg>
      <pc:sldChg chg="modSp modAnim">
        <pc:chgData name="Erin Keith" userId="ea8dc369ae6f1d35" providerId="LiveId" clId="{8E51AAAC-8725-4704-8DD3-E4B685C5D2CB}" dt="2021-08-23T18:41:20.473" v="192" actId="20577"/>
        <pc:sldMkLst>
          <pc:docMk/>
          <pc:sldMk cId="1710856045" sldId="465"/>
        </pc:sldMkLst>
        <pc:spChg chg="mod">
          <ac:chgData name="Erin Keith" userId="ea8dc369ae6f1d35" providerId="LiveId" clId="{8E51AAAC-8725-4704-8DD3-E4B685C5D2CB}" dt="2021-08-23T18:41:20.473" v="192" actId="20577"/>
          <ac:spMkLst>
            <pc:docMk/>
            <pc:sldMk cId="1710856045" sldId="465"/>
            <ac:spMk id="3" creationId="{E4653168-DB3B-4B79-A434-E2D83E95B584}"/>
          </ac:spMkLst>
        </pc:spChg>
      </pc:sldChg>
      <pc:sldChg chg="modSp mod">
        <pc:chgData name="Erin Keith" userId="ea8dc369ae6f1d35" providerId="LiveId" clId="{8E51AAAC-8725-4704-8DD3-E4B685C5D2CB}" dt="2021-08-23T18:41:49.327" v="199" actId="20577"/>
        <pc:sldMkLst>
          <pc:docMk/>
          <pc:sldMk cId="3942610867" sldId="466"/>
        </pc:sldMkLst>
        <pc:spChg chg="mod">
          <ac:chgData name="Erin Keith" userId="ea8dc369ae6f1d35" providerId="LiveId" clId="{8E51AAAC-8725-4704-8DD3-E4B685C5D2CB}" dt="2021-08-23T18:41:49.327" v="199" actId="20577"/>
          <ac:spMkLst>
            <pc:docMk/>
            <pc:sldMk cId="3942610867" sldId="466"/>
            <ac:spMk id="3" creationId="{E4653168-DB3B-4B79-A434-E2D83E95B584}"/>
          </ac:spMkLst>
        </pc:spChg>
      </pc:sldChg>
      <pc:sldChg chg="modSp mod">
        <pc:chgData name="Erin Keith" userId="ea8dc369ae6f1d35" providerId="LiveId" clId="{8E51AAAC-8725-4704-8DD3-E4B685C5D2CB}" dt="2021-08-23T16:29:56.135" v="85" actId="20577"/>
        <pc:sldMkLst>
          <pc:docMk/>
          <pc:sldMk cId="3512224028" sldId="475"/>
        </pc:sldMkLst>
        <pc:spChg chg="mod">
          <ac:chgData name="Erin Keith" userId="ea8dc369ae6f1d35" providerId="LiveId" clId="{8E51AAAC-8725-4704-8DD3-E4B685C5D2CB}" dt="2021-08-23T16:29:56.135" v="85" actId="20577"/>
          <ac:spMkLst>
            <pc:docMk/>
            <pc:sldMk cId="3512224028" sldId="475"/>
            <ac:spMk id="110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16:33:53.054" v="132" actId="20577"/>
        <pc:sldMkLst>
          <pc:docMk/>
          <pc:sldMk cId="1110702509" sldId="482"/>
        </pc:sldMkLst>
        <pc:spChg chg="mod">
          <ac:chgData name="Erin Keith" userId="ea8dc369ae6f1d35" providerId="LiveId" clId="{8E51AAAC-8725-4704-8DD3-E4B685C5D2CB}" dt="2021-08-23T16:33:53.054" v="132" actId="20577"/>
          <ac:spMkLst>
            <pc:docMk/>
            <pc:sldMk cId="1110702509" sldId="482"/>
            <ac:spMk id="164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16:31:50.984" v="106" actId="20577"/>
        <pc:sldMkLst>
          <pc:docMk/>
          <pc:sldMk cId="1071920460" sldId="484"/>
        </pc:sldMkLst>
        <pc:spChg chg="mod">
          <ac:chgData name="Erin Keith" userId="ea8dc369ae6f1d35" providerId="LiveId" clId="{8E51AAAC-8725-4704-8DD3-E4B685C5D2CB}" dt="2021-08-23T16:31:50.984" v="106" actId="20577"/>
          <ac:spMkLst>
            <pc:docMk/>
            <pc:sldMk cId="1071920460" sldId="484"/>
            <ac:spMk id="110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0:02.540" v="86" actId="47"/>
        <pc:sldMkLst>
          <pc:docMk/>
          <pc:sldMk cId="217816271" sldId="495"/>
        </pc:sldMkLst>
      </pc:sldChg>
      <pc:sldChg chg="modSp mod">
        <pc:chgData name="Erin Keith" userId="ea8dc369ae6f1d35" providerId="LiveId" clId="{8E51AAAC-8725-4704-8DD3-E4B685C5D2CB}" dt="2021-08-23T18:49:27.344" v="226" actId="255"/>
        <pc:sldMkLst>
          <pc:docMk/>
          <pc:sldMk cId="3566469602" sldId="498"/>
        </pc:sldMkLst>
        <pc:spChg chg="mod">
          <ac:chgData name="Erin Keith" userId="ea8dc369ae6f1d35" providerId="LiveId" clId="{8E51AAAC-8725-4704-8DD3-E4B685C5D2CB}" dt="2021-08-23T18:49:27.344" v="226" actId="255"/>
          <ac:spMkLst>
            <pc:docMk/>
            <pc:sldMk cId="3566469602" sldId="498"/>
            <ac:spMk id="3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18:51:18.348" v="260" actId="20577"/>
        <pc:sldMkLst>
          <pc:docMk/>
          <pc:sldMk cId="1216521636" sldId="499"/>
        </pc:sldMkLst>
        <pc:spChg chg="mod">
          <ac:chgData name="Erin Keith" userId="ea8dc369ae6f1d35" providerId="LiveId" clId="{8E51AAAC-8725-4704-8DD3-E4B685C5D2CB}" dt="2021-08-23T18:51:18.348" v="260" actId="20577"/>
          <ac:spMkLst>
            <pc:docMk/>
            <pc:sldMk cId="1216521636" sldId="499"/>
            <ac:spMk id="110" creationId="{00000000-0000-0000-0000-000000000000}"/>
          </ac:spMkLst>
        </pc:spChg>
      </pc:sldChg>
      <pc:sldChg chg="modSp add del mod">
        <pc:chgData name="Erin Keith" userId="ea8dc369ae6f1d35" providerId="LiveId" clId="{8E51AAAC-8725-4704-8DD3-E4B685C5D2CB}" dt="2021-08-23T18:51:30.097" v="261" actId="20577"/>
        <pc:sldMkLst>
          <pc:docMk/>
          <pc:sldMk cId="4217154234" sldId="503"/>
        </pc:sldMkLst>
        <pc:spChg chg="mod">
          <ac:chgData name="Erin Keith" userId="ea8dc369ae6f1d35" providerId="LiveId" clId="{8E51AAAC-8725-4704-8DD3-E4B685C5D2CB}" dt="2021-08-23T18:51:30.097" v="261" actId="20577"/>
          <ac:spMkLst>
            <pc:docMk/>
            <pc:sldMk cId="4217154234" sldId="503"/>
            <ac:spMk id="110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16:24:12.769" v="78" actId="6549"/>
        <pc:sldMkLst>
          <pc:docMk/>
          <pc:sldMk cId="3272414742" sldId="504"/>
        </pc:sldMkLst>
        <pc:spChg chg="mod">
          <ac:chgData name="Erin Keith" userId="ea8dc369ae6f1d35" providerId="LiveId" clId="{8E51AAAC-8725-4704-8DD3-E4B685C5D2CB}" dt="2021-08-23T16:24:12.769" v="78" actId="6549"/>
          <ac:spMkLst>
            <pc:docMk/>
            <pc:sldMk cId="3272414742" sldId="504"/>
            <ac:spMk id="3" creationId="{00000000-0000-0000-0000-000000000000}"/>
          </ac:spMkLst>
        </pc:spChg>
      </pc:sldChg>
      <pc:sldChg chg="modSp add del mod">
        <pc:chgData name="Erin Keith" userId="ea8dc369ae6f1d35" providerId="LiveId" clId="{8E51AAAC-8725-4704-8DD3-E4B685C5D2CB}" dt="2021-08-23T18:58:55.420" v="306" actId="47"/>
        <pc:sldMkLst>
          <pc:docMk/>
          <pc:sldMk cId="2664714812" sldId="505"/>
        </pc:sldMkLst>
        <pc:spChg chg="mod">
          <ac:chgData name="Erin Keith" userId="ea8dc369ae6f1d35" providerId="LiveId" clId="{8E51AAAC-8725-4704-8DD3-E4B685C5D2CB}" dt="2021-08-23T16:35:28.284" v="156" actId="20577"/>
          <ac:spMkLst>
            <pc:docMk/>
            <pc:sldMk cId="2664714812" sldId="505"/>
            <ac:spMk id="2" creationId="{00000000-0000-0000-0000-000000000000}"/>
          </ac:spMkLst>
        </pc:spChg>
        <pc:spChg chg="mod">
          <ac:chgData name="Erin Keith" userId="ea8dc369ae6f1d35" providerId="LiveId" clId="{8E51AAAC-8725-4704-8DD3-E4B685C5D2CB}" dt="2021-08-23T16:35:32.090" v="157" actId="6549"/>
          <ac:spMkLst>
            <pc:docMk/>
            <pc:sldMk cId="2664714812" sldId="505"/>
            <ac:spMk id="3" creationId="{00000000-0000-0000-0000-000000000000}"/>
          </ac:spMkLst>
        </pc:spChg>
      </pc:sldChg>
      <pc:sldChg chg="addSp delSp modSp add mod setBg">
        <pc:chgData name="Erin Keith" userId="ea8dc369ae6f1d35" providerId="LiveId" clId="{8E51AAAC-8725-4704-8DD3-E4B685C5D2CB}" dt="2021-08-23T18:49:01.481" v="218" actId="1036"/>
        <pc:sldMkLst>
          <pc:docMk/>
          <pc:sldMk cId="2814857807" sldId="506"/>
        </pc:sldMkLst>
        <pc:spChg chg="mod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4" creationId="{00000000-0000-0000-0000-000000000000}"/>
          </ac:spMkLst>
        </pc:spChg>
        <pc:spChg chg="mod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5" creationId="{00000000-0000-0000-0000-000000000000}"/>
          </ac:spMkLst>
        </pc:spChg>
        <pc:spChg chg="add del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106" creationId="{9F5E263C-FB7E-4A3E-AD04-5140CD3D1D97}"/>
          </ac:spMkLst>
        </pc:spChg>
        <pc:spChg chg="add del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108" creationId="{9E65ED8C-90F7-4EB0-ACCB-64AEF411E8B9}"/>
          </ac:spMkLst>
        </pc:spChg>
        <pc:spChg chg="add del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110" creationId="{6604E3BF-88F7-4D19-BEC9-8486966EA467}"/>
          </ac:spMkLst>
        </pc:spChg>
        <pc:spChg chg="del mod">
          <ac:chgData name="Erin Keith" userId="ea8dc369ae6f1d35" providerId="LiveId" clId="{8E51AAAC-8725-4704-8DD3-E4B685C5D2CB}" dt="2021-08-23T18:46:38.419" v="202"/>
          <ac:spMkLst>
            <pc:docMk/>
            <pc:sldMk cId="2814857807" sldId="506"/>
            <ac:spMk id="164" creationId="{00000000-0000-0000-0000-000000000000}"/>
          </ac:spMkLst>
        </pc:spChg>
        <pc:spChg chg="mod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165" creationId="{00000000-0000-0000-0000-000000000000}"/>
          </ac:spMkLst>
        </pc:spChg>
        <pc:graphicFrameChg chg="add mod ord modGraphic">
          <ac:chgData name="Erin Keith" userId="ea8dc369ae6f1d35" providerId="LiveId" clId="{8E51AAAC-8725-4704-8DD3-E4B685C5D2CB}" dt="2021-08-23T18:49:01.481" v="218" actId="1036"/>
          <ac:graphicFrameMkLst>
            <pc:docMk/>
            <pc:sldMk cId="2814857807" sldId="506"/>
            <ac:graphicFrameMk id="2" creationId="{DBB49763-733A-46EB-99ED-360111AFB1FA}"/>
          </ac:graphicFrameMkLst>
        </pc:graphicFrameChg>
      </pc:sldChg>
      <pc:sldChg chg="modSp add mod">
        <pc:chgData name="Erin Keith" userId="ea8dc369ae6f1d35" providerId="LiveId" clId="{8E51AAAC-8725-4704-8DD3-E4B685C5D2CB}" dt="2021-08-24T02:24:07.285" v="822" actId="255"/>
        <pc:sldMkLst>
          <pc:docMk/>
          <pc:sldMk cId="1136023945" sldId="507"/>
        </pc:sldMkLst>
        <pc:spChg chg="mod">
          <ac:chgData name="Erin Keith" userId="ea8dc369ae6f1d35" providerId="LiveId" clId="{8E51AAAC-8725-4704-8DD3-E4B685C5D2CB}" dt="2021-08-23T18:59:01.870" v="311" actId="20577"/>
          <ac:spMkLst>
            <pc:docMk/>
            <pc:sldMk cId="1136023945" sldId="507"/>
            <ac:spMk id="2" creationId="{00000000-0000-0000-0000-000000000000}"/>
          </ac:spMkLst>
        </pc:spChg>
        <pc:spChg chg="mod">
          <ac:chgData name="Erin Keith" userId="ea8dc369ae6f1d35" providerId="LiveId" clId="{8E51AAAC-8725-4704-8DD3-E4B685C5D2CB}" dt="2021-08-24T02:24:07.285" v="822" actId="255"/>
          <ac:spMkLst>
            <pc:docMk/>
            <pc:sldMk cId="1136023945" sldId="507"/>
            <ac:spMk id="3" creationId="{00000000-0000-0000-0000-000000000000}"/>
          </ac:spMkLst>
        </pc:spChg>
      </pc:sldChg>
      <pc:sldChg chg="modSp add mod">
        <pc:chgData name="Erin Keith" userId="ea8dc369ae6f1d35" providerId="LiveId" clId="{8E51AAAC-8725-4704-8DD3-E4B685C5D2CB}" dt="2021-08-24T02:25:39.089" v="956" actId="255"/>
        <pc:sldMkLst>
          <pc:docMk/>
          <pc:sldMk cId="44944968" sldId="508"/>
        </pc:sldMkLst>
        <pc:spChg chg="mod">
          <ac:chgData name="Erin Keith" userId="ea8dc369ae6f1d35" providerId="LiveId" clId="{8E51AAAC-8725-4704-8DD3-E4B685C5D2CB}" dt="2021-08-24T02:25:39.089" v="956" actId="255"/>
          <ac:spMkLst>
            <pc:docMk/>
            <pc:sldMk cId="44944968" sldId="508"/>
            <ac:spMk id="3" creationId="{00000000-0000-0000-0000-000000000000}"/>
          </ac:spMkLst>
        </pc:spChg>
      </pc:sldChg>
      <pc:sldChg chg="modSp add mod ord">
        <pc:chgData name="Erin Keith" userId="ea8dc369ae6f1d35" providerId="LiveId" clId="{8E51AAAC-8725-4704-8DD3-E4B685C5D2CB}" dt="2021-08-24T02:22:18.645" v="591"/>
        <pc:sldMkLst>
          <pc:docMk/>
          <pc:sldMk cId="1806271772" sldId="509"/>
        </pc:sldMkLst>
        <pc:spChg chg="mod">
          <ac:chgData name="Erin Keith" userId="ea8dc369ae6f1d35" providerId="LiveId" clId="{8E51AAAC-8725-4704-8DD3-E4B685C5D2CB}" dt="2021-08-24T02:22:15.228" v="589" actId="255"/>
          <ac:spMkLst>
            <pc:docMk/>
            <pc:sldMk cId="1806271772" sldId="509"/>
            <ac:spMk id="3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3:58.678" v="134" actId="47"/>
        <pc:sldMkLst>
          <pc:docMk/>
          <pc:sldMk cId="1154380092" sldId="768"/>
        </pc:sldMkLst>
      </pc:sldChg>
      <pc:sldChg chg="del">
        <pc:chgData name="Erin Keith" userId="ea8dc369ae6f1d35" providerId="LiveId" clId="{8E51AAAC-8725-4704-8DD3-E4B685C5D2CB}" dt="2021-08-23T16:34:00.230" v="136" actId="47"/>
        <pc:sldMkLst>
          <pc:docMk/>
          <pc:sldMk cId="2933146987" sldId="769"/>
        </pc:sldMkLst>
      </pc:sldChg>
      <pc:sldChg chg="del">
        <pc:chgData name="Erin Keith" userId="ea8dc369ae6f1d35" providerId="LiveId" clId="{8E51AAAC-8725-4704-8DD3-E4B685C5D2CB}" dt="2021-08-23T16:34:00.933" v="137" actId="47"/>
        <pc:sldMkLst>
          <pc:docMk/>
          <pc:sldMk cId="2933200966" sldId="770"/>
        </pc:sldMkLst>
      </pc:sldChg>
      <pc:sldChg chg="del">
        <pc:chgData name="Erin Keith" userId="ea8dc369ae6f1d35" providerId="LiveId" clId="{8E51AAAC-8725-4704-8DD3-E4B685C5D2CB}" dt="2021-08-23T16:34:07.614" v="145" actId="47"/>
        <pc:sldMkLst>
          <pc:docMk/>
          <pc:sldMk cId="1621348132" sldId="772"/>
        </pc:sldMkLst>
      </pc:sldChg>
      <pc:sldChg chg="del">
        <pc:chgData name="Erin Keith" userId="ea8dc369ae6f1d35" providerId="LiveId" clId="{8E51AAAC-8725-4704-8DD3-E4B685C5D2CB}" dt="2021-08-23T16:33:59.454" v="135" actId="47"/>
        <pc:sldMkLst>
          <pc:docMk/>
          <pc:sldMk cId="3721142235" sldId="773"/>
        </pc:sldMkLst>
      </pc:sldChg>
      <pc:sldChg chg="del">
        <pc:chgData name="Erin Keith" userId="ea8dc369ae6f1d35" providerId="LiveId" clId="{8E51AAAC-8725-4704-8DD3-E4B685C5D2CB}" dt="2021-08-23T16:34:04.199" v="141" actId="47"/>
        <pc:sldMkLst>
          <pc:docMk/>
          <pc:sldMk cId="982037310" sldId="774"/>
        </pc:sldMkLst>
      </pc:sldChg>
      <pc:sldChg chg="del">
        <pc:chgData name="Erin Keith" userId="ea8dc369ae6f1d35" providerId="LiveId" clId="{8E51AAAC-8725-4704-8DD3-E4B685C5D2CB}" dt="2021-08-23T16:34:08.996" v="147" actId="47"/>
        <pc:sldMkLst>
          <pc:docMk/>
          <pc:sldMk cId="4067569425" sldId="775"/>
        </pc:sldMkLst>
      </pc:sldChg>
    </pc:docChg>
  </pc:docChgLst>
  <pc:docChgLst>
    <pc:chgData name="Erin Keith" userId="ea8dc369ae6f1d35" providerId="LiveId" clId="{7F23244A-8FCC-415D-A4FF-1C81C5DA49AD}"/>
    <pc:docChg chg="undo custSel addSld delSld modSld">
      <pc:chgData name="Erin Keith" userId="ea8dc369ae6f1d35" providerId="LiveId" clId="{7F23244A-8FCC-415D-A4FF-1C81C5DA49AD}" dt="2021-10-06T22:16:37.732" v="2373" actId="20577"/>
      <pc:docMkLst>
        <pc:docMk/>
      </pc:docMkLst>
      <pc:sldChg chg="modSp mod">
        <pc:chgData name="Erin Keith" userId="ea8dc369ae6f1d35" providerId="LiveId" clId="{7F23244A-8FCC-415D-A4FF-1C81C5DA49AD}" dt="2021-10-06T20:59:58.542" v="19" actId="20577"/>
        <pc:sldMkLst>
          <pc:docMk/>
          <pc:sldMk cId="3698519307" sldId="256"/>
        </pc:sldMkLst>
        <pc:spChg chg="mod">
          <ac:chgData name="Erin Keith" userId="ea8dc369ae6f1d35" providerId="LiveId" clId="{7F23244A-8FCC-415D-A4FF-1C81C5DA49AD}" dt="2021-10-06T20:59:58.542" v="19" actId="20577"/>
          <ac:spMkLst>
            <pc:docMk/>
            <pc:sldMk cId="3698519307" sldId="256"/>
            <ac:spMk id="2" creationId="{00000000-0000-0000-0000-000000000000}"/>
          </ac:spMkLst>
        </pc:spChg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1070359961" sldId="280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2200615720" sldId="328"/>
        </pc:sldMkLst>
      </pc:sldChg>
      <pc:sldChg chg="del">
        <pc:chgData name="Erin Keith" userId="ea8dc369ae6f1d35" providerId="LiveId" clId="{7F23244A-8FCC-415D-A4FF-1C81C5DA49AD}" dt="2021-10-06T21:05:17.912" v="87" actId="47"/>
        <pc:sldMkLst>
          <pc:docMk/>
          <pc:sldMk cId="1402153912" sldId="380"/>
        </pc:sldMkLst>
      </pc:sldChg>
      <pc:sldChg chg="modSp mod">
        <pc:chgData name="Erin Keith" userId="ea8dc369ae6f1d35" providerId="LiveId" clId="{7F23244A-8FCC-415D-A4FF-1C81C5DA49AD}" dt="2021-10-06T21:00:27.275" v="84" actId="20577"/>
        <pc:sldMkLst>
          <pc:docMk/>
          <pc:sldMk cId="2197711467" sldId="464"/>
        </pc:sldMkLst>
        <pc:spChg chg="mod">
          <ac:chgData name="Erin Keith" userId="ea8dc369ae6f1d35" providerId="LiveId" clId="{7F23244A-8FCC-415D-A4FF-1C81C5DA49AD}" dt="2021-10-06T21:00:27.275" v="84" actId="20577"/>
          <ac:spMkLst>
            <pc:docMk/>
            <pc:sldMk cId="2197711467" sldId="464"/>
            <ac:spMk id="3" creationId="{E4653168-DB3B-4B79-A434-E2D83E95B584}"/>
          </ac:spMkLst>
        </pc:spChg>
      </pc:sldChg>
      <pc:sldChg chg="modSp mod modAnim">
        <pc:chgData name="Erin Keith" userId="ea8dc369ae6f1d35" providerId="LiveId" clId="{7F23244A-8FCC-415D-A4FF-1C81C5DA49AD}" dt="2021-10-06T21:25:52.507" v="564" actId="20577"/>
        <pc:sldMkLst>
          <pc:docMk/>
          <pc:sldMk cId="1710856045" sldId="465"/>
        </pc:sldMkLst>
        <pc:spChg chg="mod">
          <ac:chgData name="Erin Keith" userId="ea8dc369ae6f1d35" providerId="LiveId" clId="{7F23244A-8FCC-415D-A4FF-1C81C5DA49AD}" dt="2021-10-06T21:06:03.181" v="100" actId="20577"/>
          <ac:spMkLst>
            <pc:docMk/>
            <pc:sldMk cId="1710856045" sldId="465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1:25:52.507" v="564" actId="20577"/>
          <ac:spMkLst>
            <pc:docMk/>
            <pc:sldMk cId="1710856045" sldId="465"/>
            <ac:spMk id="3" creationId="{E4653168-DB3B-4B79-A434-E2D83E95B584}"/>
          </ac:spMkLst>
        </pc:spChg>
      </pc:sldChg>
      <pc:sldChg chg="modSp add mod">
        <pc:chgData name="Erin Keith" userId="ea8dc369ae6f1d35" providerId="LiveId" clId="{7F23244A-8FCC-415D-A4FF-1C81C5DA49AD}" dt="2021-10-06T21:05:24.189" v="88" actId="20577"/>
        <pc:sldMkLst>
          <pc:docMk/>
          <pc:sldMk cId="0" sldId="466"/>
        </pc:sldMkLst>
        <pc:spChg chg="mod">
          <ac:chgData name="Erin Keith" userId="ea8dc369ae6f1d35" providerId="LiveId" clId="{7F23244A-8FCC-415D-A4FF-1C81C5DA49AD}" dt="2021-10-06T21:05:24.189" v="88" actId="20577"/>
          <ac:spMkLst>
            <pc:docMk/>
            <pc:sldMk cId="0" sldId="466"/>
            <ac:spMk id="44035" creationId="{D98DB892-B411-4B3A-91A3-1C2CDBAF3390}"/>
          </ac:spMkLst>
        </pc:spChg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3942610867" sldId="466"/>
        </pc:sldMkLst>
      </pc:sldChg>
      <pc:sldChg chg="modSp add modAnim">
        <pc:chgData name="Erin Keith" userId="ea8dc369ae6f1d35" providerId="LiveId" clId="{7F23244A-8FCC-415D-A4FF-1C81C5DA49AD}" dt="2021-10-06T21:25:42.902" v="540" actId="20577"/>
        <pc:sldMkLst>
          <pc:docMk/>
          <pc:sldMk cId="1870612071" sldId="467"/>
        </pc:sldMkLst>
        <pc:spChg chg="mod">
          <ac:chgData name="Erin Keith" userId="ea8dc369ae6f1d35" providerId="LiveId" clId="{7F23244A-8FCC-415D-A4FF-1C81C5DA49AD}" dt="2021-10-06T21:25:42.902" v="540" actId="20577"/>
          <ac:spMkLst>
            <pc:docMk/>
            <pc:sldMk cId="1870612071" sldId="467"/>
            <ac:spMk id="3" creationId="{E4653168-DB3B-4B79-A434-E2D83E95B584}"/>
          </ac:spMkLst>
        </pc:spChg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2504648925" sldId="467"/>
        </pc:sldMkLst>
      </pc:sldChg>
      <pc:sldChg chg="modSp add mod modAnim">
        <pc:chgData name="Erin Keith" userId="ea8dc369ae6f1d35" providerId="LiveId" clId="{7F23244A-8FCC-415D-A4FF-1C81C5DA49AD}" dt="2021-10-06T21:39:58.135" v="1113" actId="20577"/>
        <pc:sldMkLst>
          <pc:docMk/>
          <pc:sldMk cId="2553553224" sldId="468"/>
        </pc:sldMkLst>
        <pc:spChg chg="mod">
          <ac:chgData name="Erin Keith" userId="ea8dc369ae6f1d35" providerId="LiveId" clId="{7F23244A-8FCC-415D-A4FF-1C81C5DA49AD}" dt="2021-10-06T21:27:30.758" v="586" actId="20577"/>
          <ac:spMkLst>
            <pc:docMk/>
            <pc:sldMk cId="2553553224" sldId="468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1:39:58.135" v="1113" actId="20577"/>
          <ac:spMkLst>
            <pc:docMk/>
            <pc:sldMk cId="2553553224" sldId="468"/>
            <ac:spMk id="3" creationId="{E4653168-DB3B-4B79-A434-E2D83E95B584}"/>
          </ac:spMkLst>
        </pc:spChg>
      </pc:sldChg>
      <pc:sldChg chg="modSp add mod">
        <pc:chgData name="Erin Keith" userId="ea8dc369ae6f1d35" providerId="LiveId" clId="{7F23244A-8FCC-415D-A4FF-1C81C5DA49AD}" dt="2021-10-06T21:55:48.012" v="1537"/>
        <pc:sldMkLst>
          <pc:docMk/>
          <pc:sldMk cId="1588167621" sldId="469"/>
        </pc:sldMkLst>
        <pc:spChg chg="mod">
          <ac:chgData name="Erin Keith" userId="ea8dc369ae6f1d35" providerId="LiveId" clId="{7F23244A-8FCC-415D-A4FF-1C81C5DA49AD}" dt="2021-10-06T21:46:29.870" v="1126"/>
          <ac:spMkLst>
            <pc:docMk/>
            <pc:sldMk cId="1588167621" sldId="469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1:55:48.012" v="1537"/>
          <ac:spMkLst>
            <pc:docMk/>
            <pc:sldMk cId="1588167621" sldId="469"/>
            <ac:spMk id="3" creationId="{E4653168-DB3B-4B79-A434-E2D83E95B584}"/>
          </ac:spMkLst>
        </pc:spChg>
      </pc:sldChg>
      <pc:sldChg chg="modSp add mod">
        <pc:chgData name="Erin Keith" userId="ea8dc369ae6f1d35" providerId="LiveId" clId="{7F23244A-8FCC-415D-A4FF-1C81C5DA49AD}" dt="2021-10-06T21:32:44.100" v="789" actId="255"/>
        <pc:sldMkLst>
          <pc:docMk/>
          <pc:sldMk cId="1959757985" sldId="470"/>
        </pc:sldMkLst>
        <pc:spChg chg="mod">
          <ac:chgData name="Erin Keith" userId="ea8dc369ae6f1d35" providerId="LiveId" clId="{7F23244A-8FCC-415D-A4FF-1C81C5DA49AD}" dt="2021-10-06T21:29:02.760" v="694" actId="20577"/>
          <ac:spMkLst>
            <pc:docMk/>
            <pc:sldMk cId="1959757985" sldId="470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1:32:44.100" v="789" actId="255"/>
          <ac:spMkLst>
            <pc:docMk/>
            <pc:sldMk cId="1959757985" sldId="470"/>
            <ac:spMk id="3" creationId="{E4653168-DB3B-4B79-A434-E2D83E95B584}"/>
          </ac:spMkLst>
        </pc:spChg>
      </pc:sldChg>
      <pc:sldChg chg="modSp add del mod modAnim">
        <pc:chgData name="Erin Keith" userId="ea8dc369ae6f1d35" providerId="LiveId" clId="{7F23244A-8FCC-415D-A4FF-1C81C5DA49AD}" dt="2021-10-06T21:38:41.259" v="1092" actId="47"/>
        <pc:sldMkLst>
          <pc:docMk/>
          <pc:sldMk cId="1483890905" sldId="471"/>
        </pc:sldMkLst>
        <pc:spChg chg="mod">
          <ac:chgData name="Erin Keith" userId="ea8dc369ae6f1d35" providerId="LiveId" clId="{7F23244A-8FCC-415D-A4FF-1C81C5DA49AD}" dt="2021-10-06T21:38:38.325" v="1091" actId="21"/>
          <ac:spMkLst>
            <pc:docMk/>
            <pc:sldMk cId="1483890905" sldId="471"/>
            <ac:spMk id="3" creationId="{E4653168-DB3B-4B79-A434-E2D83E95B584}"/>
          </ac:spMkLst>
        </pc:spChg>
      </pc:sldChg>
      <pc:sldChg chg="modSp add mod modAnim">
        <pc:chgData name="Erin Keith" userId="ea8dc369ae6f1d35" providerId="LiveId" clId="{7F23244A-8FCC-415D-A4FF-1C81C5DA49AD}" dt="2021-10-06T21:51:58.870" v="1506" actId="20577"/>
        <pc:sldMkLst>
          <pc:docMk/>
          <pc:sldMk cId="3704427124" sldId="471"/>
        </pc:sldMkLst>
        <pc:spChg chg="mod">
          <ac:chgData name="Erin Keith" userId="ea8dc369ae6f1d35" providerId="LiveId" clId="{7F23244A-8FCC-415D-A4FF-1C81C5DA49AD}" dt="2021-10-06T21:47:58.605" v="1256" actId="20577"/>
          <ac:spMkLst>
            <pc:docMk/>
            <pc:sldMk cId="3704427124" sldId="471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1:51:58.870" v="1506" actId="20577"/>
          <ac:spMkLst>
            <pc:docMk/>
            <pc:sldMk cId="3704427124" sldId="471"/>
            <ac:spMk id="3" creationId="{E4653168-DB3B-4B79-A434-E2D83E95B584}"/>
          </ac:spMkLst>
        </pc:spChg>
      </pc:sldChg>
      <pc:sldChg chg="modSp add mod">
        <pc:chgData name="Erin Keith" userId="ea8dc369ae6f1d35" providerId="LiveId" clId="{7F23244A-8FCC-415D-A4FF-1C81C5DA49AD}" dt="2021-10-06T22:00:36.470" v="1671" actId="5793"/>
        <pc:sldMkLst>
          <pc:docMk/>
          <pc:sldMk cId="3794545027" sldId="472"/>
        </pc:sldMkLst>
        <pc:spChg chg="mod">
          <ac:chgData name="Erin Keith" userId="ea8dc369ae6f1d35" providerId="LiveId" clId="{7F23244A-8FCC-415D-A4FF-1C81C5DA49AD}" dt="2021-10-06T21:48:03.959" v="1257"/>
          <ac:spMkLst>
            <pc:docMk/>
            <pc:sldMk cId="3794545027" sldId="472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2:00:36.470" v="1671" actId="5793"/>
          <ac:spMkLst>
            <pc:docMk/>
            <pc:sldMk cId="3794545027" sldId="472"/>
            <ac:spMk id="3" creationId="{E4653168-DB3B-4B79-A434-E2D83E95B584}"/>
          </ac:spMkLst>
        </pc:spChg>
      </pc:sldChg>
      <pc:sldChg chg="modSp add mod modAnim">
        <pc:chgData name="Erin Keith" userId="ea8dc369ae6f1d35" providerId="LiveId" clId="{7F23244A-8FCC-415D-A4FF-1C81C5DA49AD}" dt="2021-10-06T22:08:50.316" v="1970" actId="20577"/>
        <pc:sldMkLst>
          <pc:docMk/>
          <pc:sldMk cId="1966383905" sldId="473"/>
        </pc:sldMkLst>
        <pc:spChg chg="mod">
          <ac:chgData name="Erin Keith" userId="ea8dc369ae6f1d35" providerId="LiveId" clId="{7F23244A-8FCC-415D-A4FF-1C81C5DA49AD}" dt="2021-10-06T22:01:57.249" v="1689" actId="20577"/>
          <ac:spMkLst>
            <pc:docMk/>
            <pc:sldMk cId="1966383905" sldId="473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2:08:50.316" v="1970" actId="20577"/>
          <ac:spMkLst>
            <pc:docMk/>
            <pc:sldMk cId="1966383905" sldId="473"/>
            <ac:spMk id="3" creationId="{E4653168-DB3B-4B79-A434-E2D83E95B584}"/>
          </ac:spMkLst>
        </pc:spChg>
      </pc:sldChg>
      <pc:sldChg chg="modSp add mod">
        <pc:chgData name="Erin Keith" userId="ea8dc369ae6f1d35" providerId="LiveId" clId="{7F23244A-8FCC-415D-A4FF-1C81C5DA49AD}" dt="2021-10-06T22:13:07.010" v="2065"/>
        <pc:sldMkLst>
          <pc:docMk/>
          <pc:sldMk cId="984862874" sldId="474"/>
        </pc:sldMkLst>
        <pc:spChg chg="mod">
          <ac:chgData name="Erin Keith" userId="ea8dc369ae6f1d35" providerId="LiveId" clId="{7F23244A-8FCC-415D-A4FF-1C81C5DA49AD}" dt="2021-10-06T22:02:03.183" v="1690"/>
          <ac:spMkLst>
            <pc:docMk/>
            <pc:sldMk cId="984862874" sldId="474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2:13:07.010" v="2065"/>
          <ac:spMkLst>
            <pc:docMk/>
            <pc:sldMk cId="984862874" sldId="474"/>
            <ac:spMk id="3" creationId="{E4653168-DB3B-4B79-A434-E2D83E95B584}"/>
          </ac:spMkLst>
        </pc:spChg>
      </pc:sldChg>
      <pc:sldChg chg="modSp add mod">
        <pc:chgData name="Erin Keith" userId="ea8dc369ae6f1d35" providerId="LiveId" clId="{7F23244A-8FCC-415D-A4FF-1C81C5DA49AD}" dt="2021-10-06T22:16:37.732" v="2373" actId="20577"/>
        <pc:sldMkLst>
          <pc:docMk/>
          <pc:sldMk cId="2141988732" sldId="475"/>
        </pc:sldMkLst>
        <pc:spChg chg="mod">
          <ac:chgData name="Erin Keith" userId="ea8dc369ae6f1d35" providerId="LiveId" clId="{7F23244A-8FCC-415D-A4FF-1C81C5DA49AD}" dt="2021-10-06T22:13:16.333" v="2072" actId="20577"/>
          <ac:spMkLst>
            <pc:docMk/>
            <pc:sldMk cId="2141988732" sldId="475"/>
            <ac:spMk id="2" creationId="{9A1C3CF2-E169-4636-91C9-4DC23D4A47F8}"/>
          </ac:spMkLst>
        </pc:spChg>
        <pc:spChg chg="mod">
          <ac:chgData name="Erin Keith" userId="ea8dc369ae6f1d35" providerId="LiveId" clId="{7F23244A-8FCC-415D-A4FF-1C81C5DA49AD}" dt="2021-10-06T22:16:37.732" v="2373" actId="20577"/>
          <ac:spMkLst>
            <pc:docMk/>
            <pc:sldMk cId="2141988732" sldId="475"/>
            <ac:spMk id="3" creationId="{E4653168-DB3B-4B79-A434-E2D83E95B584}"/>
          </ac:spMkLst>
        </pc:spChg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3512224028" sldId="475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1110702509" sldId="482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1071920460" sldId="484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3566469602" sldId="498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1216521636" sldId="499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4217154234" sldId="503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3272414742" sldId="504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2814857807" sldId="506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1136023945" sldId="507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44944968" sldId="508"/>
        </pc:sldMkLst>
      </pc:sldChg>
      <pc:sldChg chg="del">
        <pc:chgData name="Erin Keith" userId="ea8dc369ae6f1d35" providerId="LiveId" clId="{7F23244A-8FCC-415D-A4FF-1C81C5DA49AD}" dt="2021-10-06T21:04:57.956" v="85" actId="47"/>
        <pc:sldMkLst>
          <pc:docMk/>
          <pc:sldMk cId="1806271772" sldId="509"/>
        </pc:sldMkLst>
      </pc:sldChg>
    </pc:docChg>
  </pc:docChgLst>
  <pc:docChgLst>
    <pc:chgData name="Erin Keith" userId="ea8dc369ae6f1d35" providerId="LiveId" clId="{4F41CCA2-23F9-4288-AA75-44E500DD0096}"/>
    <pc:docChg chg="undo custSel delSld modSld">
      <pc:chgData name="Erin Keith" userId="ea8dc369ae6f1d35" providerId="LiveId" clId="{4F41CCA2-23F9-4288-AA75-44E500DD0096}" dt="2021-08-22T23:55:53.677" v="384" actId="20577"/>
      <pc:docMkLst>
        <pc:docMk/>
      </pc:docMkLst>
      <pc:sldChg chg="modSp mod">
        <pc:chgData name="Erin Keith" userId="ea8dc369ae6f1d35" providerId="LiveId" clId="{4F41CCA2-23F9-4288-AA75-44E500DD0096}" dt="2021-08-22T23:55:53.677" v="384" actId="20577"/>
        <pc:sldMkLst>
          <pc:docMk/>
          <pc:sldMk cId="1402153912" sldId="380"/>
        </pc:sldMkLst>
        <pc:spChg chg="mod">
          <ac:chgData name="Erin Keith" userId="ea8dc369ae6f1d35" providerId="LiveId" clId="{4F41CCA2-23F9-4288-AA75-44E500DD0096}" dt="2021-08-22T23:55:53.677" v="384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modSp">
        <pc:chgData name="Erin Keith" userId="ea8dc369ae6f1d35" providerId="LiveId" clId="{4F41CCA2-23F9-4288-AA75-44E500DD0096}" dt="2021-08-22T23:45:35.799" v="26" actId="20577"/>
        <pc:sldMkLst>
          <pc:docMk/>
          <pc:sldMk cId="1710856045" sldId="465"/>
        </pc:sldMkLst>
        <pc:spChg chg="mod">
          <ac:chgData name="Erin Keith" userId="ea8dc369ae6f1d35" providerId="LiveId" clId="{4F41CCA2-23F9-4288-AA75-44E500DD0096}" dt="2021-08-22T23:45:35.799" v="26" actId="20577"/>
          <ac:spMkLst>
            <pc:docMk/>
            <pc:sldMk cId="1710856045" sldId="465"/>
            <ac:spMk id="3" creationId="{E4653168-DB3B-4B79-A434-E2D83E95B584}"/>
          </ac:spMkLst>
        </pc:spChg>
      </pc:sldChg>
      <pc:sldChg chg="modSp mod">
        <pc:chgData name="Erin Keith" userId="ea8dc369ae6f1d35" providerId="LiveId" clId="{4F41CCA2-23F9-4288-AA75-44E500DD0096}" dt="2021-08-22T23:49:56.659" v="103" actId="20577"/>
        <pc:sldMkLst>
          <pc:docMk/>
          <pc:sldMk cId="3942610867" sldId="466"/>
        </pc:sldMkLst>
        <pc:spChg chg="mod">
          <ac:chgData name="Erin Keith" userId="ea8dc369ae6f1d35" providerId="LiveId" clId="{4F41CCA2-23F9-4288-AA75-44E500DD0096}" dt="2021-08-22T23:49:56.659" v="103" actId="20577"/>
          <ac:spMkLst>
            <pc:docMk/>
            <pc:sldMk cId="3942610867" sldId="466"/>
            <ac:spMk id="3" creationId="{E4653168-DB3B-4B79-A434-E2D83E95B584}"/>
          </ac:spMkLst>
        </pc:spChg>
      </pc:sldChg>
      <pc:sldChg chg="modSp mod">
        <pc:chgData name="Erin Keith" userId="ea8dc369ae6f1d35" providerId="LiveId" clId="{4F41CCA2-23F9-4288-AA75-44E500DD0096}" dt="2021-08-22T23:53:15.672" v="352" actId="20577"/>
        <pc:sldMkLst>
          <pc:docMk/>
          <pc:sldMk cId="3512224028" sldId="475"/>
        </pc:sldMkLst>
        <pc:spChg chg="mod">
          <ac:chgData name="Erin Keith" userId="ea8dc369ae6f1d35" providerId="LiveId" clId="{4F41CCA2-23F9-4288-AA75-44E500DD0096}" dt="2021-08-22T23:53:15.672" v="352" actId="20577"/>
          <ac:spMkLst>
            <pc:docMk/>
            <pc:sldMk cId="3512224028" sldId="475"/>
            <ac:spMk id="110" creationId="{00000000-0000-0000-0000-000000000000}"/>
          </ac:spMkLst>
        </pc:spChg>
      </pc:sldChg>
      <pc:sldChg chg="modSp mod">
        <pc:chgData name="Erin Keith" userId="ea8dc369ae6f1d35" providerId="LiveId" clId="{4F41CCA2-23F9-4288-AA75-44E500DD0096}" dt="2021-08-22T23:54:38.887" v="368" actId="20577"/>
        <pc:sldMkLst>
          <pc:docMk/>
          <pc:sldMk cId="1071920460" sldId="484"/>
        </pc:sldMkLst>
        <pc:spChg chg="mod">
          <ac:chgData name="Erin Keith" userId="ea8dc369ae6f1d35" providerId="LiveId" clId="{4F41CCA2-23F9-4288-AA75-44E500DD0096}" dt="2021-08-22T23:54:38.887" v="368" actId="20577"/>
          <ac:spMkLst>
            <pc:docMk/>
            <pc:sldMk cId="1071920460" sldId="484"/>
            <ac:spMk id="110" creationId="{00000000-0000-0000-0000-000000000000}"/>
          </ac:spMkLst>
        </pc:spChg>
      </pc:sldChg>
      <pc:sldChg chg="modSp mod">
        <pc:chgData name="Erin Keith" userId="ea8dc369ae6f1d35" providerId="LiveId" clId="{4F41CCA2-23F9-4288-AA75-44E500DD0096}" dt="2021-08-22T23:53:40.708" v="353" actId="255"/>
        <pc:sldMkLst>
          <pc:docMk/>
          <pc:sldMk cId="217816271" sldId="495"/>
        </pc:sldMkLst>
        <pc:spChg chg="mod">
          <ac:chgData name="Erin Keith" userId="ea8dc369ae6f1d35" providerId="LiveId" clId="{4F41CCA2-23F9-4288-AA75-44E500DD0096}" dt="2021-08-22T23:53:40.708" v="353" actId="255"/>
          <ac:spMkLst>
            <pc:docMk/>
            <pc:sldMk cId="217816271" sldId="495"/>
            <ac:spMk id="110" creationId="{00000000-0000-0000-0000-000000000000}"/>
          </ac:spMkLst>
        </pc:spChg>
      </pc:sldChg>
      <pc:sldChg chg="modSp mod">
        <pc:chgData name="Erin Keith" userId="ea8dc369ae6f1d35" providerId="LiveId" clId="{4F41CCA2-23F9-4288-AA75-44E500DD0096}" dt="2021-08-22T23:51:57.536" v="140" actId="20577"/>
        <pc:sldMkLst>
          <pc:docMk/>
          <pc:sldMk cId="3566469602" sldId="498"/>
        </pc:sldMkLst>
        <pc:spChg chg="mod">
          <ac:chgData name="Erin Keith" userId="ea8dc369ae6f1d35" providerId="LiveId" clId="{4F41CCA2-23F9-4288-AA75-44E500DD0096}" dt="2021-08-22T23:51:57.536" v="140" actId="20577"/>
          <ac:spMkLst>
            <pc:docMk/>
            <pc:sldMk cId="3566469602" sldId="498"/>
            <ac:spMk id="3" creationId="{00000000-0000-0000-0000-000000000000}"/>
          </ac:spMkLst>
        </pc:spChg>
      </pc:sldChg>
      <pc:sldChg chg="del">
        <pc:chgData name="Erin Keith" userId="ea8dc369ae6f1d35" providerId="LiveId" clId="{4F41CCA2-23F9-4288-AA75-44E500DD0096}" dt="2021-08-22T23:54:49.091" v="369" actId="47"/>
        <pc:sldMkLst>
          <pc:docMk/>
          <pc:sldMk cId="4291461307" sldId="500"/>
        </pc:sldMkLst>
      </pc:sldChg>
      <pc:sldChg chg="modSp mod">
        <pc:chgData name="Erin Keith" userId="ea8dc369ae6f1d35" providerId="LiveId" clId="{4F41CCA2-23F9-4288-AA75-44E500DD0096}" dt="2021-08-22T23:52:55.590" v="350" actId="20577"/>
        <pc:sldMkLst>
          <pc:docMk/>
          <pc:sldMk cId="4217154234" sldId="503"/>
        </pc:sldMkLst>
        <pc:spChg chg="mod">
          <ac:chgData name="Erin Keith" userId="ea8dc369ae6f1d35" providerId="LiveId" clId="{4F41CCA2-23F9-4288-AA75-44E500DD0096}" dt="2021-08-22T23:52:55.590" v="350" actId="20577"/>
          <ac:spMkLst>
            <pc:docMk/>
            <pc:sldMk cId="4217154234" sldId="503"/>
            <ac:spMk id="110" creationId="{00000000-0000-0000-0000-000000000000}"/>
          </ac:spMkLst>
        </pc:spChg>
        <pc:spChg chg="mod">
          <ac:chgData name="Erin Keith" userId="ea8dc369ae6f1d35" providerId="LiveId" clId="{4F41CCA2-23F9-4288-AA75-44E500DD0096}" dt="2021-08-22T23:52:09.313" v="150" actId="20577"/>
          <ac:spMkLst>
            <pc:docMk/>
            <pc:sldMk cId="4217154234" sldId="503"/>
            <ac:spMk id="111" creationId="{00000000-0000-0000-0000-000000000000}"/>
          </ac:spMkLst>
        </pc:spChg>
      </pc:sldChg>
      <pc:sldChg chg="modSp mod">
        <pc:chgData name="Erin Keith" userId="ea8dc369ae6f1d35" providerId="LiveId" clId="{4F41CCA2-23F9-4288-AA75-44E500DD0096}" dt="2021-08-22T23:50:56.504" v="128" actId="6549"/>
        <pc:sldMkLst>
          <pc:docMk/>
          <pc:sldMk cId="3272414742" sldId="504"/>
        </pc:sldMkLst>
        <pc:spChg chg="mod">
          <ac:chgData name="Erin Keith" userId="ea8dc369ae6f1d35" providerId="LiveId" clId="{4F41CCA2-23F9-4288-AA75-44E500DD0096}" dt="2021-08-22T23:50:56.504" v="128" actId="6549"/>
          <ac:spMkLst>
            <pc:docMk/>
            <pc:sldMk cId="3272414742" sldId="50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E6749-F230-45DF-880F-9B11038BE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EF9104BC-FB03-4265-A227-D6065CA6DA7D}" type="slidenum">
              <a:rPr lang="en-US">
                <a:solidFill>
                  <a:prstClr val="black"/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6CAC2BC-D962-4B19-9778-D2B46A4B8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168A7B9-2747-46D2-8F90-4B57F5D85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F13-6B19-44B8-9629-B2629A64E2A8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88EF-E6EB-4560-9F62-8B938EDEDB2A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EC43-F928-44FA-8C14-352E4B51FA77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3CA1-22F0-43EB-AE87-EEEE1D022F86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BB5-F172-4EB0-AF6F-D4431E4ECAE7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C79-5186-4294-9CC2-6F19F7F3177C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5CB-490C-42DE-9673-BD2C11573C42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6628-07FE-438E-9024-196670373B8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9725-6A44-4AE7-8C6B-13470F089929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F9D371-F3A5-4D11-9139-AD83253EE074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9055-E9F5-48D0-807B-888A20AABF53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A2CD20-0D2C-4C90-B84E-B898887A6298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Problems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5 – physical vs virtual address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9 – hardware requirements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17 – choose an allocation scheme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45 – internal or external fragmentation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48 – virtual memory not needed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 – 5 complete sentences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describe the process in figure 3-29 in detail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On </a:t>
            </a:r>
            <a:r>
              <a:rPr lang="en-US" sz="2400" dirty="0" err="1"/>
              <a:t>WebCampus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Open book, open notes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Around 10 short answer questions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Banks of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5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65836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free</a:t>
            </a:r>
          </a:p>
          <a:p>
            <a:pPr marL="841248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-h flag</a:t>
            </a:r>
          </a:p>
          <a:p>
            <a:pPr marL="841248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I would</a:t>
            </a:r>
          </a:p>
          <a:p>
            <a:pPr marL="102412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start at 0 apps running</a:t>
            </a:r>
          </a:p>
          <a:p>
            <a:pPr marL="102412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increment the number of apps over time</a:t>
            </a:r>
          </a:p>
          <a:p>
            <a:pPr marL="102412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each “unit time” is just </a:t>
            </a:r>
            <a:r>
              <a:rPr lang="en-US" sz="2400"/>
              <a:t>one snapshot</a:t>
            </a:r>
            <a:endParaRPr lang="en-US" sz="2400" dirty="0"/>
          </a:p>
          <a:p>
            <a:pPr marL="65836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No need to make determinations based on local machine</a:t>
            </a:r>
          </a:p>
          <a:p>
            <a:pPr marL="841248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There are formulas in the book</a:t>
            </a:r>
          </a:p>
          <a:p>
            <a:pPr marL="841248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I’ve added the book pages to </a:t>
            </a:r>
            <a:r>
              <a:rPr lang="en-US" sz="2400" dirty="0" err="1"/>
              <a:t>WebCampus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52C84DC-DF4B-474F-A530-CD4002252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Class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EF0A95D-1148-40CA-BB22-4BF0EE4E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entury Gothic" panose="020F0302020204030204"/>
                <a:cs typeface="+mn-cs"/>
              </a:rPr>
              <a:t>13_Midterm_Review</a:t>
            </a:r>
            <a:endParaRPr lang="en-US" dirty="0">
              <a:latin typeface="Century Gothic" panose="020F0302020204030204"/>
              <a:cs typeface="+mn-cs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DF59C9E-E1B4-4A03-B51C-D9026EA0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3133F19D-2636-42E0-A7CA-C96FC1E90008}" type="slidenum">
              <a:rPr lang="en-US">
                <a:latin typeface="Century Gothic" panose="020F0302020204030204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latin typeface="Century Gothic" panose="020F0302020204030204"/>
              <a:cs typeface="+mn-cs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98DB892-B411-4B3A-91A3-1C2CDBAF339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62375" y="1417638"/>
            <a:ext cx="5381625" cy="4938712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</a:t>
            </a:r>
          </a:p>
          <a:p>
            <a:pPr marL="91440" indent="-91440" eaLnBrk="1" fontAlgn="auto" hangingPunct="1"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Operating Systems:</a:t>
            </a:r>
          </a:p>
          <a:p>
            <a:pPr marL="34290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Chapters 1 - 4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eaLnBrk="1" fontAlgn="auto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0662" name="Picture 4" descr="mrayztno[1]">
            <a:extLst>
              <a:ext uri="{FF2B5EF4-FFF2-40B4-BE49-F238E27FC236}">
                <a16:creationId xmlns:a16="http://schemas.microsoft.com/office/drawing/2014/main" id="{5E26015D-B707-4077-9737-0482383CF87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08200"/>
            <a:ext cx="3095625" cy="2708275"/>
          </a:xfrm>
        </p:spPr>
      </p:pic>
    </p:spTree>
  </p:cSld>
  <p:clrMapOvr>
    <a:masterClrMapping/>
  </p:clrMapOvr>
  <p:transition spd="slow" advTm="281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Processes and Threads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File Systems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Memory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What is an operating system?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3-5 complete sentence “definition”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Computer hardware review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typical components included in a PC and managed by the OS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OS Zoo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compare and contrast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OS Concepts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3-5 complete sentence “definition” of key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Problems 1, 2, 5, 6, 9, 10, 16, 17, 18, 19, 27, 28, 31, 32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 – 5 complete sentences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Processes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Process Model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3-5 complete sentence “definition”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Modeling Multiprogramming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Thread Model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3-5 complete sentence “definition”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Interprocess</a:t>
            </a:r>
            <a:r>
              <a:rPr lang="en-US" sz="2400" dirty="0"/>
              <a:t> Communication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compare and contrast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Scheduling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compare and contrast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Processes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Problems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18 – implementing threads in user space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26 – round-robin scheduling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29 – producer-consumer problem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36 -  fast-food restaurant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 – 5 complete sentences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Files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naming, structure, types,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Directories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systems, paths,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Implementation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Layout, Allocation, I-nodes, Systems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Management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Disk space, Backups, Performance, etc.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Problems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8 – simulating hierarchical system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11 – internal or external fragmentation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17 – choose an allocation scheme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27 – backups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 – 5 complete sentences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Address spaces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Virtual memory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paging, page tables, TLB,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Page Replacement Algorithms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compare and contrast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Design Issues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Allocation policies, page size, shared libraries,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Implementation Issues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Segmentation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13_Midterm_Review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454</Words>
  <Application>Microsoft Office PowerPoint</Application>
  <PresentationFormat>On-screen Show (4:3)</PresentationFormat>
  <Paragraphs>141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Retrospect</vt:lpstr>
      <vt:lpstr>Midterm Review</vt:lpstr>
      <vt:lpstr>Topics</vt:lpstr>
      <vt:lpstr>Introduction</vt:lpstr>
      <vt:lpstr>Introduction</vt:lpstr>
      <vt:lpstr>Processes and Threads</vt:lpstr>
      <vt:lpstr>Processes and Threads</vt:lpstr>
      <vt:lpstr>File Systems</vt:lpstr>
      <vt:lpstr>File Systems</vt:lpstr>
      <vt:lpstr>Memory Management</vt:lpstr>
      <vt:lpstr>Memory Management</vt:lpstr>
      <vt:lpstr>Midterm Details</vt:lpstr>
      <vt:lpstr>HW 2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202!</dc:title>
  <dc:creator>Erin Keith</dc:creator>
  <cp:lastModifiedBy>Erin Keith</cp:lastModifiedBy>
  <cp:revision>3</cp:revision>
  <dcterms:created xsi:type="dcterms:W3CDTF">2020-08-25T05:34:58Z</dcterms:created>
  <dcterms:modified xsi:type="dcterms:W3CDTF">2021-10-06T22:16:38Z</dcterms:modified>
</cp:coreProperties>
</file>