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  <p:sldMasterId id="2147483685" r:id="rId2"/>
  </p:sldMasterIdLst>
  <p:notesMasterIdLst>
    <p:notesMasterId r:id="rId37"/>
  </p:notesMasterIdLst>
  <p:handoutMasterIdLst>
    <p:handoutMasterId r:id="rId38"/>
  </p:handoutMasterIdLst>
  <p:sldIdLst>
    <p:sldId id="468" r:id="rId3"/>
    <p:sldId id="256" r:id="rId4"/>
    <p:sldId id="469" r:id="rId5"/>
    <p:sldId id="305" r:id="rId6"/>
    <p:sldId id="464" r:id="rId7"/>
    <p:sldId id="306" r:id="rId8"/>
    <p:sldId id="465" r:id="rId9"/>
    <p:sldId id="307" r:id="rId10"/>
    <p:sldId id="466" r:id="rId11"/>
    <p:sldId id="308" r:id="rId12"/>
    <p:sldId id="309" r:id="rId13"/>
    <p:sldId id="310" r:id="rId14"/>
    <p:sldId id="470" r:id="rId15"/>
    <p:sldId id="311" r:id="rId16"/>
    <p:sldId id="312" r:id="rId17"/>
    <p:sldId id="471" r:id="rId18"/>
    <p:sldId id="315" r:id="rId19"/>
    <p:sldId id="472" r:id="rId20"/>
    <p:sldId id="473" r:id="rId21"/>
    <p:sldId id="474" r:id="rId22"/>
    <p:sldId id="475" r:id="rId23"/>
    <p:sldId id="316" r:id="rId24"/>
    <p:sldId id="476" r:id="rId25"/>
    <p:sldId id="317" r:id="rId26"/>
    <p:sldId id="477" r:id="rId27"/>
    <p:sldId id="318" r:id="rId28"/>
    <p:sldId id="319" r:id="rId29"/>
    <p:sldId id="320" r:id="rId30"/>
    <p:sldId id="321" r:id="rId31"/>
    <p:sldId id="478" r:id="rId32"/>
    <p:sldId id="479" r:id="rId33"/>
    <p:sldId id="322" r:id="rId34"/>
    <p:sldId id="324" r:id="rId35"/>
    <p:sldId id="380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229DDA-3251-45A2-AD0E-30CE052B5521}" v="41" dt="2021-08-25T22:09:30.6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7164" autoAdjust="0"/>
  </p:normalViewPr>
  <p:slideViewPr>
    <p:cSldViewPr snapToGrid="0" snapToObjects="1">
      <p:cViewPr varScale="1">
        <p:scale>
          <a:sx n="73" d="100"/>
          <a:sy n="73" d="100"/>
        </p:scale>
        <p:origin x="17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6/11/relationships/changesInfo" Target="changesInfos/changesInfo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n Keith" userId="ea8dc369ae6f1d35" providerId="LiveId" clId="{54229DDA-3251-45A2-AD0E-30CE052B5521}"/>
    <pc:docChg chg="undo custSel addSld delSld modSld sldOrd">
      <pc:chgData name="Erin Keith" userId="ea8dc369ae6f1d35" providerId="LiveId" clId="{54229DDA-3251-45A2-AD0E-30CE052B5521}" dt="2021-08-25T22:43:46.291" v="3727" actId="20577"/>
      <pc:docMkLst>
        <pc:docMk/>
      </pc:docMkLst>
      <pc:sldChg chg="addSp modSp mod">
        <pc:chgData name="Erin Keith" userId="ea8dc369ae6f1d35" providerId="LiveId" clId="{54229DDA-3251-45A2-AD0E-30CE052B5521}" dt="2021-08-24T22:46:55.058" v="600" actId="1076"/>
        <pc:sldMkLst>
          <pc:docMk/>
          <pc:sldMk cId="3698519307" sldId="256"/>
        </pc:sldMkLst>
        <pc:spChg chg="mod">
          <ac:chgData name="Erin Keith" userId="ea8dc369ae6f1d35" providerId="LiveId" clId="{54229DDA-3251-45A2-AD0E-30CE052B5521}" dt="2021-08-24T22:46:35.606" v="597" actId="14100"/>
          <ac:spMkLst>
            <pc:docMk/>
            <pc:sldMk cId="3698519307" sldId="256"/>
            <ac:spMk id="2" creationId="{00000000-0000-0000-0000-000000000000}"/>
          </ac:spMkLst>
        </pc:spChg>
        <pc:picChg chg="add mod">
          <ac:chgData name="Erin Keith" userId="ea8dc369ae6f1d35" providerId="LiveId" clId="{54229DDA-3251-45A2-AD0E-30CE052B5521}" dt="2021-08-24T22:46:55.058" v="600" actId="1076"/>
          <ac:picMkLst>
            <pc:docMk/>
            <pc:sldMk cId="3698519307" sldId="256"/>
            <ac:picMk id="1026" creationId="{06B781E1-9E78-4D3A-B567-628E7DDA298C}"/>
          </ac:picMkLst>
        </pc:picChg>
      </pc:sldChg>
      <pc:sldChg chg="del">
        <pc:chgData name="Erin Keith" userId="ea8dc369ae6f1d35" providerId="LiveId" clId="{54229DDA-3251-45A2-AD0E-30CE052B5521}" dt="2021-08-24T22:21:57.318" v="155" actId="47"/>
        <pc:sldMkLst>
          <pc:docMk/>
          <pc:sldMk cId="1070359961" sldId="280"/>
        </pc:sldMkLst>
      </pc:sldChg>
      <pc:sldChg chg="add del ord">
        <pc:chgData name="Erin Keith" userId="ea8dc369ae6f1d35" providerId="LiveId" clId="{54229DDA-3251-45A2-AD0E-30CE052B5521}" dt="2021-08-24T22:22:57.235" v="159"/>
        <pc:sldMkLst>
          <pc:docMk/>
          <pc:sldMk cId="0" sldId="305"/>
        </pc:sldMkLst>
      </pc:sldChg>
      <pc:sldChg chg="add del setBg">
        <pc:chgData name="Erin Keith" userId="ea8dc369ae6f1d35" providerId="LiveId" clId="{54229DDA-3251-45A2-AD0E-30CE052B5521}" dt="2021-08-24T22:22:16.768" v="157"/>
        <pc:sldMkLst>
          <pc:docMk/>
          <pc:sldMk cId="0" sldId="306"/>
        </pc:sldMkLst>
      </pc:sldChg>
      <pc:sldChg chg="add del setBg">
        <pc:chgData name="Erin Keith" userId="ea8dc369ae6f1d35" providerId="LiveId" clId="{54229DDA-3251-45A2-AD0E-30CE052B5521}" dt="2021-08-24T22:22:16.768" v="157"/>
        <pc:sldMkLst>
          <pc:docMk/>
          <pc:sldMk cId="0" sldId="307"/>
        </pc:sldMkLst>
      </pc:sldChg>
      <pc:sldChg chg="add del setBg">
        <pc:chgData name="Erin Keith" userId="ea8dc369ae6f1d35" providerId="LiveId" clId="{54229DDA-3251-45A2-AD0E-30CE052B5521}" dt="2021-08-24T22:22:16.768" v="157"/>
        <pc:sldMkLst>
          <pc:docMk/>
          <pc:sldMk cId="0" sldId="308"/>
        </pc:sldMkLst>
      </pc:sldChg>
      <pc:sldChg chg="add del setBg">
        <pc:chgData name="Erin Keith" userId="ea8dc369ae6f1d35" providerId="LiveId" clId="{54229DDA-3251-45A2-AD0E-30CE052B5521}" dt="2021-08-24T22:22:16.768" v="157"/>
        <pc:sldMkLst>
          <pc:docMk/>
          <pc:sldMk cId="0" sldId="309"/>
        </pc:sldMkLst>
      </pc:sldChg>
      <pc:sldChg chg="modSp add del mod setBg">
        <pc:chgData name="Erin Keith" userId="ea8dc369ae6f1d35" providerId="LiveId" clId="{54229DDA-3251-45A2-AD0E-30CE052B5521}" dt="2021-08-24T23:18:44.656" v="1899" actId="20577"/>
        <pc:sldMkLst>
          <pc:docMk/>
          <pc:sldMk cId="0" sldId="310"/>
        </pc:sldMkLst>
        <pc:spChg chg="mod">
          <ac:chgData name="Erin Keith" userId="ea8dc369ae6f1d35" providerId="LiveId" clId="{54229DDA-3251-45A2-AD0E-30CE052B5521}" dt="2021-08-24T23:18:44.656" v="1899" actId="20577"/>
          <ac:spMkLst>
            <pc:docMk/>
            <pc:sldMk cId="0" sldId="310"/>
            <ac:spMk id="108547" creationId="{CB3A33A8-FBFD-4318-AA84-2253F12C5D98}"/>
          </ac:spMkLst>
        </pc:spChg>
      </pc:sldChg>
      <pc:sldChg chg="add del setBg">
        <pc:chgData name="Erin Keith" userId="ea8dc369ae6f1d35" providerId="LiveId" clId="{54229DDA-3251-45A2-AD0E-30CE052B5521}" dt="2021-08-25T18:43:18.293" v="2160" actId="2696"/>
        <pc:sldMkLst>
          <pc:docMk/>
          <pc:sldMk cId="0" sldId="311"/>
        </pc:sldMkLst>
      </pc:sldChg>
      <pc:sldChg chg="add setBg">
        <pc:chgData name="Erin Keith" userId="ea8dc369ae6f1d35" providerId="LiveId" clId="{54229DDA-3251-45A2-AD0E-30CE052B5521}" dt="2021-08-25T18:43:24.039" v="2161"/>
        <pc:sldMkLst>
          <pc:docMk/>
          <pc:sldMk cId="3984220034" sldId="311"/>
        </pc:sldMkLst>
      </pc:sldChg>
      <pc:sldChg chg="add del setBg">
        <pc:chgData name="Erin Keith" userId="ea8dc369ae6f1d35" providerId="LiveId" clId="{54229DDA-3251-45A2-AD0E-30CE052B5521}" dt="2021-08-25T18:43:18.293" v="2160" actId="2696"/>
        <pc:sldMkLst>
          <pc:docMk/>
          <pc:sldMk cId="0" sldId="312"/>
        </pc:sldMkLst>
      </pc:sldChg>
      <pc:sldChg chg="add setBg">
        <pc:chgData name="Erin Keith" userId="ea8dc369ae6f1d35" providerId="LiveId" clId="{54229DDA-3251-45A2-AD0E-30CE052B5521}" dt="2021-08-25T18:43:24.039" v="2161"/>
        <pc:sldMkLst>
          <pc:docMk/>
          <pc:sldMk cId="648880968" sldId="312"/>
        </pc:sldMkLst>
      </pc:sldChg>
      <pc:sldChg chg="add del setBg">
        <pc:chgData name="Erin Keith" userId="ea8dc369ae6f1d35" providerId="LiveId" clId="{54229DDA-3251-45A2-AD0E-30CE052B5521}" dt="2021-08-25T18:43:32.019" v="2162" actId="2696"/>
        <pc:sldMkLst>
          <pc:docMk/>
          <pc:sldMk cId="0" sldId="314"/>
        </pc:sldMkLst>
      </pc:sldChg>
      <pc:sldChg chg="add del setBg">
        <pc:chgData name="Erin Keith" userId="ea8dc369ae6f1d35" providerId="LiveId" clId="{54229DDA-3251-45A2-AD0E-30CE052B5521}" dt="2021-08-25T22:37:10.652" v="3535" actId="47"/>
        <pc:sldMkLst>
          <pc:docMk/>
          <pc:sldMk cId="3264819991" sldId="314"/>
        </pc:sldMkLst>
      </pc:sldChg>
      <pc:sldChg chg="add del setBg">
        <pc:chgData name="Erin Keith" userId="ea8dc369ae6f1d35" providerId="LiveId" clId="{54229DDA-3251-45A2-AD0E-30CE052B5521}" dt="2021-08-25T18:43:39.505" v="2164" actId="2696"/>
        <pc:sldMkLst>
          <pc:docMk/>
          <pc:sldMk cId="0" sldId="315"/>
        </pc:sldMkLst>
      </pc:sldChg>
      <pc:sldChg chg="add setBg">
        <pc:chgData name="Erin Keith" userId="ea8dc369ae6f1d35" providerId="LiveId" clId="{54229DDA-3251-45A2-AD0E-30CE052B5521}" dt="2021-08-25T18:43:43.931" v="2165"/>
        <pc:sldMkLst>
          <pc:docMk/>
          <pc:sldMk cId="1533250275" sldId="315"/>
        </pc:sldMkLst>
      </pc:sldChg>
      <pc:sldChg chg="add del setBg">
        <pc:chgData name="Erin Keith" userId="ea8dc369ae6f1d35" providerId="LiveId" clId="{54229DDA-3251-45A2-AD0E-30CE052B5521}" dt="2021-08-24T22:22:16.768" v="157"/>
        <pc:sldMkLst>
          <pc:docMk/>
          <pc:sldMk cId="0" sldId="316"/>
        </pc:sldMkLst>
      </pc:sldChg>
      <pc:sldChg chg="add del setBg">
        <pc:chgData name="Erin Keith" userId="ea8dc369ae6f1d35" providerId="LiveId" clId="{54229DDA-3251-45A2-AD0E-30CE052B5521}" dt="2021-08-24T22:22:16.768" v="157"/>
        <pc:sldMkLst>
          <pc:docMk/>
          <pc:sldMk cId="0" sldId="317"/>
        </pc:sldMkLst>
      </pc:sldChg>
      <pc:sldChg chg="add del setBg">
        <pc:chgData name="Erin Keith" userId="ea8dc369ae6f1d35" providerId="LiveId" clId="{54229DDA-3251-45A2-AD0E-30CE052B5521}" dt="2021-08-24T22:22:16.768" v="157"/>
        <pc:sldMkLst>
          <pc:docMk/>
          <pc:sldMk cId="0" sldId="318"/>
        </pc:sldMkLst>
      </pc:sldChg>
      <pc:sldChg chg="add del setBg">
        <pc:chgData name="Erin Keith" userId="ea8dc369ae6f1d35" providerId="LiveId" clId="{54229DDA-3251-45A2-AD0E-30CE052B5521}" dt="2021-08-24T22:22:16.768" v="157"/>
        <pc:sldMkLst>
          <pc:docMk/>
          <pc:sldMk cId="0" sldId="319"/>
        </pc:sldMkLst>
      </pc:sldChg>
      <pc:sldChg chg="add del setBg">
        <pc:chgData name="Erin Keith" userId="ea8dc369ae6f1d35" providerId="LiveId" clId="{54229DDA-3251-45A2-AD0E-30CE052B5521}" dt="2021-08-24T22:22:16.768" v="157"/>
        <pc:sldMkLst>
          <pc:docMk/>
          <pc:sldMk cId="0" sldId="320"/>
        </pc:sldMkLst>
      </pc:sldChg>
      <pc:sldChg chg="add del setBg">
        <pc:chgData name="Erin Keith" userId="ea8dc369ae6f1d35" providerId="LiveId" clId="{54229DDA-3251-45A2-AD0E-30CE052B5521}" dt="2021-08-24T22:22:16.768" v="157"/>
        <pc:sldMkLst>
          <pc:docMk/>
          <pc:sldMk cId="0" sldId="321"/>
        </pc:sldMkLst>
      </pc:sldChg>
      <pc:sldChg chg="add del setBg">
        <pc:chgData name="Erin Keith" userId="ea8dc369ae6f1d35" providerId="LiveId" clId="{54229DDA-3251-45A2-AD0E-30CE052B5521}" dt="2021-08-24T22:22:16.768" v="157"/>
        <pc:sldMkLst>
          <pc:docMk/>
          <pc:sldMk cId="0" sldId="322"/>
        </pc:sldMkLst>
      </pc:sldChg>
      <pc:sldChg chg="add del setBg">
        <pc:chgData name="Erin Keith" userId="ea8dc369ae6f1d35" providerId="LiveId" clId="{54229DDA-3251-45A2-AD0E-30CE052B5521}" dt="2021-08-24T22:22:16.768" v="157"/>
        <pc:sldMkLst>
          <pc:docMk/>
          <pc:sldMk cId="0" sldId="324"/>
        </pc:sldMkLst>
      </pc:sldChg>
      <pc:sldChg chg="add del setBg">
        <pc:chgData name="Erin Keith" userId="ea8dc369ae6f1d35" providerId="LiveId" clId="{54229DDA-3251-45A2-AD0E-30CE052B5521}" dt="2021-08-25T22:04:17.401" v="3099" actId="47"/>
        <pc:sldMkLst>
          <pc:docMk/>
          <pc:sldMk cId="0" sldId="325"/>
        </pc:sldMkLst>
      </pc:sldChg>
      <pc:sldChg chg="add del setBg">
        <pc:chgData name="Erin Keith" userId="ea8dc369ae6f1d35" providerId="LiveId" clId="{54229DDA-3251-45A2-AD0E-30CE052B5521}" dt="2021-08-25T22:04:18.091" v="3100" actId="47"/>
        <pc:sldMkLst>
          <pc:docMk/>
          <pc:sldMk cId="0" sldId="326"/>
        </pc:sldMkLst>
      </pc:sldChg>
      <pc:sldChg chg="del">
        <pc:chgData name="Erin Keith" userId="ea8dc369ae6f1d35" providerId="LiveId" clId="{54229DDA-3251-45A2-AD0E-30CE052B5521}" dt="2021-08-24T22:21:57.318" v="155" actId="47"/>
        <pc:sldMkLst>
          <pc:docMk/>
          <pc:sldMk cId="2200615720" sldId="328"/>
        </pc:sldMkLst>
      </pc:sldChg>
      <pc:sldChg chg="modSp mod">
        <pc:chgData name="Erin Keith" userId="ea8dc369ae6f1d35" providerId="LiveId" clId="{54229DDA-3251-45A2-AD0E-30CE052B5521}" dt="2021-08-25T22:32:46.691" v="3533" actId="20577"/>
        <pc:sldMkLst>
          <pc:docMk/>
          <pc:sldMk cId="2197711467" sldId="464"/>
        </pc:sldMkLst>
        <pc:spChg chg="mod">
          <ac:chgData name="Erin Keith" userId="ea8dc369ae6f1d35" providerId="LiveId" clId="{54229DDA-3251-45A2-AD0E-30CE052B5521}" dt="2021-08-25T22:32:46.691" v="3533" actId="20577"/>
          <ac:spMkLst>
            <pc:docMk/>
            <pc:sldMk cId="2197711467" sldId="464"/>
            <ac:spMk id="3" creationId="{E4653168-DB3B-4B79-A434-E2D83E95B584}"/>
          </ac:spMkLst>
        </pc:spChg>
      </pc:sldChg>
      <pc:sldChg chg="del">
        <pc:chgData name="Erin Keith" userId="ea8dc369ae6f1d35" providerId="LiveId" clId="{54229DDA-3251-45A2-AD0E-30CE052B5521}" dt="2021-08-24T22:23:23.199" v="162"/>
        <pc:sldMkLst>
          <pc:docMk/>
          <pc:sldMk cId="49894040" sldId="465"/>
        </pc:sldMkLst>
      </pc:sldChg>
      <pc:sldChg chg="del">
        <pc:chgData name="Erin Keith" userId="ea8dc369ae6f1d35" providerId="LiveId" clId="{54229DDA-3251-45A2-AD0E-30CE052B5521}" dt="2021-08-24T22:21:57.318" v="155" actId="47"/>
        <pc:sldMkLst>
          <pc:docMk/>
          <pc:sldMk cId="1710856045" sldId="465"/>
        </pc:sldMkLst>
      </pc:sldChg>
      <pc:sldChg chg="add del">
        <pc:chgData name="Erin Keith" userId="ea8dc369ae6f1d35" providerId="LiveId" clId="{54229DDA-3251-45A2-AD0E-30CE052B5521}" dt="2021-08-24T22:23:19.020" v="161"/>
        <pc:sldMkLst>
          <pc:docMk/>
          <pc:sldMk cId="1969881499" sldId="465"/>
        </pc:sldMkLst>
      </pc:sldChg>
      <pc:sldChg chg="addSp modSp mod modClrScheme chgLayout">
        <pc:chgData name="Erin Keith" userId="ea8dc369ae6f1d35" providerId="LiveId" clId="{54229DDA-3251-45A2-AD0E-30CE052B5521}" dt="2021-08-24T22:35:07.063" v="276" actId="12"/>
        <pc:sldMkLst>
          <pc:docMk/>
          <pc:sldMk cId="2636193041" sldId="465"/>
        </pc:sldMkLst>
        <pc:spChg chg="mod ord">
          <ac:chgData name="Erin Keith" userId="ea8dc369ae6f1d35" providerId="LiveId" clId="{54229DDA-3251-45A2-AD0E-30CE052B5521}" dt="2021-08-24T22:25:26.819" v="208" actId="700"/>
          <ac:spMkLst>
            <pc:docMk/>
            <pc:sldMk cId="2636193041" sldId="465"/>
            <ac:spMk id="2" creationId="{9A1C3CF2-E169-4636-91C9-4DC23D4A47F8}"/>
          </ac:spMkLst>
        </pc:spChg>
        <pc:spChg chg="mod ord">
          <ac:chgData name="Erin Keith" userId="ea8dc369ae6f1d35" providerId="LiveId" clId="{54229DDA-3251-45A2-AD0E-30CE052B5521}" dt="2021-08-24T22:35:03.374" v="275" actId="12"/>
          <ac:spMkLst>
            <pc:docMk/>
            <pc:sldMk cId="2636193041" sldId="465"/>
            <ac:spMk id="3" creationId="{E4653168-DB3B-4B79-A434-E2D83E95B584}"/>
          </ac:spMkLst>
        </pc:spChg>
        <pc:spChg chg="mod ord">
          <ac:chgData name="Erin Keith" userId="ea8dc369ae6f1d35" providerId="LiveId" clId="{54229DDA-3251-45A2-AD0E-30CE052B5521}" dt="2021-08-24T22:25:26.819" v="208" actId="700"/>
          <ac:spMkLst>
            <pc:docMk/>
            <pc:sldMk cId="2636193041" sldId="465"/>
            <ac:spMk id="4" creationId="{D7037A8C-248B-4A70-82F3-814C2A2CD935}"/>
          </ac:spMkLst>
        </pc:spChg>
        <pc:spChg chg="mod ord">
          <ac:chgData name="Erin Keith" userId="ea8dc369ae6f1d35" providerId="LiveId" clId="{54229DDA-3251-45A2-AD0E-30CE052B5521}" dt="2021-08-24T22:25:26.819" v="208" actId="700"/>
          <ac:spMkLst>
            <pc:docMk/>
            <pc:sldMk cId="2636193041" sldId="465"/>
            <ac:spMk id="5" creationId="{1A3D1ECE-1D6A-4DFA-9B21-90CA2482CE17}"/>
          </ac:spMkLst>
        </pc:spChg>
        <pc:spChg chg="add mod ord">
          <ac:chgData name="Erin Keith" userId="ea8dc369ae6f1d35" providerId="LiveId" clId="{54229DDA-3251-45A2-AD0E-30CE052B5521}" dt="2021-08-24T22:25:30.823" v="223" actId="20577"/>
          <ac:spMkLst>
            <pc:docMk/>
            <pc:sldMk cId="2636193041" sldId="465"/>
            <ac:spMk id="6" creationId="{5E328AC1-366C-451D-BB47-2EA87226A614}"/>
          </ac:spMkLst>
        </pc:spChg>
        <pc:spChg chg="add mod ord">
          <ac:chgData name="Erin Keith" userId="ea8dc369ae6f1d35" providerId="LiveId" clId="{54229DDA-3251-45A2-AD0E-30CE052B5521}" dt="2021-08-24T22:25:33.399" v="232" actId="20577"/>
          <ac:spMkLst>
            <pc:docMk/>
            <pc:sldMk cId="2636193041" sldId="465"/>
            <ac:spMk id="7" creationId="{90D88E3B-3F06-4E84-A1D1-623160A175D7}"/>
          </ac:spMkLst>
        </pc:spChg>
        <pc:spChg chg="add mod ord">
          <ac:chgData name="Erin Keith" userId="ea8dc369ae6f1d35" providerId="LiveId" clId="{54229DDA-3251-45A2-AD0E-30CE052B5521}" dt="2021-08-24T22:35:07.063" v="276" actId="12"/>
          <ac:spMkLst>
            <pc:docMk/>
            <pc:sldMk cId="2636193041" sldId="465"/>
            <ac:spMk id="8" creationId="{8C0D410D-50B6-43D1-92BC-733F00CAFBC4}"/>
          </ac:spMkLst>
        </pc:spChg>
      </pc:sldChg>
      <pc:sldChg chg="delSp modSp add mod ord modClrScheme chgLayout">
        <pc:chgData name="Erin Keith" userId="ea8dc369ae6f1d35" providerId="LiveId" clId="{54229DDA-3251-45A2-AD0E-30CE052B5521}" dt="2021-08-25T22:34:45.767" v="3534" actId="20577"/>
        <pc:sldMkLst>
          <pc:docMk/>
          <pc:sldMk cId="3198792817" sldId="466"/>
        </pc:sldMkLst>
        <pc:spChg chg="mod ord">
          <ac:chgData name="Erin Keith" userId="ea8dc369ae6f1d35" providerId="LiveId" clId="{54229DDA-3251-45A2-AD0E-30CE052B5521}" dt="2021-08-24T22:39:11.460" v="278" actId="700"/>
          <ac:spMkLst>
            <pc:docMk/>
            <pc:sldMk cId="3198792817" sldId="466"/>
            <ac:spMk id="2" creationId="{9A1C3CF2-E169-4636-91C9-4DC23D4A47F8}"/>
          </ac:spMkLst>
        </pc:spChg>
        <pc:spChg chg="mod ord">
          <ac:chgData name="Erin Keith" userId="ea8dc369ae6f1d35" providerId="LiveId" clId="{54229DDA-3251-45A2-AD0E-30CE052B5521}" dt="2021-08-25T22:34:45.767" v="3534" actId="20577"/>
          <ac:spMkLst>
            <pc:docMk/>
            <pc:sldMk cId="3198792817" sldId="466"/>
            <ac:spMk id="3" creationId="{E4653168-DB3B-4B79-A434-E2D83E95B584}"/>
          </ac:spMkLst>
        </pc:spChg>
        <pc:spChg chg="mod ord">
          <ac:chgData name="Erin Keith" userId="ea8dc369ae6f1d35" providerId="LiveId" clId="{54229DDA-3251-45A2-AD0E-30CE052B5521}" dt="2021-08-24T22:39:11.460" v="278" actId="700"/>
          <ac:spMkLst>
            <pc:docMk/>
            <pc:sldMk cId="3198792817" sldId="466"/>
            <ac:spMk id="4" creationId="{D7037A8C-248B-4A70-82F3-814C2A2CD935}"/>
          </ac:spMkLst>
        </pc:spChg>
        <pc:spChg chg="mod ord">
          <ac:chgData name="Erin Keith" userId="ea8dc369ae6f1d35" providerId="LiveId" clId="{54229DDA-3251-45A2-AD0E-30CE052B5521}" dt="2021-08-24T22:39:11.460" v="278" actId="700"/>
          <ac:spMkLst>
            <pc:docMk/>
            <pc:sldMk cId="3198792817" sldId="466"/>
            <ac:spMk id="5" creationId="{1A3D1ECE-1D6A-4DFA-9B21-90CA2482CE17}"/>
          </ac:spMkLst>
        </pc:spChg>
        <pc:spChg chg="del mod ord">
          <ac:chgData name="Erin Keith" userId="ea8dc369ae6f1d35" providerId="LiveId" clId="{54229DDA-3251-45A2-AD0E-30CE052B5521}" dt="2021-08-24T22:39:18.176" v="282" actId="478"/>
          <ac:spMkLst>
            <pc:docMk/>
            <pc:sldMk cId="3198792817" sldId="466"/>
            <ac:spMk id="6" creationId="{5E328AC1-366C-451D-BB47-2EA87226A614}"/>
          </ac:spMkLst>
        </pc:spChg>
        <pc:spChg chg="del mod ord">
          <ac:chgData name="Erin Keith" userId="ea8dc369ae6f1d35" providerId="LiveId" clId="{54229DDA-3251-45A2-AD0E-30CE052B5521}" dt="2021-08-24T22:39:21.477" v="283" actId="478"/>
          <ac:spMkLst>
            <pc:docMk/>
            <pc:sldMk cId="3198792817" sldId="466"/>
            <ac:spMk id="7" creationId="{90D88E3B-3F06-4E84-A1D1-623160A175D7}"/>
          </ac:spMkLst>
        </pc:spChg>
        <pc:spChg chg="del mod ord">
          <ac:chgData name="Erin Keith" userId="ea8dc369ae6f1d35" providerId="LiveId" clId="{54229DDA-3251-45A2-AD0E-30CE052B5521}" dt="2021-08-24T22:39:15.625" v="281" actId="478"/>
          <ac:spMkLst>
            <pc:docMk/>
            <pc:sldMk cId="3198792817" sldId="466"/>
            <ac:spMk id="8" creationId="{8C0D410D-50B6-43D1-92BC-733F00CAFBC4}"/>
          </ac:spMkLst>
        </pc:spChg>
      </pc:sldChg>
      <pc:sldChg chg="del">
        <pc:chgData name="Erin Keith" userId="ea8dc369ae6f1d35" providerId="LiveId" clId="{54229DDA-3251-45A2-AD0E-30CE052B5521}" dt="2021-08-24T22:21:57.318" v="155" actId="47"/>
        <pc:sldMkLst>
          <pc:docMk/>
          <pc:sldMk cId="3942610867" sldId="466"/>
        </pc:sldMkLst>
      </pc:sldChg>
      <pc:sldChg chg="modSp del mod">
        <pc:chgData name="Erin Keith" userId="ea8dc369ae6f1d35" providerId="LiveId" clId="{54229DDA-3251-45A2-AD0E-30CE052B5521}" dt="2021-08-24T22:45:51.690" v="579" actId="2696"/>
        <pc:sldMkLst>
          <pc:docMk/>
          <pc:sldMk cId="1021341963" sldId="467"/>
        </pc:sldMkLst>
        <pc:spChg chg="mod">
          <ac:chgData name="Erin Keith" userId="ea8dc369ae6f1d35" providerId="LiveId" clId="{54229DDA-3251-45A2-AD0E-30CE052B5521}" dt="2021-08-24T22:45:04.723" v="578" actId="20577"/>
          <ac:spMkLst>
            <pc:docMk/>
            <pc:sldMk cId="1021341963" sldId="467"/>
            <ac:spMk id="2" creationId="{9A1C3CF2-E169-4636-91C9-4DC23D4A47F8}"/>
          </ac:spMkLst>
        </pc:spChg>
      </pc:sldChg>
      <pc:sldChg chg="add del">
        <pc:chgData name="Erin Keith" userId="ea8dc369ae6f1d35" providerId="LiveId" clId="{54229DDA-3251-45A2-AD0E-30CE052B5521}" dt="2021-08-24T22:45:59.997" v="582" actId="47"/>
        <pc:sldMkLst>
          <pc:docMk/>
          <pc:sldMk cId="1964730526" sldId="467"/>
        </pc:sldMkLst>
      </pc:sldChg>
      <pc:sldChg chg="del">
        <pc:chgData name="Erin Keith" userId="ea8dc369ae6f1d35" providerId="LiveId" clId="{54229DDA-3251-45A2-AD0E-30CE052B5521}" dt="2021-08-24T22:21:57.318" v="155" actId="47"/>
        <pc:sldMkLst>
          <pc:docMk/>
          <pc:sldMk cId="2504648925" sldId="467"/>
        </pc:sldMkLst>
      </pc:sldChg>
      <pc:sldChg chg="add ord">
        <pc:chgData name="Erin Keith" userId="ea8dc369ae6f1d35" providerId="LiveId" clId="{54229DDA-3251-45A2-AD0E-30CE052B5521}" dt="2021-08-24T22:49:37.450" v="815"/>
        <pc:sldMkLst>
          <pc:docMk/>
          <pc:sldMk cId="1869196080" sldId="468"/>
        </pc:sldMkLst>
      </pc:sldChg>
      <pc:sldChg chg="modSp add mod">
        <pc:chgData name="Erin Keith" userId="ea8dc369ae6f1d35" providerId="LiveId" clId="{54229DDA-3251-45A2-AD0E-30CE052B5521}" dt="2021-08-24T22:49:29.389" v="813" actId="20577"/>
        <pc:sldMkLst>
          <pc:docMk/>
          <pc:sldMk cId="3497106675" sldId="469"/>
        </pc:sldMkLst>
        <pc:spChg chg="mod">
          <ac:chgData name="Erin Keith" userId="ea8dc369ae6f1d35" providerId="LiveId" clId="{54229DDA-3251-45A2-AD0E-30CE052B5521}" dt="2021-08-24T22:47:10.311" v="615" actId="20577"/>
          <ac:spMkLst>
            <pc:docMk/>
            <pc:sldMk cId="3497106675" sldId="469"/>
            <ac:spMk id="2" creationId="{9A1C3CF2-E169-4636-91C9-4DC23D4A47F8}"/>
          </ac:spMkLst>
        </pc:spChg>
        <pc:spChg chg="mod">
          <ac:chgData name="Erin Keith" userId="ea8dc369ae6f1d35" providerId="LiveId" clId="{54229DDA-3251-45A2-AD0E-30CE052B5521}" dt="2021-08-24T22:49:29.389" v="813" actId="20577"/>
          <ac:spMkLst>
            <pc:docMk/>
            <pc:sldMk cId="3497106675" sldId="469"/>
            <ac:spMk id="3" creationId="{E4653168-DB3B-4B79-A434-E2D83E95B584}"/>
          </ac:spMkLst>
        </pc:spChg>
      </pc:sldChg>
      <pc:sldChg chg="modSp mod">
        <pc:chgData name="Erin Keith" userId="ea8dc369ae6f1d35" providerId="LiveId" clId="{54229DDA-3251-45A2-AD0E-30CE052B5521}" dt="2021-08-24T22:52:39.524" v="991" actId="255"/>
        <pc:sldMkLst>
          <pc:docMk/>
          <pc:sldMk cId="1851143527" sldId="470"/>
        </pc:sldMkLst>
        <pc:spChg chg="mod">
          <ac:chgData name="Erin Keith" userId="ea8dc369ae6f1d35" providerId="LiveId" clId="{54229DDA-3251-45A2-AD0E-30CE052B5521}" dt="2021-08-24T22:50:42.512" v="826" actId="20577"/>
          <ac:spMkLst>
            <pc:docMk/>
            <pc:sldMk cId="1851143527" sldId="470"/>
            <ac:spMk id="2" creationId="{9A1C3CF2-E169-4636-91C9-4DC23D4A47F8}"/>
          </ac:spMkLst>
        </pc:spChg>
        <pc:spChg chg="mod">
          <ac:chgData name="Erin Keith" userId="ea8dc369ae6f1d35" providerId="LiveId" clId="{54229DDA-3251-45A2-AD0E-30CE052B5521}" dt="2021-08-24T22:52:39.524" v="991" actId="255"/>
          <ac:spMkLst>
            <pc:docMk/>
            <pc:sldMk cId="1851143527" sldId="470"/>
            <ac:spMk id="3" creationId="{E4653168-DB3B-4B79-A434-E2D83E95B584}"/>
          </ac:spMkLst>
        </pc:spChg>
      </pc:sldChg>
      <pc:sldChg chg="modSp add mod">
        <pc:chgData name="Erin Keith" userId="ea8dc369ae6f1d35" providerId="LiveId" clId="{54229DDA-3251-45A2-AD0E-30CE052B5521}" dt="2021-08-24T22:58:55.502" v="1298" actId="20577"/>
        <pc:sldMkLst>
          <pc:docMk/>
          <pc:sldMk cId="1221364744" sldId="471"/>
        </pc:sldMkLst>
        <pc:spChg chg="mod">
          <ac:chgData name="Erin Keith" userId="ea8dc369ae6f1d35" providerId="LiveId" clId="{54229DDA-3251-45A2-AD0E-30CE052B5521}" dt="2021-08-24T22:58:55.502" v="1298" actId="20577"/>
          <ac:spMkLst>
            <pc:docMk/>
            <pc:sldMk cId="1221364744" sldId="471"/>
            <ac:spMk id="3" creationId="{E4653168-DB3B-4B79-A434-E2D83E95B584}"/>
          </ac:spMkLst>
        </pc:spChg>
      </pc:sldChg>
      <pc:sldChg chg="addSp modSp add mod setBg">
        <pc:chgData name="Erin Keith" userId="ea8dc369ae6f1d35" providerId="LiveId" clId="{54229DDA-3251-45A2-AD0E-30CE052B5521}" dt="2021-08-25T22:40:57.725" v="3586" actId="20577"/>
        <pc:sldMkLst>
          <pc:docMk/>
          <pc:sldMk cId="1476537004" sldId="472"/>
        </pc:sldMkLst>
        <pc:spChg chg="mod">
          <ac:chgData name="Erin Keith" userId="ea8dc369ae6f1d35" providerId="LiveId" clId="{54229DDA-3251-45A2-AD0E-30CE052B5521}" dt="2021-08-24T23:04:32.034" v="1537" actId="26606"/>
          <ac:spMkLst>
            <pc:docMk/>
            <pc:sldMk cId="1476537004" sldId="472"/>
            <ac:spMk id="2" creationId="{9A1C3CF2-E169-4636-91C9-4DC23D4A47F8}"/>
          </ac:spMkLst>
        </pc:spChg>
        <pc:spChg chg="mod">
          <ac:chgData name="Erin Keith" userId="ea8dc369ae6f1d35" providerId="LiveId" clId="{54229DDA-3251-45A2-AD0E-30CE052B5521}" dt="2021-08-25T22:40:57.725" v="3586" actId="20577"/>
          <ac:spMkLst>
            <pc:docMk/>
            <pc:sldMk cId="1476537004" sldId="472"/>
            <ac:spMk id="3" creationId="{E4653168-DB3B-4B79-A434-E2D83E95B584}"/>
          </ac:spMkLst>
        </pc:spChg>
        <pc:spChg chg="mod">
          <ac:chgData name="Erin Keith" userId="ea8dc369ae6f1d35" providerId="LiveId" clId="{54229DDA-3251-45A2-AD0E-30CE052B5521}" dt="2021-08-24T23:04:32.034" v="1537" actId="26606"/>
          <ac:spMkLst>
            <pc:docMk/>
            <pc:sldMk cId="1476537004" sldId="472"/>
            <ac:spMk id="4" creationId="{D7037A8C-248B-4A70-82F3-814C2A2CD935}"/>
          </ac:spMkLst>
        </pc:spChg>
        <pc:spChg chg="mod">
          <ac:chgData name="Erin Keith" userId="ea8dc369ae6f1d35" providerId="LiveId" clId="{54229DDA-3251-45A2-AD0E-30CE052B5521}" dt="2021-08-24T23:04:32.034" v="1537" actId="26606"/>
          <ac:spMkLst>
            <pc:docMk/>
            <pc:sldMk cId="1476537004" sldId="472"/>
            <ac:spMk id="5" creationId="{1A3D1ECE-1D6A-4DFA-9B21-90CA2482CE17}"/>
          </ac:spMkLst>
        </pc:spChg>
        <pc:picChg chg="add mod ord">
          <ac:chgData name="Erin Keith" userId="ea8dc369ae6f1d35" providerId="LiveId" clId="{54229DDA-3251-45A2-AD0E-30CE052B5521}" dt="2021-08-24T23:04:32.034" v="1537" actId="26606"/>
          <ac:picMkLst>
            <pc:docMk/>
            <pc:sldMk cId="1476537004" sldId="472"/>
            <ac:picMk id="44034" creationId="{4B7E7A04-15B9-467E-9DDE-31E6A3C1407F}"/>
          </ac:picMkLst>
        </pc:picChg>
      </pc:sldChg>
      <pc:sldChg chg="addSp delSp modSp add mod setBg">
        <pc:chgData name="Erin Keith" userId="ea8dc369ae6f1d35" providerId="LiveId" clId="{54229DDA-3251-45A2-AD0E-30CE052B5521}" dt="2021-08-25T22:41:14.451" v="3587" actId="20577"/>
        <pc:sldMkLst>
          <pc:docMk/>
          <pc:sldMk cId="3962721220" sldId="473"/>
        </pc:sldMkLst>
        <pc:spChg chg="mod">
          <ac:chgData name="Erin Keith" userId="ea8dc369ae6f1d35" providerId="LiveId" clId="{54229DDA-3251-45A2-AD0E-30CE052B5521}" dt="2021-08-25T22:41:14.451" v="3587" actId="20577"/>
          <ac:spMkLst>
            <pc:docMk/>
            <pc:sldMk cId="3962721220" sldId="473"/>
            <ac:spMk id="3" creationId="{E4653168-DB3B-4B79-A434-E2D83E95B584}"/>
          </ac:spMkLst>
        </pc:spChg>
        <pc:picChg chg="del">
          <ac:chgData name="Erin Keith" userId="ea8dc369ae6f1d35" providerId="LiveId" clId="{54229DDA-3251-45A2-AD0E-30CE052B5521}" dt="2021-08-24T23:08:24.176" v="1657" actId="478"/>
          <ac:picMkLst>
            <pc:docMk/>
            <pc:sldMk cId="3962721220" sldId="473"/>
            <ac:picMk id="44034" creationId="{4B7E7A04-15B9-467E-9DDE-31E6A3C1407F}"/>
          </ac:picMkLst>
        </pc:picChg>
        <pc:picChg chg="add mod ord">
          <ac:chgData name="Erin Keith" userId="ea8dc369ae6f1d35" providerId="LiveId" clId="{54229DDA-3251-45A2-AD0E-30CE052B5521}" dt="2021-08-24T23:08:26.966" v="1659" actId="26606"/>
          <ac:picMkLst>
            <pc:docMk/>
            <pc:sldMk cId="3962721220" sldId="473"/>
            <ac:picMk id="45058" creationId="{EA026FC9-9556-42C0-909D-49C9A32895BE}"/>
          </ac:picMkLst>
        </pc:picChg>
      </pc:sldChg>
      <pc:sldChg chg="modSp add mod">
        <pc:chgData name="Erin Keith" userId="ea8dc369ae6f1d35" providerId="LiveId" clId="{54229DDA-3251-45A2-AD0E-30CE052B5521}" dt="2021-08-25T22:42:16.728" v="3675" actId="20577"/>
        <pc:sldMkLst>
          <pc:docMk/>
          <pc:sldMk cId="641534838" sldId="474"/>
        </pc:sldMkLst>
        <pc:spChg chg="mod">
          <ac:chgData name="Erin Keith" userId="ea8dc369ae6f1d35" providerId="LiveId" clId="{54229DDA-3251-45A2-AD0E-30CE052B5521}" dt="2021-08-25T22:42:16.728" v="3675" actId="20577"/>
          <ac:spMkLst>
            <pc:docMk/>
            <pc:sldMk cId="641534838" sldId="474"/>
            <ac:spMk id="3" creationId="{E4653168-DB3B-4B79-A434-E2D83E95B584}"/>
          </ac:spMkLst>
        </pc:spChg>
      </pc:sldChg>
      <pc:sldChg chg="add del setBg">
        <pc:chgData name="Erin Keith" userId="ea8dc369ae6f1d35" providerId="LiveId" clId="{54229DDA-3251-45A2-AD0E-30CE052B5521}" dt="2021-08-24T23:19:01.322" v="1915"/>
        <pc:sldMkLst>
          <pc:docMk/>
          <pc:sldMk cId="2182056692" sldId="474"/>
        </pc:sldMkLst>
      </pc:sldChg>
      <pc:sldChg chg="modSp add mod">
        <pc:chgData name="Erin Keith" userId="ea8dc369ae6f1d35" providerId="LiveId" clId="{54229DDA-3251-45A2-AD0E-30CE052B5521}" dt="2021-08-25T22:42:45.604" v="3697" actId="20577"/>
        <pc:sldMkLst>
          <pc:docMk/>
          <pc:sldMk cId="2013506830" sldId="475"/>
        </pc:sldMkLst>
        <pc:spChg chg="mod">
          <ac:chgData name="Erin Keith" userId="ea8dc369ae6f1d35" providerId="LiveId" clId="{54229DDA-3251-45A2-AD0E-30CE052B5521}" dt="2021-08-24T23:19:25.841" v="1946" actId="20577"/>
          <ac:spMkLst>
            <pc:docMk/>
            <pc:sldMk cId="2013506830" sldId="475"/>
            <ac:spMk id="2" creationId="{9A1C3CF2-E169-4636-91C9-4DC23D4A47F8}"/>
          </ac:spMkLst>
        </pc:spChg>
        <pc:spChg chg="mod">
          <ac:chgData name="Erin Keith" userId="ea8dc369ae6f1d35" providerId="LiveId" clId="{54229DDA-3251-45A2-AD0E-30CE052B5521}" dt="2021-08-25T22:42:45.604" v="3697" actId="20577"/>
          <ac:spMkLst>
            <pc:docMk/>
            <pc:sldMk cId="2013506830" sldId="475"/>
            <ac:spMk id="3" creationId="{E4653168-DB3B-4B79-A434-E2D83E95B584}"/>
          </ac:spMkLst>
        </pc:spChg>
      </pc:sldChg>
      <pc:sldChg chg="del">
        <pc:chgData name="Erin Keith" userId="ea8dc369ae6f1d35" providerId="LiveId" clId="{54229DDA-3251-45A2-AD0E-30CE052B5521}" dt="2021-08-24T22:21:57.318" v="155" actId="47"/>
        <pc:sldMkLst>
          <pc:docMk/>
          <pc:sldMk cId="3512224028" sldId="475"/>
        </pc:sldMkLst>
      </pc:sldChg>
      <pc:sldChg chg="modSp mod">
        <pc:chgData name="Erin Keith" userId="ea8dc369ae6f1d35" providerId="LiveId" clId="{54229DDA-3251-45A2-AD0E-30CE052B5521}" dt="2021-08-25T22:43:46.291" v="3727" actId="20577"/>
        <pc:sldMkLst>
          <pc:docMk/>
          <pc:sldMk cId="183426634" sldId="476"/>
        </pc:sldMkLst>
        <pc:spChg chg="mod">
          <ac:chgData name="Erin Keith" userId="ea8dc369ae6f1d35" providerId="LiveId" clId="{54229DDA-3251-45A2-AD0E-30CE052B5521}" dt="2021-08-25T18:48:34.277" v="2168" actId="20577"/>
          <ac:spMkLst>
            <pc:docMk/>
            <pc:sldMk cId="183426634" sldId="476"/>
            <ac:spMk id="2" creationId="{9A1C3CF2-E169-4636-91C9-4DC23D4A47F8}"/>
          </ac:spMkLst>
        </pc:spChg>
        <pc:spChg chg="mod">
          <ac:chgData name="Erin Keith" userId="ea8dc369ae6f1d35" providerId="LiveId" clId="{54229DDA-3251-45A2-AD0E-30CE052B5521}" dt="2021-08-25T22:43:46.291" v="3727" actId="20577"/>
          <ac:spMkLst>
            <pc:docMk/>
            <pc:sldMk cId="183426634" sldId="476"/>
            <ac:spMk id="3" creationId="{E4653168-DB3B-4B79-A434-E2D83E95B584}"/>
          </ac:spMkLst>
        </pc:spChg>
      </pc:sldChg>
      <pc:sldChg chg="modSp mod">
        <pc:chgData name="Erin Keith" userId="ea8dc369ae6f1d35" providerId="LiveId" clId="{54229DDA-3251-45A2-AD0E-30CE052B5521}" dt="2021-08-25T21:50:19.119" v="2933" actId="255"/>
        <pc:sldMkLst>
          <pc:docMk/>
          <pc:sldMk cId="200006500" sldId="477"/>
        </pc:sldMkLst>
        <pc:spChg chg="mod">
          <ac:chgData name="Erin Keith" userId="ea8dc369ae6f1d35" providerId="LiveId" clId="{54229DDA-3251-45A2-AD0E-30CE052B5521}" dt="2021-08-25T18:57:41.106" v="2584" actId="20577"/>
          <ac:spMkLst>
            <pc:docMk/>
            <pc:sldMk cId="200006500" sldId="477"/>
            <ac:spMk id="2" creationId="{9A1C3CF2-E169-4636-91C9-4DC23D4A47F8}"/>
          </ac:spMkLst>
        </pc:spChg>
        <pc:spChg chg="mod">
          <ac:chgData name="Erin Keith" userId="ea8dc369ae6f1d35" providerId="LiveId" clId="{54229DDA-3251-45A2-AD0E-30CE052B5521}" dt="2021-08-25T21:50:19.119" v="2933" actId="255"/>
          <ac:spMkLst>
            <pc:docMk/>
            <pc:sldMk cId="200006500" sldId="477"/>
            <ac:spMk id="3" creationId="{E4653168-DB3B-4B79-A434-E2D83E95B584}"/>
          </ac:spMkLst>
        </pc:spChg>
      </pc:sldChg>
      <pc:sldChg chg="add del">
        <pc:chgData name="Erin Keith" userId="ea8dc369ae6f1d35" providerId="LiveId" clId="{54229DDA-3251-45A2-AD0E-30CE052B5521}" dt="2021-08-25T18:48:42.755" v="2172"/>
        <pc:sldMkLst>
          <pc:docMk/>
          <pc:sldMk cId="2972551486" sldId="477"/>
        </pc:sldMkLst>
      </pc:sldChg>
      <pc:sldChg chg="modSp mod">
        <pc:chgData name="Erin Keith" userId="ea8dc369ae6f1d35" providerId="LiveId" clId="{54229DDA-3251-45A2-AD0E-30CE052B5521}" dt="2021-08-25T21:56:06.293" v="3098" actId="20577"/>
        <pc:sldMkLst>
          <pc:docMk/>
          <pc:sldMk cId="1523270740" sldId="478"/>
        </pc:sldMkLst>
        <pc:spChg chg="mod">
          <ac:chgData name="Erin Keith" userId="ea8dc369ae6f1d35" providerId="LiveId" clId="{54229DDA-3251-45A2-AD0E-30CE052B5521}" dt="2021-08-25T21:53:38.758" v="2938" actId="20577"/>
          <ac:spMkLst>
            <pc:docMk/>
            <pc:sldMk cId="1523270740" sldId="478"/>
            <ac:spMk id="2" creationId="{9A1C3CF2-E169-4636-91C9-4DC23D4A47F8}"/>
          </ac:spMkLst>
        </pc:spChg>
        <pc:spChg chg="mod">
          <ac:chgData name="Erin Keith" userId="ea8dc369ae6f1d35" providerId="LiveId" clId="{54229DDA-3251-45A2-AD0E-30CE052B5521}" dt="2021-08-25T21:56:06.293" v="3098" actId="20577"/>
          <ac:spMkLst>
            <pc:docMk/>
            <pc:sldMk cId="1523270740" sldId="478"/>
            <ac:spMk id="3" creationId="{E4653168-DB3B-4B79-A434-E2D83E95B584}"/>
          </ac:spMkLst>
        </pc:spChg>
      </pc:sldChg>
      <pc:sldChg chg="modSp add mod">
        <pc:chgData name="Erin Keith" userId="ea8dc369ae6f1d35" providerId="LiveId" clId="{54229DDA-3251-45A2-AD0E-30CE052B5521}" dt="2021-08-25T22:09:16.234" v="3532" actId="255"/>
        <pc:sldMkLst>
          <pc:docMk/>
          <pc:sldMk cId="1494336344" sldId="479"/>
        </pc:sldMkLst>
        <pc:spChg chg="mod">
          <ac:chgData name="Erin Keith" userId="ea8dc369ae6f1d35" providerId="LiveId" clId="{54229DDA-3251-45A2-AD0E-30CE052B5521}" dt="2021-08-25T22:05:07.909" v="3112" actId="20577"/>
          <ac:spMkLst>
            <pc:docMk/>
            <pc:sldMk cId="1494336344" sldId="479"/>
            <ac:spMk id="2" creationId="{9A1C3CF2-E169-4636-91C9-4DC23D4A47F8}"/>
          </ac:spMkLst>
        </pc:spChg>
        <pc:spChg chg="mod">
          <ac:chgData name="Erin Keith" userId="ea8dc369ae6f1d35" providerId="LiveId" clId="{54229DDA-3251-45A2-AD0E-30CE052B5521}" dt="2021-08-25T22:09:16.234" v="3532" actId="255"/>
          <ac:spMkLst>
            <pc:docMk/>
            <pc:sldMk cId="1494336344" sldId="479"/>
            <ac:spMk id="3" creationId="{E4653168-DB3B-4B79-A434-E2D83E95B584}"/>
          </ac:spMkLst>
        </pc:spChg>
      </pc:sldChg>
      <pc:sldChg chg="del">
        <pc:chgData name="Erin Keith" userId="ea8dc369ae6f1d35" providerId="LiveId" clId="{54229DDA-3251-45A2-AD0E-30CE052B5521}" dt="2021-08-24T22:21:57.318" v="155" actId="47"/>
        <pc:sldMkLst>
          <pc:docMk/>
          <pc:sldMk cId="1110702509" sldId="482"/>
        </pc:sldMkLst>
      </pc:sldChg>
      <pc:sldChg chg="del">
        <pc:chgData name="Erin Keith" userId="ea8dc369ae6f1d35" providerId="LiveId" clId="{54229DDA-3251-45A2-AD0E-30CE052B5521}" dt="2021-08-24T22:21:57.318" v="155" actId="47"/>
        <pc:sldMkLst>
          <pc:docMk/>
          <pc:sldMk cId="1071920460" sldId="484"/>
        </pc:sldMkLst>
      </pc:sldChg>
      <pc:sldChg chg="del">
        <pc:chgData name="Erin Keith" userId="ea8dc369ae6f1d35" providerId="LiveId" clId="{54229DDA-3251-45A2-AD0E-30CE052B5521}" dt="2021-08-24T22:21:57.318" v="155" actId="47"/>
        <pc:sldMkLst>
          <pc:docMk/>
          <pc:sldMk cId="3566469602" sldId="498"/>
        </pc:sldMkLst>
      </pc:sldChg>
      <pc:sldChg chg="del">
        <pc:chgData name="Erin Keith" userId="ea8dc369ae6f1d35" providerId="LiveId" clId="{54229DDA-3251-45A2-AD0E-30CE052B5521}" dt="2021-08-24T22:21:57.318" v="155" actId="47"/>
        <pc:sldMkLst>
          <pc:docMk/>
          <pc:sldMk cId="1216521636" sldId="499"/>
        </pc:sldMkLst>
      </pc:sldChg>
      <pc:sldChg chg="del">
        <pc:chgData name="Erin Keith" userId="ea8dc369ae6f1d35" providerId="LiveId" clId="{54229DDA-3251-45A2-AD0E-30CE052B5521}" dt="2021-08-24T22:21:57.318" v="155" actId="47"/>
        <pc:sldMkLst>
          <pc:docMk/>
          <pc:sldMk cId="4217154234" sldId="503"/>
        </pc:sldMkLst>
      </pc:sldChg>
      <pc:sldChg chg="del">
        <pc:chgData name="Erin Keith" userId="ea8dc369ae6f1d35" providerId="LiveId" clId="{54229DDA-3251-45A2-AD0E-30CE052B5521}" dt="2021-08-24T22:21:57.318" v="155" actId="47"/>
        <pc:sldMkLst>
          <pc:docMk/>
          <pc:sldMk cId="3272414742" sldId="504"/>
        </pc:sldMkLst>
      </pc:sldChg>
      <pc:sldChg chg="del">
        <pc:chgData name="Erin Keith" userId="ea8dc369ae6f1d35" providerId="LiveId" clId="{54229DDA-3251-45A2-AD0E-30CE052B5521}" dt="2021-08-24T22:21:57.318" v="155" actId="47"/>
        <pc:sldMkLst>
          <pc:docMk/>
          <pc:sldMk cId="2814857807" sldId="506"/>
        </pc:sldMkLst>
      </pc:sldChg>
      <pc:sldChg chg="del">
        <pc:chgData name="Erin Keith" userId="ea8dc369ae6f1d35" providerId="LiveId" clId="{54229DDA-3251-45A2-AD0E-30CE052B5521}" dt="2021-08-24T22:21:57.318" v="155" actId="47"/>
        <pc:sldMkLst>
          <pc:docMk/>
          <pc:sldMk cId="1136023945" sldId="507"/>
        </pc:sldMkLst>
      </pc:sldChg>
      <pc:sldChg chg="del">
        <pc:chgData name="Erin Keith" userId="ea8dc369ae6f1d35" providerId="LiveId" clId="{54229DDA-3251-45A2-AD0E-30CE052B5521}" dt="2021-08-24T22:21:57.318" v="155" actId="47"/>
        <pc:sldMkLst>
          <pc:docMk/>
          <pc:sldMk cId="44944968" sldId="508"/>
        </pc:sldMkLst>
      </pc:sldChg>
      <pc:sldChg chg="del">
        <pc:chgData name="Erin Keith" userId="ea8dc369ae6f1d35" providerId="LiveId" clId="{54229DDA-3251-45A2-AD0E-30CE052B5521}" dt="2021-08-24T22:21:57.318" v="155" actId="47"/>
        <pc:sldMkLst>
          <pc:docMk/>
          <pc:sldMk cId="1806271772" sldId="509"/>
        </pc:sldMkLst>
      </pc:sldChg>
    </pc:docChg>
  </pc:docChgLst>
  <pc:docChgLst>
    <pc:chgData name="Erin Keith" userId="ea8dc369ae6f1d35" providerId="LiveId" clId="{8E51AAAC-8725-4704-8DD3-E4B685C5D2CB}"/>
    <pc:docChg chg="undo custSel addSld delSld modSld sldOrd">
      <pc:chgData name="Erin Keith" userId="ea8dc369ae6f1d35" providerId="LiveId" clId="{8E51AAAC-8725-4704-8DD3-E4B685C5D2CB}" dt="2021-08-24T02:25:39.089" v="956" actId="255"/>
      <pc:docMkLst>
        <pc:docMk/>
      </pc:docMkLst>
      <pc:sldChg chg="modSp mod">
        <pc:chgData name="Erin Keith" userId="ea8dc369ae6f1d35" providerId="LiveId" clId="{8E51AAAC-8725-4704-8DD3-E4B685C5D2CB}" dt="2021-08-23T00:30:32.472" v="2" actId="20577"/>
        <pc:sldMkLst>
          <pc:docMk/>
          <pc:sldMk cId="3698519307" sldId="256"/>
        </pc:sldMkLst>
        <pc:spChg chg="mod">
          <ac:chgData name="Erin Keith" userId="ea8dc369ae6f1d35" providerId="LiveId" clId="{8E51AAAC-8725-4704-8DD3-E4B685C5D2CB}" dt="2021-08-23T00:30:32.472" v="2" actId="20577"/>
          <ac:spMkLst>
            <pc:docMk/>
            <pc:sldMk cId="3698519307" sldId="256"/>
            <ac:spMk id="2" creationId="{00000000-0000-0000-0000-000000000000}"/>
          </ac:spMkLst>
        </pc:spChg>
      </pc:sldChg>
      <pc:sldChg chg="del">
        <pc:chgData name="Erin Keith" userId="ea8dc369ae6f1d35" providerId="LiveId" clId="{8E51AAAC-8725-4704-8DD3-E4B685C5D2CB}" dt="2021-08-23T16:34:01.735" v="138" actId="47"/>
        <pc:sldMkLst>
          <pc:docMk/>
          <pc:sldMk cId="3881118890" sldId="267"/>
        </pc:sldMkLst>
      </pc:sldChg>
      <pc:sldChg chg="del">
        <pc:chgData name="Erin Keith" userId="ea8dc369ae6f1d35" providerId="LiveId" clId="{8E51AAAC-8725-4704-8DD3-E4B685C5D2CB}" dt="2021-08-23T16:33:57.504" v="133" actId="47"/>
        <pc:sldMkLst>
          <pc:docMk/>
          <pc:sldMk cId="3089225675" sldId="270"/>
        </pc:sldMkLst>
      </pc:sldChg>
      <pc:sldChg chg="modSp mod">
        <pc:chgData name="Erin Keith" userId="ea8dc369ae6f1d35" providerId="LiveId" clId="{8E51AAAC-8725-4704-8DD3-E4B685C5D2CB}" dt="2021-08-23T16:23:53.715" v="71" actId="20577"/>
        <pc:sldMkLst>
          <pc:docMk/>
          <pc:sldMk cId="1070359961" sldId="280"/>
        </pc:sldMkLst>
        <pc:spChg chg="mod">
          <ac:chgData name="Erin Keith" userId="ea8dc369ae6f1d35" providerId="LiveId" clId="{8E51AAAC-8725-4704-8DD3-E4B685C5D2CB}" dt="2021-08-23T16:23:53.715" v="71" actId="20577"/>
          <ac:spMkLst>
            <pc:docMk/>
            <pc:sldMk cId="1070359961" sldId="280"/>
            <ac:spMk id="164" creationId="{00000000-0000-0000-0000-000000000000}"/>
          </ac:spMkLst>
        </pc:spChg>
        <pc:spChg chg="mod">
          <ac:chgData name="Erin Keith" userId="ea8dc369ae6f1d35" providerId="LiveId" clId="{8E51AAAC-8725-4704-8DD3-E4B685C5D2CB}" dt="2021-08-23T00:31:04.159" v="23" actId="20577"/>
          <ac:spMkLst>
            <pc:docMk/>
            <pc:sldMk cId="1070359961" sldId="280"/>
            <ac:spMk id="165" creationId="{00000000-0000-0000-0000-000000000000}"/>
          </ac:spMkLst>
        </pc:spChg>
      </pc:sldChg>
      <pc:sldChg chg="del">
        <pc:chgData name="Erin Keith" userId="ea8dc369ae6f1d35" providerId="LiveId" clId="{8E51AAAC-8725-4704-8DD3-E4B685C5D2CB}" dt="2021-08-23T16:34:08.260" v="146" actId="47"/>
        <pc:sldMkLst>
          <pc:docMk/>
          <pc:sldMk cId="469460302" sldId="303"/>
        </pc:sldMkLst>
      </pc:sldChg>
      <pc:sldChg chg="del">
        <pc:chgData name="Erin Keith" userId="ea8dc369ae6f1d35" providerId="LiveId" clId="{8E51AAAC-8725-4704-8DD3-E4B685C5D2CB}" dt="2021-08-23T16:34:09.673" v="148" actId="47"/>
        <pc:sldMkLst>
          <pc:docMk/>
          <pc:sldMk cId="2261643062" sldId="305"/>
        </pc:sldMkLst>
      </pc:sldChg>
      <pc:sldChg chg="del">
        <pc:chgData name="Erin Keith" userId="ea8dc369ae6f1d35" providerId="LiveId" clId="{8E51AAAC-8725-4704-8DD3-E4B685C5D2CB}" dt="2021-08-23T16:34:03.405" v="140" actId="47"/>
        <pc:sldMkLst>
          <pc:docMk/>
          <pc:sldMk cId="738146728" sldId="315"/>
        </pc:sldMkLst>
      </pc:sldChg>
      <pc:sldChg chg="del">
        <pc:chgData name="Erin Keith" userId="ea8dc369ae6f1d35" providerId="LiveId" clId="{8E51AAAC-8725-4704-8DD3-E4B685C5D2CB}" dt="2021-08-23T16:34:04.878" v="142" actId="47"/>
        <pc:sldMkLst>
          <pc:docMk/>
          <pc:sldMk cId="4120469787" sldId="320"/>
        </pc:sldMkLst>
      </pc:sldChg>
      <pc:sldChg chg="del">
        <pc:chgData name="Erin Keith" userId="ea8dc369ae6f1d35" providerId="LiveId" clId="{8E51AAAC-8725-4704-8DD3-E4B685C5D2CB}" dt="2021-08-23T16:34:02.735" v="139" actId="47"/>
        <pc:sldMkLst>
          <pc:docMk/>
          <pc:sldMk cId="596589159" sldId="321"/>
        </pc:sldMkLst>
      </pc:sldChg>
      <pc:sldChg chg="del">
        <pc:chgData name="Erin Keith" userId="ea8dc369ae6f1d35" providerId="LiveId" clId="{8E51AAAC-8725-4704-8DD3-E4B685C5D2CB}" dt="2021-08-23T16:34:05.586" v="143" actId="47"/>
        <pc:sldMkLst>
          <pc:docMk/>
          <pc:sldMk cId="2851140442" sldId="323"/>
        </pc:sldMkLst>
      </pc:sldChg>
      <pc:sldChg chg="del">
        <pc:chgData name="Erin Keith" userId="ea8dc369ae6f1d35" providerId="LiveId" clId="{8E51AAAC-8725-4704-8DD3-E4B685C5D2CB}" dt="2021-08-23T16:34:07.032" v="144" actId="47"/>
        <pc:sldMkLst>
          <pc:docMk/>
          <pc:sldMk cId="4164373646" sldId="324"/>
        </pc:sldMkLst>
      </pc:sldChg>
      <pc:sldChg chg="modSp mod">
        <pc:chgData name="Erin Keith" userId="ea8dc369ae6f1d35" providerId="LiveId" clId="{8E51AAAC-8725-4704-8DD3-E4B685C5D2CB}" dt="2021-08-23T18:54:47.820" v="304" actId="113"/>
        <pc:sldMkLst>
          <pc:docMk/>
          <pc:sldMk cId="2200615720" sldId="328"/>
        </pc:sldMkLst>
        <pc:spChg chg="mod">
          <ac:chgData name="Erin Keith" userId="ea8dc369ae6f1d35" providerId="LiveId" clId="{8E51AAAC-8725-4704-8DD3-E4B685C5D2CB}" dt="2021-08-23T18:54:47.820" v="304" actId="113"/>
          <ac:spMkLst>
            <pc:docMk/>
            <pc:sldMk cId="2200615720" sldId="328"/>
            <ac:spMk id="3" creationId="{00000000-0000-0000-0000-000000000000}"/>
          </ac:spMkLst>
        </pc:spChg>
      </pc:sldChg>
      <pc:sldChg chg="del">
        <pc:chgData name="Erin Keith" userId="ea8dc369ae6f1d35" providerId="LiveId" clId="{8E51AAAC-8725-4704-8DD3-E4B685C5D2CB}" dt="2021-08-23T16:34:10.348" v="149" actId="47"/>
        <pc:sldMkLst>
          <pc:docMk/>
          <pc:sldMk cId="3918398293" sldId="330"/>
        </pc:sldMkLst>
      </pc:sldChg>
      <pc:sldChg chg="del">
        <pc:chgData name="Erin Keith" userId="ea8dc369ae6f1d35" providerId="LiveId" clId="{8E51AAAC-8725-4704-8DD3-E4B685C5D2CB}" dt="2021-08-23T16:34:11.662" v="150" actId="47"/>
        <pc:sldMkLst>
          <pc:docMk/>
          <pc:sldMk cId="807763982" sldId="331"/>
        </pc:sldMkLst>
      </pc:sldChg>
      <pc:sldChg chg="modSp mod">
        <pc:chgData name="Erin Keith" userId="ea8dc369ae6f1d35" providerId="LiveId" clId="{8E51AAAC-8725-4704-8DD3-E4B685C5D2CB}" dt="2021-08-23T18:40:58.338" v="186" actId="20577"/>
        <pc:sldMkLst>
          <pc:docMk/>
          <pc:sldMk cId="1402153912" sldId="380"/>
        </pc:sldMkLst>
        <pc:spChg chg="mod">
          <ac:chgData name="Erin Keith" userId="ea8dc369ae6f1d35" providerId="LiveId" clId="{8E51AAAC-8725-4704-8DD3-E4B685C5D2CB}" dt="2021-08-23T18:40:58.338" v="186" actId="20577"/>
          <ac:spMkLst>
            <pc:docMk/>
            <pc:sldMk cId="1402153912" sldId="380"/>
            <ac:spMk id="44035" creationId="{00000000-0000-0000-0000-000000000000}"/>
          </ac:spMkLst>
        </pc:spChg>
      </pc:sldChg>
      <pc:sldChg chg="modSp mod">
        <pc:chgData name="Erin Keith" userId="ea8dc369ae6f1d35" providerId="LiveId" clId="{8E51AAAC-8725-4704-8DD3-E4B685C5D2CB}" dt="2021-08-23T00:30:37.780" v="3" actId="20577"/>
        <pc:sldMkLst>
          <pc:docMk/>
          <pc:sldMk cId="2197711467" sldId="464"/>
        </pc:sldMkLst>
        <pc:spChg chg="mod">
          <ac:chgData name="Erin Keith" userId="ea8dc369ae6f1d35" providerId="LiveId" clId="{8E51AAAC-8725-4704-8DD3-E4B685C5D2CB}" dt="2021-08-23T00:30:37.780" v="3" actId="20577"/>
          <ac:spMkLst>
            <pc:docMk/>
            <pc:sldMk cId="2197711467" sldId="464"/>
            <ac:spMk id="3" creationId="{E4653168-DB3B-4B79-A434-E2D83E95B584}"/>
          </ac:spMkLst>
        </pc:spChg>
      </pc:sldChg>
      <pc:sldChg chg="modSp modAnim">
        <pc:chgData name="Erin Keith" userId="ea8dc369ae6f1d35" providerId="LiveId" clId="{8E51AAAC-8725-4704-8DD3-E4B685C5D2CB}" dt="2021-08-23T18:41:20.473" v="192" actId="20577"/>
        <pc:sldMkLst>
          <pc:docMk/>
          <pc:sldMk cId="1710856045" sldId="465"/>
        </pc:sldMkLst>
        <pc:spChg chg="mod">
          <ac:chgData name="Erin Keith" userId="ea8dc369ae6f1d35" providerId="LiveId" clId="{8E51AAAC-8725-4704-8DD3-E4B685C5D2CB}" dt="2021-08-23T18:41:20.473" v="192" actId="20577"/>
          <ac:spMkLst>
            <pc:docMk/>
            <pc:sldMk cId="1710856045" sldId="465"/>
            <ac:spMk id="3" creationId="{E4653168-DB3B-4B79-A434-E2D83E95B584}"/>
          </ac:spMkLst>
        </pc:spChg>
      </pc:sldChg>
      <pc:sldChg chg="modSp mod">
        <pc:chgData name="Erin Keith" userId="ea8dc369ae6f1d35" providerId="LiveId" clId="{8E51AAAC-8725-4704-8DD3-E4B685C5D2CB}" dt="2021-08-23T18:41:49.327" v="199" actId="20577"/>
        <pc:sldMkLst>
          <pc:docMk/>
          <pc:sldMk cId="3942610867" sldId="466"/>
        </pc:sldMkLst>
        <pc:spChg chg="mod">
          <ac:chgData name="Erin Keith" userId="ea8dc369ae6f1d35" providerId="LiveId" clId="{8E51AAAC-8725-4704-8DD3-E4B685C5D2CB}" dt="2021-08-23T18:41:49.327" v="199" actId="20577"/>
          <ac:spMkLst>
            <pc:docMk/>
            <pc:sldMk cId="3942610867" sldId="466"/>
            <ac:spMk id="3" creationId="{E4653168-DB3B-4B79-A434-E2D83E95B584}"/>
          </ac:spMkLst>
        </pc:spChg>
      </pc:sldChg>
      <pc:sldChg chg="modSp mod">
        <pc:chgData name="Erin Keith" userId="ea8dc369ae6f1d35" providerId="LiveId" clId="{8E51AAAC-8725-4704-8DD3-E4B685C5D2CB}" dt="2021-08-23T16:29:56.135" v="85" actId="20577"/>
        <pc:sldMkLst>
          <pc:docMk/>
          <pc:sldMk cId="3512224028" sldId="475"/>
        </pc:sldMkLst>
        <pc:spChg chg="mod">
          <ac:chgData name="Erin Keith" userId="ea8dc369ae6f1d35" providerId="LiveId" clId="{8E51AAAC-8725-4704-8DD3-E4B685C5D2CB}" dt="2021-08-23T16:29:56.135" v="85" actId="20577"/>
          <ac:spMkLst>
            <pc:docMk/>
            <pc:sldMk cId="3512224028" sldId="475"/>
            <ac:spMk id="110" creationId="{00000000-0000-0000-0000-000000000000}"/>
          </ac:spMkLst>
        </pc:spChg>
      </pc:sldChg>
      <pc:sldChg chg="modSp mod">
        <pc:chgData name="Erin Keith" userId="ea8dc369ae6f1d35" providerId="LiveId" clId="{8E51AAAC-8725-4704-8DD3-E4B685C5D2CB}" dt="2021-08-23T16:33:53.054" v="132" actId="20577"/>
        <pc:sldMkLst>
          <pc:docMk/>
          <pc:sldMk cId="1110702509" sldId="482"/>
        </pc:sldMkLst>
        <pc:spChg chg="mod">
          <ac:chgData name="Erin Keith" userId="ea8dc369ae6f1d35" providerId="LiveId" clId="{8E51AAAC-8725-4704-8DD3-E4B685C5D2CB}" dt="2021-08-23T16:33:53.054" v="132" actId="20577"/>
          <ac:spMkLst>
            <pc:docMk/>
            <pc:sldMk cId="1110702509" sldId="482"/>
            <ac:spMk id="164" creationId="{00000000-0000-0000-0000-000000000000}"/>
          </ac:spMkLst>
        </pc:spChg>
      </pc:sldChg>
      <pc:sldChg chg="modSp mod">
        <pc:chgData name="Erin Keith" userId="ea8dc369ae6f1d35" providerId="LiveId" clId="{8E51AAAC-8725-4704-8DD3-E4B685C5D2CB}" dt="2021-08-23T16:31:50.984" v="106" actId="20577"/>
        <pc:sldMkLst>
          <pc:docMk/>
          <pc:sldMk cId="1071920460" sldId="484"/>
        </pc:sldMkLst>
        <pc:spChg chg="mod">
          <ac:chgData name="Erin Keith" userId="ea8dc369ae6f1d35" providerId="LiveId" clId="{8E51AAAC-8725-4704-8DD3-E4B685C5D2CB}" dt="2021-08-23T16:31:50.984" v="106" actId="20577"/>
          <ac:spMkLst>
            <pc:docMk/>
            <pc:sldMk cId="1071920460" sldId="484"/>
            <ac:spMk id="110" creationId="{00000000-0000-0000-0000-000000000000}"/>
          </ac:spMkLst>
        </pc:spChg>
      </pc:sldChg>
      <pc:sldChg chg="del">
        <pc:chgData name="Erin Keith" userId="ea8dc369ae6f1d35" providerId="LiveId" clId="{8E51AAAC-8725-4704-8DD3-E4B685C5D2CB}" dt="2021-08-23T16:30:02.540" v="86" actId="47"/>
        <pc:sldMkLst>
          <pc:docMk/>
          <pc:sldMk cId="217816271" sldId="495"/>
        </pc:sldMkLst>
      </pc:sldChg>
      <pc:sldChg chg="modSp mod">
        <pc:chgData name="Erin Keith" userId="ea8dc369ae6f1d35" providerId="LiveId" clId="{8E51AAAC-8725-4704-8DD3-E4B685C5D2CB}" dt="2021-08-23T18:49:27.344" v="226" actId="255"/>
        <pc:sldMkLst>
          <pc:docMk/>
          <pc:sldMk cId="3566469602" sldId="498"/>
        </pc:sldMkLst>
        <pc:spChg chg="mod">
          <ac:chgData name="Erin Keith" userId="ea8dc369ae6f1d35" providerId="LiveId" clId="{8E51AAAC-8725-4704-8DD3-E4B685C5D2CB}" dt="2021-08-23T18:49:27.344" v="226" actId="255"/>
          <ac:spMkLst>
            <pc:docMk/>
            <pc:sldMk cId="3566469602" sldId="498"/>
            <ac:spMk id="3" creationId="{00000000-0000-0000-0000-000000000000}"/>
          </ac:spMkLst>
        </pc:spChg>
      </pc:sldChg>
      <pc:sldChg chg="modSp mod">
        <pc:chgData name="Erin Keith" userId="ea8dc369ae6f1d35" providerId="LiveId" clId="{8E51AAAC-8725-4704-8DD3-E4B685C5D2CB}" dt="2021-08-23T18:51:18.348" v="260" actId="20577"/>
        <pc:sldMkLst>
          <pc:docMk/>
          <pc:sldMk cId="1216521636" sldId="499"/>
        </pc:sldMkLst>
        <pc:spChg chg="mod">
          <ac:chgData name="Erin Keith" userId="ea8dc369ae6f1d35" providerId="LiveId" clId="{8E51AAAC-8725-4704-8DD3-E4B685C5D2CB}" dt="2021-08-23T18:51:18.348" v="260" actId="20577"/>
          <ac:spMkLst>
            <pc:docMk/>
            <pc:sldMk cId="1216521636" sldId="499"/>
            <ac:spMk id="110" creationId="{00000000-0000-0000-0000-000000000000}"/>
          </ac:spMkLst>
        </pc:spChg>
      </pc:sldChg>
      <pc:sldChg chg="modSp add del mod">
        <pc:chgData name="Erin Keith" userId="ea8dc369ae6f1d35" providerId="LiveId" clId="{8E51AAAC-8725-4704-8DD3-E4B685C5D2CB}" dt="2021-08-23T18:51:30.097" v="261" actId="20577"/>
        <pc:sldMkLst>
          <pc:docMk/>
          <pc:sldMk cId="4217154234" sldId="503"/>
        </pc:sldMkLst>
        <pc:spChg chg="mod">
          <ac:chgData name="Erin Keith" userId="ea8dc369ae6f1d35" providerId="LiveId" clId="{8E51AAAC-8725-4704-8DD3-E4B685C5D2CB}" dt="2021-08-23T18:51:30.097" v="261" actId="20577"/>
          <ac:spMkLst>
            <pc:docMk/>
            <pc:sldMk cId="4217154234" sldId="503"/>
            <ac:spMk id="110" creationId="{00000000-0000-0000-0000-000000000000}"/>
          </ac:spMkLst>
        </pc:spChg>
      </pc:sldChg>
      <pc:sldChg chg="modSp mod">
        <pc:chgData name="Erin Keith" userId="ea8dc369ae6f1d35" providerId="LiveId" clId="{8E51AAAC-8725-4704-8DD3-E4B685C5D2CB}" dt="2021-08-23T16:24:12.769" v="78" actId="6549"/>
        <pc:sldMkLst>
          <pc:docMk/>
          <pc:sldMk cId="3272414742" sldId="504"/>
        </pc:sldMkLst>
        <pc:spChg chg="mod">
          <ac:chgData name="Erin Keith" userId="ea8dc369ae6f1d35" providerId="LiveId" clId="{8E51AAAC-8725-4704-8DD3-E4B685C5D2CB}" dt="2021-08-23T16:24:12.769" v="78" actId="6549"/>
          <ac:spMkLst>
            <pc:docMk/>
            <pc:sldMk cId="3272414742" sldId="504"/>
            <ac:spMk id="3" creationId="{00000000-0000-0000-0000-000000000000}"/>
          </ac:spMkLst>
        </pc:spChg>
      </pc:sldChg>
      <pc:sldChg chg="modSp add del mod">
        <pc:chgData name="Erin Keith" userId="ea8dc369ae6f1d35" providerId="LiveId" clId="{8E51AAAC-8725-4704-8DD3-E4B685C5D2CB}" dt="2021-08-23T18:58:55.420" v="306" actId="47"/>
        <pc:sldMkLst>
          <pc:docMk/>
          <pc:sldMk cId="2664714812" sldId="505"/>
        </pc:sldMkLst>
        <pc:spChg chg="mod">
          <ac:chgData name="Erin Keith" userId="ea8dc369ae6f1d35" providerId="LiveId" clId="{8E51AAAC-8725-4704-8DD3-E4B685C5D2CB}" dt="2021-08-23T16:35:28.284" v="156" actId="20577"/>
          <ac:spMkLst>
            <pc:docMk/>
            <pc:sldMk cId="2664714812" sldId="505"/>
            <ac:spMk id="2" creationId="{00000000-0000-0000-0000-000000000000}"/>
          </ac:spMkLst>
        </pc:spChg>
        <pc:spChg chg="mod">
          <ac:chgData name="Erin Keith" userId="ea8dc369ae6f1d35" providerId="LiveId" clId="{8E51AAAC-8725-4704-8DD3-E4B685C5D2CB}" dt="2021-08-23T16:35:32.090" v="157" actId="6549"/>
          <ac:spMkLst>
            <pc:docMk/>
            <pc:sldMk cId="2664714812" sldId="505"/>
            <ac:spMk id="3" creationId="{00000000-0000-0000-0000-000000000000}"/>
          </ac:spMkLst>
        </pc:spChg>
      </pc:sldChg>
      <pc:sldChg chg="addSp delSp modSp add mod setBg">
        <pc:chgData name="Erin Keith" userId="ea8dc369ae6f1d35" providerId="LiveId" clId="{8E51AAAC-8725-4704-8DD3-E4B685C5D2CB}" dt="2021-08-23T18:49:01.481" v="218" actId="1036"/>
        <pc:sldMkLst>
          <pc:docMk/>
          <pc:sldMk cId="2814857807" sldId="506"/>
        </pc:sldMkLst>
        <pc:spChg chg="mod">
          <ac:chgData name="Erin Keith" userId="ea8dc369ae6f1d35" providerId="LiveId" clId="{8E51AAAC-8725-4704-8DD3-E4B685C5D2CB}" dt="2021-08-23T18:47:01.166" v="206" actId="26606"/>
          <ac:spMkLst>
            <pc:docMk/>
            <pc:sldMk cId="2814857807" sldId="506"/>
            <ac:spMk id="4" creationId="{00000000-0000-0000-0000-000000000000}"/>
          </ac:spMkLst>
        </pc:spChg>
        <pc:spChg chg="mod">
          <ac:chgData name="Erin Keith" userId="ea8dc369ae6f1d35" providerId="LiveId" clId="{8E51AAAC-8725-4704-8DD3-E4B685C5D2CB}" dt="2021-08-23T18:47:01.166" v="206" actId="26606"/>
          <ac:spMkLst>
            <pc:docMk/>
            <pc:sldMk cId="2814857807" sldId="506"/>
            <ac:spMk id="5" creationId="{00000000-0000-0000-0000-000000000000}"/>
          </ac:spMkLst>
        </pc:spChg>
        <pc:spChg chg="add del">
          <ac:chgData name="Erin Keith" userId="ea8dc369ae6f1d35" providerId="LiveId" clId="{8E51AAAC-8725-4704-8DD3-E4B685C5D2CB}" dt="2021-08-23T18:47:01.166" v="206" actId="26606"/>
          <ac:spMkLst>
            <pc:docMk/>
            <pc:sldMk cId="2814857807" sldId="506"/>
            <ac:spMk id="106" creationId="{9F5E263C-FB7E-4A3E-AD04-5140CD3D1D97}"/>
          </ac:spMkLst>
        </pc:spChg>
        <pc:spChg chg="add del">
          <ac:chgData name="Erin Keith" userId="ea8dc369ae6f1d35" providerId="LiveId" clId="{8E51AAAC-8725-4704-8DD3-E4B685C5D2CB}" dt="2021-08-23T18:47:01.166" v="206" actId="26606"/>
          <ac:spMkLst>
            <pc:docMk/>
            <pc:sldMk cId="2814857807" sldId="506"/>
            <ac:spMk id="108" creationId="{9E65ED8C-90F7-4EB0-ACCB-64AEF411E8B9}"/>
          </ac:spMkLst>
        </pc:spChg>
        <pc:spChg chg="add del">
          <ac:chgData name="Erin Keith" userId="ea8dc369ae6f1d35" providerId="LiveId" clId="{8E51AAAC-8725-4704-8DD3-E4B685C5D2CB}" dt="2021-08-23T18:47:01.166" v="206" actId="26606"/>
          <ac:spMkLst>
            <pc:docMk/>
            <pc:sldMk cId="2814857807" sldId="506"/>
            <ac:spMk id="110" creationId="{6604E3BF-88F7-4D19-BEC9-8486966EA467}"/>
          </ac:spMkLst>
        </pc:spChg>
        <pc:spChg chg="del mod">
          <ac:chgData name="Erin Keith" userId="ea8dc369ae6f1d35" providerId="LiveId" clId="{8E51AAAC-8725-4704-8DD3-E4B685C5D2CB}" dt="2021-08-23T18:46:38.419" v="202"/>
          <ac:spMkLst>
            <pc:docMk/>
            <pc:sldMk cId="2814857807" sldId="506"/>
            <ac:spMk id="164" creationId="{00000000-0000-0000-0000-000000000000}"/>
          </ac:spMkLst>
        </pc:spChg>
        <pc:spChg chg="mod">
          <ac:chgData name="Erin Keith" userId="ea8dc369ae6f1d35" providerId="LiveId" clId="{8E51AAAC-8725-4704-8DD3-E4B685C5D2CB}" dt="2021-08-23T18:47:01.166" v="206" actId="26606"/>
          <ac:spMkLst>
            <pc:docMk/>
            <pc:sldMk cId="2814857807" sldId="506"/>
            <ac:spMk id="165" creationId="{00000000-0000-0000-0000-000000000000}"/>
          </ac:spMkLst>
        </pc:spChg>
        <pc:graphicFrameChg chg="add mod ord modGraphic">
          <ac:chgData name="Erin Keith" userId="ea8dc369ae6f1d35" providerId="LiveId" clId="{8E51AAAC-8725-4704-8DD3-E4B685C5D2CB}" dt="2021-08-23T18:49:01.481" v="218" actId="1036"/>
          <ac:graphicFrameMkLst>
            <pc:docMk/>
            <pc:sldMk cId="2814857807" sldId="506"/>
            <ac:graphicFrameMk id="2" creationId="{DBB49763-733A-46EB-99ED-360111AFB1FA}"/>
          </ac:graphicFrameMkLst>
        </pc:graphicFrameChg>
      </pc:sldChg>
      <pc:sldChg chg="modSp add mod">
        <pc:chgData name="Erin Keith" userId="ea8dc369ae6f1d35" providerId="LiveId" clId="{8E51AAAC-8725-4704-8DD3-E4B685C5D2CB}" dt="2021-08-24T02:24:07.285" v="822" actId="255"/>
        <pc:sldMkLst>
          <pc:docMk/>
          <pc:sldMk cId="1136023945" sldId="507"/>
        </pc:sldMkLst>
        <pc:spChg chg="mod">
          <ac:chgData name="Erin Keith" userId="ea8dc369ae6f1d35" providerId="LiveId" clId="{8E51AAAC-8725-4704-8DD3-E4B685C5D2CB}" dt="2021-08-23T18:59:01.870" v="311" actId="20577"/>
          <ac:spMkLst>
            <pc:docMk/>
            <pc:sldMk cId="1136023945" sldId="507"/>
            <ac:spMk id="2" creationId="{00000000-0000-0000-0000-000000000000}"/>
          </ac:spMkLst>
        </pc:spChg>
        <pc:spChg chg="mod">
          <ac:chgData name="Erin Keith" userId="ea8dc369ae6f1d35" providerId="LiveId" clId="{8E51AAAC-8725-4704-8DD3-E4B685C5D2CB}" dt="2021-08-24T02:24:07.285" v="822" actId="255"/>
          <ac:spMkLst>
            <pc:docMk/>
            <pc:sldMk cId="1136023945" sldId="507"/>
            <ac:spMk id="3" creationId="{00000000-0000-0000-0000-000000000000}"/>
          </ac:spMkLst>
        </pc:spChg>
      </pc:sldChg>
      <pc:sldChg chg="modSp add mod">
        <pc:chgData name="Erin Keith" userId="ea8dc369ae6f1d35" providerId="LiveId" clId="{8E51AAAC-8725-4704-8DD3-E4B685C5D2CB}" dt="2021-08-24T02:25:39.089" v="956" actId="255"/>
        <pc:sldMkLst>
          <pc:docMk/>
          <pc:sldMk cId="44944968" sldId="508"/>
        </pc:sldMkLst>
        <pc:spChg chg="mod">
          <ac:chgData name="Erin Keith" userId="ea8dc369ae6f1d35" providerId="LiveId" clId="{8E51AAAC-8725-4704-8DD3-E4B685C5D2CB}" dt="2021-08-24T02:25:39.089" v="956" actId="255"/>
          <ac:spMkLst>
            <pc:docMk/>
            <pc:sldMk cId="44944968" sldId="508"/>
            <ac:spMk id="3" creationId="{00000000-0000-0000-0000-000000000000}"/>
          </ac:spMkLst>
        </pc:spChg>
      </pc:sldChg>
      <pc:sldChg chg="modSp add mod ord">
        <pc:chgData name="Erin Keith" userId="ea8dc369ae6f1d35" providerId="LiveId" clId="{8E51AAAC-8725-4704-8DD3-E4B685C5D2CB}" dt="2021-08-24T02:22:18.645" v="591"/>
        <pc:sldMkLst>
          <pc:docMk/>
          <pc:sldMk cId="1806271772" sldId="509"/>
        </pc:sldMkLst>
        <pc:spChg chg="mod">
          <ac:chgData name="Erin Keith" userId="ea8dc369ae6f1d35" providerId="LiveId" clId="{8E51AAAC-8725-4704-8DD3-E4B685C5D2CB}" dt="2021-08-24T02:22:15.228" v="589" actId="255"/>
          <ac:spMkLst>
            <pc:docMk/>
            <pc:sldMk cId="1806271772" sldId="509"/>
            <ac:spMk id="3" creationId="{00000000-0000-0000-0000-000000000000}"/>
          </ac:spMkLst>
        </pc:spChg>
      </pc:sldChg>
      <pc:sldChg chg="del">
        <pc:chgData name="Erin Keith" userId="ea8dc369ae6f1d35" providerId="LiveId" clId="{8E51AAAC-8725-4704-8DD3-E4B685C5D2CB}" dt="2021-08-23T16:33:58.678" v="134" actId="47"/>
        <pc:sldMkLst>
          <pc:docMk/>
          <pc:sldMk cId="1154380092" sldId="768"/>
        </pc:sldMkLst>
      </pc:sldChg>
      <pc:sldChg chg="del">
        <pc:chgData name="Erin Keith" userId="ea8dc369ae6f1d35" providerId="LiveId" clId="{8E51AAAC-8725-4704-8DD3-E4B685C5D2CB}" dt="2021-08-23T16:34:00.230" v="136" actId="47"/>
        <pc:sldMkLst>
          <pc:docMk/>
          <pc:sldMk cId="2933146987" sldId="769"/>
        </pc:sldMkLst>
      </pc:sldChg>
      <pc:sldChg chg="del">
        <pc:chgData name="Erin Keith" userId="ea8dc369ae6f1d35" providerId="LiveId" clId="{8E51AAAC-8725-4704-8DD3-E4B685C5D2CB}" dt="2021-08-23T16:34:00.933" v="137" actId="47"/>
        <pc:sldMkLst>
          <pc:docMk/>
          <pc:sldMk cId="2933200966" sldId="770"/>
        </pc:sldMkLst>
      </pc:sldChg>
      <pc:sldChg chg="del">
        <pc:chgData name="Erin Keith" userId="ea8dc369ae6f1d35" providerId="LiveId" clId="{8E51AAAC-8725-4704-8DD3-E4B685C5D2CB}" dt="2021-08-23T16:34:07.614" v="145" actId="47"/>
        <pc:sldMkLst>
          <pc:docMk/>
          <pc:sldMk cId="1621348132" sldId="772"/>
        </pc:sldMkLst>
      </pc:sldChg>
      <pc:sldChg chg="del">
        <pc:chgData name="Erin Keith" userId="ea8dc369ae6f1d35" providerId="LiveId" clId="{8E51AAAC-8725-4704-8DD3-E4B685C5D2CB}" dt="2021-08-23T16:33:59.454" v="135" actId="47"/>
        <pc:sldMkLst>
          <pc:docMk/>
          <pc:sldMk cId="3721142235" sldId="773"/>
        </pc:sldMkLst>
      </pc:sldChg>
      <pc:sldChg chg="del">
        <pc:chgData name="Erin Keith" userId="ea8dc369ae6f1d35" providerId="LiveId" clId="{8E51AAAC-8725-4704-8DD3-E4B685C5D2CB}" dt="2021-08-23T16:34:04.199" v="141" actId="47"/>
        <pc:sldMkLst>
          <pc:docMk/>
          <pc:sldMk cId="982037310" sldId="774"/>
        </pc:sldMkLst>
      </pc:sldChg>
      <pc:sldChg chg="del">
        <pc:chgData name="Erin Keith" userId="ea8dc369ae6f1d35" providerId="LiveId" clId="{8E51AAAC-8725-4704-8DD3-E4B685C5D2CB}" dt="2021-08-23T16:34:08.996" v="147" actId="47"/>
        <pc:sldMkLst>
          <pc:docMk/>
          <pc:sldMk cId="4067569425" sldId="775"/>
        </pc:sldMkLst>
      </pc:sldChg>
    </pc:docChg>
  </pc:docChgLst>
  <pc:docChgLst>
    <pc:chgData name="Erin Keith" userId="ea8dc369ae6f1d35" providerId="LiveId" clId="{4F41CCA2-23F9-4288-AA75-44E500DD0096}"/>
    <pc:docChg chg="undo custSel delSld modSld">
      <pc:chgData name="Erin Keith" userId="ea8dc369ae6f1d35" providerId="LiveId" clId="{4F41CCA2-23F9-4288-AA75-44E500DD0096}" dt="2021-08-22T23:55:53.677" v="384" actId="20577"/>
      <pc:docMkLst>
        <pc:docMk/>
      </pc:docMkLst>
      <pc:sldChg chg="modSp mod">
        <pc:chgData name="Erin Keith" userId="ea8dc369ae6f1d35" providerId="LiveId" clId="{4F41CCA2-23F9-4288-AA75-44E500DD0096}" dt="2021-08-22T23:55:53.677" v="384" actId="20577"/>
        <pc:sldMkLst>
          <pc:docMk/>
          <pc:sldMk cId="1402153912" sldId="380"/>
        </pc:sldMkLst>
        <pc:spChg chg="mod">
          <ac:chgData name="Erin Keith" userId="ea8dc369ae6f1d35" providerId="LiveId" clId="{4F41CCA2-23F9-4288-AA75-44E500DD0096}" dt="2021-08-22T23:55:53.677" v="384" actId="20577"/>
          <ac:spMkLst>
            <pc:docMk/>
            <pc:sldMk cId="1402153912" sldId="380"/>
            <ac:spMk id="44035" creationId="{00000000-0000-0000-0000-000000000000}"/>
          </ac:spMkLst>
        </pc:spChg>
      </pc:sldChg>
      <pc:sldChg chg="modSp">
        <pc:chgData name="Erin Keith" userId="ea8dc369ae6f1d35" providerId="LiveId" clId="{4F41CCA2-23F9-4288-AA75-44E500DD0096}" dt="2021-08-22T23:45:35.799" v="26" actId="20577"/>
        <pc:sldMkLst>
          <pc:docMk/>
          <pc:sldMk cId="1710856045" sldId="465"/>
        </pc:sldMkLst>
        <pc:spChg chg="mod">
          <ac:chgData name="Erin Keith" userId="ea8dc369ae6f1d35" providerId="LiveId" clId="{4F41CCA2-23F9-4288-AA75-44E500DD0096}" dt="2021-08-22T23:45:35.799" v="26" actId="20577"/>
          <ac:spMkLst>
            <pc:docMk/>
            <pc:sldMk cId="1710856045" sldId="465"/>
            <ac:spMk id="3" creationId="{E4653168-DB3B-4B79-A434-E2D83E95B584}"/>
          </ac:spMkLst>
        </pc:spChg>
      </pc:sldChg>
      <pc:sldChg chg="modSp mod">
        <pc:chgData name="Erin Keith" userId="ea8dc369ae6f1d35" providerId="LiveId" clId="{4F41CCA2-23F9-4288-AA75-44E500DD0096}" dt="2021-08-22T23:49:56.659" v="103" actId="20577"/>
        <pc:sldMkLst>
          <pc:docMk/>
          <pc:sldMk cId="3942610867" sldId="466"/>
        </pc:sldMkLst>
        <pc:spChg chg="mod">
          <ac:chgData name="Erin Keith" userId="ea8dc369ae6f1d35" providerId="LiveId" clId="{4F41CCA2-23F9-4288-AA75-44E500DD0096}" dt="2021-08-22T23:49:56.659" v="103" actId="20577"/>
          <ac:spMkLst>
            <pc:docMk/>
            <pc:sldMk cId="3942610867" sldId="466"/>
            <ac:spMk id="3" creationId="{E4653168-DB3B-4B79-A434-E2D83E95B584}"/>
          </ac:spMkLst>
        </pc:spChg>
      </pc:sldChg>
      <pc:sldChg chg="modSp mod">
        <pc:chgData name="Erin Keith" userId="ea8dc369ae6f1d35" providerId="LiveId" clId="{4F41CCA2-23F9-4288-AA75-44E500DD0096}" dt="2021-08-22T23:53:15.672" v="352" actId="20577"/>
        <pc:sldMkLst>
          <pc:docMk/>
          <pc:sldMk cId="3512224028" sldId="475"/>
        </pc:sldMkLst>
        <pc:spChg chg="mod">
          <ac:chgData name="Erin Keith" userId="ea8dc369ae6f1d35" providerId="LiveId" clId="{4F41CCA2-23F9-4288-AA75-44E500DD0096}" dt="2021-08-22T23:53:15.672" v="352" actId="20577"/>
          <ac:spMkLst>
            <pc:docMk/>
            <pc:sldMk cId="3512224028" sldId="475"/>
            <ac:spMk id="110" creationId="{00000000-0000-0000-0000-000000000000}"/>
          </ac:spMkLst>
        </pc:spChg>
      </pc:sldChg>
      <pc:sldChg chg="modSp mod">
        <pc:chgData name="Erin Keith" userId="ea8dc369ae6f1d35" providerId="LiveId" clId="{4F41CCA2-23F9-4288-AA75-44E500DD0096}" dt="2021-08-22T23:54:38.887" v="368" actId="20577"/>
        <pc:sldMkLst>
          <pc:docMk/>
          <pc:sldMk cId="1071920460" sldId="484"/>
        </pc:sldMkLst>
        <pc:spChg chg="mod">
          <ac:chgData name="Erin Keith" userId="ea8dc369ae6f1d35" providerId="LiveId" clId="{4F41CCA2-23F9-4288-AA75-44E500DD0096}" dt="2021-08-22T23:54:38.887" v="368" actId="20577"/>
          <ac:spMkLst>
            <pc:docMk/>
            <pc:sldMk cId="1071920460" sldId="484"/>
            <ac:spMk id="110" creationId="{00000000-0000-0000-0000-000000000000}"/>
          </ac:spMkLst>
        </pc:spChg>
      </pc:sldChg>
      <pc:sldChg chg="modSp mod">
        <pc:chgData name="Erin Keith" userId="ea8dc369ae6f1d35" providerId="LiveId" clId="{4F41CCA2-23F9-4288-AA75-44E500DD0096}" dt="2021-08-22T23:53:40.708" v="353" actId="255"/>
        <pc:sldMkLst>
          <pc:docMk/>
          <pc:sldMk cId="217816271" sldId="495"/>
        </pc:sldMkLst>
        <pc:spChg chg="mod">
          <ac:chgData name="Erin Keith" userId="ea8dc369ae6f1d35" providerId="LiveId" clId="{4F41CCA2-23F9-4288-AA75-44E500DD0096}" dt="2021-08-22T23:53:40.708" v="353" actId="255"/>
          <ac:spMkLst>
            <pc:docMk/>
            <pc:sldMk cId="217816271" sldId="495"/>
            <ac:spMk id="110" creationId="{00000000-0000-0000-0000-000000000000}"/>
          </ac:spMkLst>
        </pc:spChg>
      </pc:sldChg>
      <pc:sldChg chg="modSp mod">
        <pc:chgData name="Erin Keith" userId="ea8dc369ae6f1d35" providerId="LiveId" clId="{4F41CCA2-23F9-4288-AA75-44E500DD0096}" dt="2021-08-22T23:51:57.536" v="140" actId="20577"/>
        <pc:sldMkLst>
          <pc:docMk/>
          <pc:sldMk cId="3566469602" sldId="498"/>
        </pc:sldMkLst>
        <pc:spChg chg="mod">
          <ac:chgData name="Erin Keith" userId="ea8dc369ae6f1d35" providerId="LiveId" clId="{4F41CCA2-23F9-4288-AA75-44E500DD0096}" dt="2021-08-22T23:51:57.536" v="140" actId="20577"/>
          <ac:spMkLst>
            <pc:docMk/>
            <pc:sldMk cId="3566469602" sldId="498"/>
            <ac:spMk id="3" creationId="{00000000-0000-0000-0000-000000000000}"/>
          </ac:spMkLst>
        </pc:spChg>
      </pc:sldChg>
      <pc:sldChg chg="del">
        <pc:chgData name="Erin Keith" userId="ea8dc369ae6f1d35" providerId="LiveId" clId="{4F41CCA2-23F9-4288-AA75-44E500DD0096}" dt="2021-08-22T23:54:49.091" v="369" actId="47"/>
        <pc:sldMkLst>
          <pc:docMk/>
          <pc:sldMk cId="4291461307" sldId="500"/>
        </pc:sldMkLst>
      </pc:sldChg>
      <pc:sldChg chg="modSp mod">
        <pc:chgData name="Erin Keith" userId="ea8dc369ae6f1d35" providerId="LiveId" clId="{4F41CCA2-23F9-4288-AA75-44E500DD0096}" dt="2021-08-22T23:52:55.590" v="350" actId="20577"/>
        <pc:sldMkLst>
          <pc:docMk/>
          <pc:sldMk cId="4217154234" sldId="503"/>
        </pc:sldMkLst>
        <pc:spChg chg="mod">
          <ac:chgData name="Erin Keith" userId="ea8dc369ae6f1d35" providerId="LiveId" clId="{4F41CCA2-23F9-4288-AA75-44E500DD0096}" dt="2021-08-22T23:52:55.590" v="350" actId="20577"/>
          <ac:spMkLst>
            <pc:docMk/>
            <pc:sldMk cId="4217154234" sldId="503"/>
            <ac:spMk id="110" creationId="{00000000-0000-0000-0000-000000000000}"/>
          </ac:spMkLst>
        </pc:spChg>
        <pc:spChg chg="mod">
          <ac:chgData name="Erin Keith" userId="ea8dc369ae6f1d35" providerId="LiveId" clId="{4F41CCA2-23F9-4288-AA75-44E500DD0096}" dt="2021-08-22T23:52:09.313" v="150" actId="20577"/>
          <ac:spMkLst>
            <pc:docMk/>
            <pc:sldMk cId="4217154234" sldId="503"/>
            <ac:spMk id="111" creationId="{00000000-0000-0000-0000-000000000000}"/>
          </ac:spMkLst>
        </pc:spChg>
      </pc:sldChg>
      <pc:sldChg chg="modSp mod">
        <pc:chgData name="Erin Keith" userId="ea8dc369ae6f1d35" providerId="LiveId" clId="{4F41CCA2-23F9-4288-AA75-44E500DD0096}" dt="2021-08-22T23:50:56.504" v="128" actId="6549"/>
        <pc:sldMkLst>
          <pc:docMk/>
          <pc:sldMk cId="3272414742" sldId="504"/>
        </pc:sldMkLst>
        <pc:spChg chg="mod">
          <ac:chgData name="Erin Keith" userId="ea8dc369ae6f1d35" providerId="LiveId" clId="{4F41CCA2-23F9-4288-AA75-44E500DD0096}" dt="2021-08-22T23:50:56.504" v="128" actId="6549"/>
          <ac:spMkLst>
            <pc:docMk/>
            <pc:sldMk cId="3272414742" sldId="504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CA90D-EC3E-604B-A6FA-521DE195B893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12DD7-91DD-A842-803C-29F24802D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26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0B57D-E960-F042-A420-50ECD5D84EF5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8BD8B-BBF6-694A-9D73-8D1BCE887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389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026">
            <a:extLst>
              <a:ext uri="{FF2B5EF4-FFF2-40B4-BE49-F238E27FC236}">
                <a16:creationId xmlns:a16="http://schemas.microsoft.com/office/drawing/2014/main" id="{7027F200-B3AD-4B75-92D1-C167E2ACC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D948D2-AEC3-4147-8654-006A9C232CE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331" name="Rectangle 1027">
            <a:extLst>
              <a:ext uri="{FF2B5EF4-FFF2-40B4-BE49-F238E27FC236}">
                <a16:creationId xmlns:a16="http://schemas.microsoft.com/office/drawing/2014/main" id="{89130E87-D3DC-4226-80D5-87B95283634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9332" name="Rectangle 1028">
            <a:extLst>
              <a:ext uri="{FF2B5EF4-FFF2-40B4-BE49-F238E27FC236}">
                <a16:creationId xmlns:a16="http://schemas.microsoft.com/office/drawing/2014/main" id="{A08E867B-F3C3-4326-A2D8-A4C8CF1722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76BA6C10-55A2-4884-ACE1-8E441D9FEF9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63995529-6100-422C-859E-67AC5C693A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2EBD6567-F352-4F37-A5C0-EFCCB085D5E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A74DC94D-6E00-409B-9152-098FFB692F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6C1AA192-F6EA-44A1-BCAC-2207A49799B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C9004594-0AA6-4AD0-BF1F-5E8D00693C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5AEE7397-E2D7-44E0-9F3D-789C0BB668D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E3EEC021-3B37-4ED3-9F93-8CB1EBADA3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1026">
            <a:extLst>
              <a:ext uri="{FF2B5EF4-FFF2-40B4-BE49-F238E27FC236}">
                <a16:creationId xmlns:a16="http://schemas.microsoft.com/office/drawing/2014/main" id="{A40DAF94-47E3-4D37-9CC6-02056FF9759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29027" name="Rectangle 1027">
            <a:extLst>
              <a:ext uri="{FF2B5EF4-FFF2-40B4-BE49-F238E27FC236}">
                <a16:creationId xmlns:a16="http://schemas.microsoft.com/office/drawing/2014/main" id="{5DA2EAA2-5909-45E5-877B-B1424C1E60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1026">
            <a:extLst>
              <a:ext uri="{FF2B5EF4-FFF2-40B4-BE49-F238E27FC236}">
                <a16:creationId xmlns:a16="http://schemas.microsoft.com/office/drawing/2014/main" id="{821D3096-03EA-4DA3-9D88-9959CFC05E7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1075" name="Rectangle 1027">
            <a:extLst>
              <a:ext uri="{FF2B5EF4-FFF2-40B4-BE49-F238E27FC236}">
                <a16:creationId xmlns:a16="http://schemas.microsoft.com/office/drawing/2014/main" id="{0CE9A53F-915C-4866-B4B4-69F55F283E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1026">
            <a:extLst>
              <a:ext uri="{FF2B5EF4-FFF2-40B4-BE49-F238E27FC236}">
                <a16:creationId xmlns:a16="http://schemas.microsoft.com/office/drawing/2014/main" id="{3A0F353E-BBFA-43D0-8778-FCC817FA306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3123" name="Rectangle 1027">
            <a:extLst>
              <a:ext uri="{FF2B5EF4-FFF2-40B4-BE49-F238E27FC236}">
                <a16:creationId xmlns:a16="http://schemas.microsoft.com/office/drawing/2014/main" id="{6D7634A8-F82A-4D95-8F2A-923FBAADD5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1026">
            <a:extLst>
              <a:ext uri="{FF2B5EF4-FFF2-40B4-BE49-F238E27FC236}">
                <a16:creationId xmlns:a16="http://schemas.microsoft.com/office/drawing/2014/main" id="{5EFF47C0-D611-4600-8D44-9F9A0A1E9AA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7219" name="Rectangle 1027">
            <a:extLst>
              <a:ext uri="{FF2B5EF4-FFF2-40B4-BE49-F238E27FC236}">
                <a16:creationId xmlns:a16="http://schemas.microsoft.com/office/drawing/2014/main" id="{912D4061-3A08-47C2-9C5D-B17FEDC8F1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EA6AC3-D973-E34D-8075-A4D110ABC5FC}" type="slidenum">
              <a:rPr lang="en-US"/>
              <a:pPr/>
              <a:t>34</a:t>
            </a:fld>
            <a:endParaRPr lang="en-US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20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026">
            <a:extLst>
              <a:ext uri="{FF2B5EF4-FFF2-40B4-BE49-F238E27FC236}">
                <a16:creationId xmlns:a16="http://schemas.microsoft.com/office/drawing/2014/main" id="{C8197D1D-3E62-40BA-98B4-FE52DE84468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1379" name="Rectangle 1027">
            <a:extLst>
              <a:ext uri="{FF2B5EF4-FFF2-40B4-BE49-F238E27FC236}">
                <a16:creationId xmlns:a16="http://schemas.microsoft.com/office/drawing/2014/main" id="{BB28BAC9-024F-4006-B09C-0DAAB16C6D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026">
            <a:extLst>
              <a:ext uri="{FF2B5EF4-FFF2-40B4-BE49-F238E27FC236}">
                <a16:creationId xmlns:a16="http://schemas.microsoft.com/office/drawing/2014/main" id="{91701BA4-32B0-4FC2-AC8B-F9582DDDFA4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3427" name="Rectangle 1027">
            <a:extLst>
              <a:ext uri="{FF2B5EF4-FFF2-40B4-BE49-F238E27FC236}">
                <a16:creationId xmlns:a16="http://schemas.microsoft.com/office/drawing/2014/main" id="{65C0FCEF-F512-47EB-95ED-60189C91F9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0361E1EC-FC4A-4C45-AD85-6C6E06D900C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6695D677-E99D-4FA9-BB1C-A12B4778D9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33880693-DC41-441F-81BD-5505DC3D7DC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B515B94A-5298-466C-9CCE-73A36AB83D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A36AD2C9-FAFC-459A-915E-5CF2720BBAD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E69AEDC3-2CCC-40AE-9E7A-4B7DB970C3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3B665F23-0C4D-4A07-976D-37E3039EB13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9F98D552-0A5D-446D-AA4A-96EEA528CF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521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46076C01-B876-4E5E-B243-F556E4DDFF3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FC9D9DD8-417B-4B45-AEE4-B726642C1F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6318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DE0EBD78-CDEF-414C-9905-DE2DD85B59B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9E9AA58A-53FD-4D7A-96F0-9EBE9A51D0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620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E49A-439F-4829-997D-DB7C2025D5B4}" type="datetime1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2_Introduction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61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327B-3CF3-4FD8-8973-B232C5819906}" type="datetime1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2_Introduction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6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979-565A-4E1F-93D2-615B978D4351}" type="datetime1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2_Introduction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29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A4571-4D16-461D-9BD8-0D519D676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DBD9F-F44E-47E7-A7E0-B1AB6E225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2B2DA-21B9-49BC-8E01-16C2D0294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EDAF53-FEBD-49ED-A604-8EE0ED205B66}" type="datetime1">
              <a:rPr lang="en-US" altLang="en-US" smtClean="0"/>
              <a:t>8/25/2021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8BDD8-5201-4540-9876-031025F3DE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D7A9B3-0E33-43F9-9F7B-463A765EC7B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CE19D-BF6E-4E23-A866-79CF2C341DF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2_Introduction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3803837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868CC-7830-4E24-B0DB-4032D99A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F1C58-7C59-4398-AAB2-F52B8B94C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47473-84F5-4D5B-8C39-B38B4A1CA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B7D26C-5518-4EBC-8BE8-1031FBCC651D}" type="datetime1">
              <a:rPr lang="en-US" altLang="en-US" smtClean="0"/>
              <a:t>8/25/2021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2EC6CF-716E-459E-B5E6-C04765CE17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5218AA-671E-422B-B7D2-95943D2D1F8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1456F-88CD-42E9-9967-3EBF3B2D0E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2_Introduction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2201815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E2FBD-9371-452D-9E98-EF7F0C937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76423-597E-4C03-B63E-B3C5834B3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C098A-759A-4BA2-A3BD-592D7C510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E1479C-C58E-4F74-8ED3-1DF26E66F37B}" type="datetime1">
              <a:rPr lang="en-US" altLang="en-US" smtClean="0"/>
              <a:t>8/25/2021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C71C4-1BFE-4C87-AB22-F259A66727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7338DA-CCF1-47A9-8FA9-F3D3E9E625F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C1397-725B-4817-8EF7-7B2BA74E06C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2_Introduction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1836466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434BF-B1B9-4C2C-9482-69840197A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32F21-6552-40A9-A5B2-36D17A77C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5715000"/>
            <a:ext cx="4495800" cy="83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4560B-E342-49AC-BD9C-96D40CC4B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5715000"/>
            <a:ext cx="4495800" cy="83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4EF0-0499-4DA3-A086-F23182DB0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A1FF01-E9B3-4AF0-87CF-1CC549939897}" type="datetime1">
              <a:rPr lang="en-US" altLang="en-US" smtClean="0"/>
              <a:t>8/25/2021</a:t>
            </a:fld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C5538-6DF3-41CE-A6FD-4A82A0A005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38F12FB-2503-433D-B23C-D0DA116A9E5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BE4C3F4-0AE0-4591-B64B-B89F1602A87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2_Introduction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1585795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B2E88-C10B-44B6-B71A-6132E653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19170-1CEC-41B8-8B15-CEE4AC42A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53531-8493-483E-A142-E9A08160D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0794D3-B561-48B9-9BC6-AEAF25F02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333BC-4DA6-4640-A6F5-67970CF750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806089-3A0E-401B-9B10-E0D21F73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E549AD-E30E-4ECE-B132-C06BA069436E}" type="datetime1">
              <a:rPr lang="en-US" altLang="en-US" smtClean="0"/>
              <a:t>8/25/2021</a:t>
            </a:fld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7A0E74-D614-4E1D-B12D-3A485B55A8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E1A0680-FE4D-4328-AF19-30894A8A827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4CE5E62-5713-4747-9F0D-986DCFA237E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2_Introduction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49008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DC153-0F0B-474E-80B3-56DF4724C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65FEC6-86BC-46ED-A169-EFA0625AD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0C0C78-F5FC-4B67-A429-6D2B643487B8}" type="datetime1">
              <a:rPr lang="en-US" altLang="en-US" smtClean="0"/>
              <a:t>8/25/2021</a:t>
            </a:fld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0C375-C2BF-481F-839C-86E5B592E5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7F2282-B434-4691-8A3B-655D642CE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88715-6201-481E-9CBC-12A0D64AD27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2_Introduction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16624693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51D45F-5DD4-4DFA-A55F-F7EB7F2CB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488872-E5A5-4739-B8EC-B1B75E970650}" type="datetime1">
              <a:rPr lang="en-US" altLang="en-US" smtClean="0"/>
              <a:t>8/25/2021</a:t>
            </a:fld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62CBE6-12EA-489E-A918-52690A4DA2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C19B59D-D795-4327-8701-75C3B014612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F6F7F-DAFB-4F1B-A892-58B292AFB5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2_Introduction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5781220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32FF-910B-49EF-9050-4D712B40A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FEC01-46A4-4054-B674-A261C349B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C69B4-5ED7-4B2C-8D4D-EBCF36C7E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B245F-1166-4F4D-A5D6-C8A60BCEA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A6B7EE-817E-4167-9EAA-DE7ADF399453}" type="datetime1">
              <a:rPr lang="en-US" altLang="en-US" smtClean="0"/>
              <a:t>8/25/2021</a:t>
            </a:fld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A2AE7-3283-4F61-ACDA-FD7B1E0DC1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2AD773-8D82-47A8-95AB-F2D2922C72C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14F8533-35A4-447F-B24F-109928D8A43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2_Introduction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199664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0C29-3D39-4CD7-8815-E3B608652DCB}" type="datetime1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2_Introduction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08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F096E-D814-44F0-BEF7-61C12DCFA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DC2DFA-033A-4491-B4DC-09BFE77577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9E133-7EDD-4A9E-B4F5-3E0037C67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1FBC9-6642-487A-ADFA-DF25DDFED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827C45-D601-48C8-920C-766C7F03035B}" type="datetime1">
              <a:rPr lang="en-US" altLang="en-US" smtClean="0"/>
              <a:t>8/25/2021</a:t>
            </a:fld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3C160-DEB4-4EC9-B465-AEA274CB60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DCD44E-A90D-47FC-A73D-2A70CB3FC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D4E932B-48E4-4A99-9EC7-4B2D897A421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2_Introduction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36622506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4A200-97BC-46DB-BE81-DD073AED4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DEB6B-486D-46EA-A7D5-3EC2B0487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7D59A-9058-4C5C-8D69-6AFD35922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ED96D1-B9DB-4013-85CF-677FB9E3AAE6}" type="datetime1">
              <a:rPr lang="en-US" altLang="en-US" smtClean="0"/>
              <a:t>8/25/2021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B8AE59-B3CA-4A78-841B-6941C5B926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68E5A4-A465-41E2-896A-141B6AD662B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8AD88-DBDF-4509-A215-F0E724DEF9E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2_Introduction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25689054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27D942-E2D8-449B-8235-6CA5E68FB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553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BF3E50-FF3F-4C59-BD41-97A23D488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553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1E3D8-92CD-484E-B52C-1222B511D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DDDA0D-901F-4D4C-9D33-152091E0B104}" type="datetime1">
              <a:rPr lang="en-US" altLang="en-US" smtClean="0"/>
              <a:t>8/25/2021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DEC028-82C8-43FF-BAF1-FE2B9D48A0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0537D6-A3A2-4762-A35F-EEC143E191F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6BADF-D68E-4300-B665-C756BB4C491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2_Introduction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353245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F65A5-328F-4D8F-BFCE-D712B5E438D9}" type="datetime1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2_Introduction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721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A0A2-A3D6-4038-9FFE-C0A54A3A7784}" type="datetime1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2_Introduction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B810-37B9-4A20-8D0D-22EC0F939A04}" type="datetime1">
              <a:rPr lang="en-US" smtClean="0"/>
              <a:t>8/25/2021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2_Introduction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34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A6FF-EE0D-45E4-947B-523A495C18E3}" type="datetime1">
              <a:rPr lang="en-US" smtClean="0"/>
              <a:t>8/25/2021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2_Introduction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5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A47B-F054-491E-AEDD-733E1279E44E}" type="datetime1">
              <a:rPr lang="en-US" smtClean="0"/>
              <a:t>8/25/2021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2_Introduction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5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D5D9294-B86B-4C0B-B68F-CBA65148D971}" type="datetime1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2_Introduction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58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B111D-2155-464D-A2A3-FDB7330B2DDA}" type="datetime1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2_Introduction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3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31EE16-78A1-4C6C-9F69-40B21DC74E49}" type="datetime1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2_Introduction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30BEF4-F42D-9543-9633-19C3F5F35AA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70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32EA5DD-F984-4360-8443-0F8062776F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9016CC1-9E6A-4638-B414-0DAD357761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4C1D77B-D090-4E52-9052-84B2DEE1038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A3756FA1-BF97-4BD3-8AFC-2D3BCA79FD67}" type="datetime1">
              <a:rPr lang="en-US" altLang="en-US" smtClean="0"/>
              <a:t>8/25/2021</a:t>
            </a:fld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8E201FE-F132-47A3-8A09-1FD80D16AA3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E0445C0-91AB-4AB2-B345-82B99BADD30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3AA3B74-68E2-4CC6-9D02-3E7C2271578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altLang="en-US"/>
              <a:t>2_Introduction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375961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panose="020B0604020202020204" pitchFamily="34" charset="0"/>
        </a:defRPr>
      </a:lvl9pPr>
    </p:titleStyle>
    <p:bodyStyle>
      <a:lvl1pPr marL="609600" indent="-609600" algn="ctr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2667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371600" indent="-2667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752600" indent="-2667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2098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5.jpeg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10.jpeg"/><Relationship Id="rId4" Type="http://schemas.openxmlformats.org/officeDocument/2006/relationships/image" Target="../media/image3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11.jpeg"/><Relationship Id="rId4" Type="http://schemas.openxmlformats.org/officeDocument/2006/relationships/image" Target="../media/image3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12.jpeg"/><Relationship Id="rId4" Type="http://schemas.openxmlformats.org/officeDocument/2006/relationships/image" Target="../media/image3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13.jpeg"/><Relationship Id="rId4" Type="http://schemas.openxmlformats.org/officeDocument/2006/relationships/image" Target="../media/image3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3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14.jpeg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2.xml"/><Relationship Id="rId5" Type="http://schemas.openxmlformats.org/officeDocument/2006/relationships/image" Target="../media/image15.jpeg"/><Relationship Id="rId4" Type="http://schemas.openxmlformats.org/officeDocument/2006/relationships/image" Target="../media/image3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3.xml"/><Relationship Id="rId5" Type="http://schemas.openxmlformats.org/officeDocument/2006/relationships/image" Target="../media/image16.jpeg"/><Relationship Id="rId4" Type="http://schemas.openxmlformats.org/officeDocument/2006/relationships/image" Target="../media/image3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4.jpeg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446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Erin Keith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2_Introduction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25"/>
    </mc:Choice>
    <mc:Fallback xmlns="">
      <p:transition spd="slow" advTm="1012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026">
            <a:extLst>
              <a:ext uri="{FF2B5EF4-FFF2-40B4-BE49-F238E27FC236}">
                <a16:creationId xmlns:a16="http://schemas.microsoft.com/office/drawing/2014/main" id="{F024D706-D865-40DC-81A7-7D4CC4BFE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42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3429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4572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28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Operating System as an Extended Machine</a:t>
            </a:r>
          </a:p>
        </p:txBody>
      </p:sp>
      <p:sp>
        <p:nvSpPr>
          <p:cNvPr id="104451" name="Rectangle 1027">
            <a:extLst>
              <a:ext uri="{FF2B5EF4-FFF2-40B4-BE49-F238E27FC236}">
                <a16:creationId xmlns:a16="http://schemas.microsoft.com/office/drawing/2014/main" id="{EF7A5E8C-2404-4C96-BF8E-684EC697E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1905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609600" marR="0" lvl="0" indent="-609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Figure 1-2. Operating systems turn ugly hardware into beautiful abstractions.</a:t>
            </a:r>
          </a:p>
        </p:txBody>
      </p:sp>
      <p:sp>
        <p:nvSpPr>
          <p:cNvPr id="104452" name="Rectangle 1028">
            <a:extLst>
              <a:ext uri="{FF2B5EF4-FFF2-40B4-BE49-F238E27FC236}">
                <a16:creationId xmlns:a16="http://schemas.microsoft.com/office/drawing/2014/main" id="{5F6778FC-EFAA-4C8B-8F8D-39087250E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Tanenbaum, Modern Operating Systems 3 e, (c) 2008 Prentice-Hall, Inc. All rights reserved. 0-13-</a:t>
            </a:r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6006639</a:t>
            </a:r>
          </a:p>
        </p:txBody>
      </p:sp>
      <p:pic>
        <p:nvPicPr>
          <p:cNvPr id="104453" name="Picture 1029">
            <a:extLst>
              <a:ext uri="{FF2B5EF4-FFF2-40B4-BE49-F238E27FC236}">
                <a16:creationId xmlns:a16="http://schemas.microsoft.com/office/drawing/2014/main" id="{03F7C328-0568-4E52-A563-EB29C7BA4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1609725"/>
            <a:ext cx="59817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93B25B-444B-48E2-B195-E46FADC14C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en-US"/>
              <a:t>2_Introduction</a:t>
            </a:r>
            <a:endParaRPr lang="en-US" altLang="en-US" b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5D5E41-0012-4CBF-AE5E-8A39EC13D1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19B59D-D795-4327-8701-75C3B014612D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5E77696D-A7EE-4632-8A51-43C569757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9563"/>
            <a:ext cx="9144000" cy="133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3429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4572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28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Operating System as a Resource Manager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94527E78-1F86-4D2D-BDCB-BDC54CEDD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" y="2138363"/>
            <a:ext cx="7507288" cy="441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90600" indent="-2667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381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Allow multiple programs to run at the same time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Manage and protect memory, I/O devices, and other resources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Includes multiplexing (sharing) resources in two different ways: </a:t>
            </a:r>
          </a:p>
          <a:p>
            <a:pPr marL="990600" marR="0" lvl="1" indent="-2667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 time</a:t>
            </a:r>
          </a:p>
          <a:p>
            <a:pPr marL="990600" marR="0" lvl="1" indent="-2667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 space</a:t>
            </a:r>
          </a:p>
        </p:txBody>
      </p:sp>
      <p:sp>
        <p:nvSpPr>
          <p:cNvPr id="106500" name="Rectangle 4">
            <a:extLst>
              <a:ext uri="{FF2B5EF4-FFF2-40B4-BE49-F238E27FC236}">
                <a16:creationId xmlns:a16="http://schemas.microsoft.com/office/drawing/2014/main" id="{2D97E301-19CA-4571-B8BA-DD0F5A832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32575"/>
            <a:ext cx="9144000" cy="17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Tanenbaum, Modern Operating Systems 3 e, (c) 2008 Prentice-Hall, Inc. All rights reserved. 0-13-6006639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EA7C8C-3B51-4C0E-8BF6-F1C6209A3B7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en-US"/>
              <a:t>2_Introduction</a:t>
            </a:r>
            <a:endParaRPr lang="en-US" altLang="en-US" b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345B4C-369B-4F3A-A7B7-3F0C03B4F1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19B59D-D795-4327-8701-75C3B014612D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AD3E4C18-B828-4C48-8066-BCBE08AEB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50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3429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4572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28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History of Operating Systems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CB3A33A8-FBFD-4318-AA84-2253F12C5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475" y="1751013"/>
            <a:ext cx="8010525" cy="480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1905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Generations: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(1945–55) Vacuum Tubes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(1955–65) Transistors and Batch Systems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(1965–1980) ICs and Multiprogramming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(1980–Present) Personal Computers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Char char="•"/>
              <a:tabLst/>
              <a:defRPr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(1990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–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Present) Mobile Computers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8548" name="Rectangle 4">
            <a:extLst>
              <a:ext uri="{FF2B5EF4-FFF2-40B4-BE49-F238E27FC236}">
                <a16:creationId xmlns:a16="http://schemas.microsoft.com/office/drawing/2014/main" id="{8A010853-E2D6-46CE-A916-AA5895E1B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32575"/>
            <a:ext cx="9144000" cy="17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Tanenbaum, Modern Operating Systems 3 e, (c) 2008 Prentice-Hall, Inc. All rights reserved. 0-13-6006639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936CE3-C1C6-41DD-9E11-E3E34B6C24A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en-US"/>
              <a:t>2_Introduction</a:t>
            </a:r>
            <a:endParaRPr lang="en-US" altLang="en-US" b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429753-BAAA-4AF2-B1EA-00E41C3C3B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19B59D-D795-4327-8701-75C3B014612D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Operating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Vacuum tubes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All programming done in absolute machine language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OR sometimes by wiring up electrical circuits (like a switchboard)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2_Introduction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0BEF4-F42D-9543-9633-19C3F5F35AA3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14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E428388A-A957-49AA-95C6-BBD79AE06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3429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4572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28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Transistors and Batch Systems (1)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51312C6E-38B5-43DC-A53A-6FBFC5EFC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54625"/>
            <a:ext cx="914400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1905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609600" marR="0" lvl="0" indent="-609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Figure 1-3. An early batch system. </a:t>
            </a:r>
            <a:b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(a) Programmers bring cards to 1401. </a:t>
            </a:r>
            <a:b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(b)1401 reads batch of jobs onto tape.</a:t>
            </a:r>
          </a:p>
        </p:txBody>
      </p:sp>
      <p:sp>
        <p:nvSpPr>
          <p:cNvPr id="110596" name="Rectangle 4">
            <a:extLst>
              <a:ext uri="{FF2B5EF4-FFF2-40B4-BE49-F238E27FC236}">
                <a16:creationId xmlns:a16="http://schemas.microsoft.com/office/drawing/2014/main" id="{074EC017-F48F-4B21-8CD3-295D1F133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32575"/>
            <a:ext cx="9144000" cy="17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Tanenbaum, Modern Operating Systems 3 e, (c) 2008 Prentice-Hall, Inc. All rights reserved. 0-13-6006639</a:t>
            </a:r>
          </a:p>
        </p:txBody>
      </p:sp>
      <p:pic>
        <p:nvPicPr>
          <p:cNvPr id="110597" name="Picture 5">
            <a:extLst>
              <a:ext uri="{FF2B5EF4-FFF2-40B4-BE49-F238E27FC236}">
                <a16:creationId xmlns:a16="http://schemas.microsoft.com/office/drawing/2014/main" id="{A2676585-4A50-4C79-ACE2-52791B795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2341563"/>
            <a:ext cx="6778625" cy="217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855BFA-DA5E-426E-BF0C-5FAF41760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2_Introduction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C6EC6C-1EF8-42F8-8F04-3F448C97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20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E69E5081-07AF-46DD-821F-6FA7C6AA5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3429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4572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28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Transistors and Batch Systems (2)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DC4274E8-9064-4A8F-B060-2244F0394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45113"/>
            <a:ext cx="91440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1905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609600" marR="0" lvl="0" indent="-609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Figure 1-3. (c) Operator carries input tape to 7094. </a:t>
            </a:r>
            <a:b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(d) 7094 does computing. (e) Operator carries output tape to 1401. (f) 1401 prints output. </a:t>
            </a:r>
          </a:p>
        </p:txBody>
      </p:sp>
      <p:sp>
        <p:nvSpPr>
          <p:cNvPr id="112644" name="Rectangle 4">
            <a:extLst>
              <a:ext uri="{FF2B5EF4-FFF2-40B4-BE49-F238E27FC236}">
                <a16:creationId xmlns:a16="http://schemas.microsoft.com/office/drawing/2014/main" id="{83284C67-0C00-4CCA-B1A0-36535CEA0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32575"/>
            <a:ext cx="9144000" cy="17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Tanenbaum, Modern Operating Systems 3 e, (c) 2008 Prentice-Hall, Inc. All rights reserved. 0-13-6006639</a:t>
            </a:r>
          </a:p>
        </p:txBody>
      </p:sp>
      <p:pic>
        <p:nvPicPr>
          <p:cNvPr id="112645" name="Picture 5">
            <a:extLst>
              <a:ext uri="{FF2B5EF4-FFF2-40B4-BE49-F238E27FC236}">
                <a16:creationId xmlns:a16="http://schemas.microsoft.com/office/drawing/2014/main" id="{FB6B063C-796D-4337-BEDB-5CBBDC2A3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2341563"/>
            <a:ext cx="6778625" cy="217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34870ED-E585-4485-8C9B-58D1009B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2_Introduction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0584D2-C4CA-4743-9C51-EEB5B0D49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80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Operating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Transistors and Batch Systems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Write program on paper (in FORTRAN or assembly)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Punch it on cards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Hand to input operators in input room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Tear off output for programmer in output room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*if the FORTRAN compiler was needed, those cards would have to be fed in, too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Eventually became trays full of jobs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2_Introduction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0BEF4-F42D-9543-9633-19C3F5F35AA3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136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A98B87B8-F378-42ED-8F41-7A2460DC9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1905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609600" marR="0" lvl="0" indent="-6096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Figure 1-5. A multiprogramming system </a:t>
            </a:r>
            <a:b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with three jobs in memory.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B4D2FC42-8F95-4CD4-9A4E-D7130DA9E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3429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4572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28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ICs and Multiprogramming</a:t>
            </a:r>
          </a:p>
        </p:txBody>
      </p:sp>
      <p:sp>
        <p:nvSpPr>
          <p:cNvPr id="117764" name="Rectangle 4">
            <a:extLst>
              <a:ext uri="{FF2B5EF4-FFF2-40B4-BE49-F238E27FC236}">
                <a16:creationId xmlns:a16="http://schemas.microsoft.com/office/drawing/2014/main" id="{95ABEFF0-A383-4FE1-BE0F-02930164D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Tanenbaum, Modern Operating Systems 3 e, (c) 2008 Prentice-Hall, Inc. All rights reserved. 0-13-</a:t>
            </a:r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6006639</a:t>
            </a:r>
          </a:p>
        </p:txBody>
      </p:sp>
      <p:pic>
        <p:nvPicPr>
          <p:cNvPr id="117765" name="Picture 5">
            <a:extLst>
              <a:ext uri="{FF2B5EF4-FFF2-40B4-BE49-F238E27FC236}">
                <a16:creationId xmlns:a16="http://schemas.microsoft.com/office/drawing/2014/main" id="{BA0C69F9-D86A-4C7E-AE39-FD30A07EA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613" y="2266950"/>
            <a:ext cx="3152775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DCEE09-BDEE-4BD9-A60C-C51149002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2_Introduction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ADBB3C-3E7C-4F1F-81C3-78C32E7B7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50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History of Operating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4841240" cy="448975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Integrated Circuits and Multiprogramming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science vs commercial products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IBM: series of software compatible machines which could run different programs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Different companies had different families of compatible computers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Enormous, buggy OS built in assembly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multiprogramming – running several programs on one processor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UNIX started with Ken Thompson at Bell Labs</a:t>
            </a:r>
          </a:p>
        </p:txBody>
      </p:sp>
      <p:pic>
        <p:nvPicPr>
          <p:cNvPr id="44034" name="Picture 2">
            <a:extLst>
              <a:ext uri="{FF2B5EF4-FFF2-40B4-BE49-F238E27FC236}">
                <a16:creationId xmlns:a16="http://schemas.microsoft.com/office/drawing/2014/main" id="{4B7E7A04-15B9-467E-9DDE-31E6A3C14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15427" y="1931076"/>
            <a:ext cx="2351332" cy="3441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8" y="6459785"/>
            <a:ext cx="3617103" cy="365125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all" spc="0" normalizeH="0" baseline="0" noProof="0">
                <a:ln>
                  <a:noFill/>
                </a:ln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2_Introduction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3" y="6459785"/>
            <a:ext cx="984019" cy="365125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8A30BEF4-F42D-9543-9633-19C3F5F35AA3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653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History of Operating Systems</a:t>
            </a:r>
          </a:p>
        </p:txBody>
      </p:sp>
      <p:pic>
        <p:nvPicPr>
          <p:cNvPr id="45058" name="Picture 2">
            <a:extLst>
              <a:ext uri="{FF2B5EF4-FFF2-40B4-BE49-F238E27FC236}">
                <a16:creationId xmlns:a16="http://schemas.microsoft.com/office/drawing/2014/main" id="{EA026FC9-9556-42C0-909D-49C9A3289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324" y="3001875"/>
            <a:ext cx="2321247" cy="129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9799" y="1845734"/>
            <a:ext cx="4886961" cy="402336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Personal Computers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Chips with thousands of transistors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General purpose CPUs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Comedy of errors: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Intel, </a:t>
            </a:r>
            <a:r>
              <a:rPr lang="en-US" sz="2000" dirty="0" err="1"/>
              <a:t>Kildall</a:t>
            </a:r>
            <a:r>
              <a:rPr lang="en-US" sz="2000" dirty="0"/>
              <a:t> and CP/M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IBM, Bill Gates and MS-DOS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Xerox, Steve Jobs and GUIs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8" y="6459785"/>
            <a:ext cx="3617103" cy="365125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all" spc="0" normalizeH="0" baseline="0" noProof="0">
                <a:ln>
                  <a:noFill/>
                </a:ln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2_Introduction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3" y="6459785"/>
            <a:ext cx="984019" cy="365125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8A30BEF4-F42D-9543-9633-19C3F5F35AA3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272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Who’s this?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Erin Keith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2_Introduction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Ada Lovelace | Babbage Engine | Computer History Museum">
            <a:extLst>
              <a:ext uri="{FF2B5EF4-FFF2-40B4-BE49-F238E27FC236}">
                <a16:creationId xmlns:a16="http://schemas.microsoft.com/office/drawing/2014/main" id="{06B781E1-9E78-4D3A-B567-628E7DDA2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660" y="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51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25"/>
    </mc:Choice>
    <mc:Fallback xmlns="">
      <p:transition spd="slow" advTm="1012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Operating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Mobile Computers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Personal Digital Assistant was the precursor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Nokia first to combine phone with PDA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running Symbian OS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became Windows phone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Blackberry was a strong contender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iPhone changed it all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Android (Linux based) from Google now dominant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2_Introduction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0BEF4-F42D-9543-9633-19C3F5F35AA3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153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Battle Royale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/>
              <a:t>OSx</a:t>
            </a:r>
            <a:r>
              <a:rPr lang="en-US" sz="2400" dirty="0"/>
              <a:t>/iOS     vs     Windows     vs     Linux/Android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2_Introduction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0BEF4-F42D-9543-9633-19C3F5F35AA3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350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C2038E3A-214F-43CC-8D8D-D70A87B40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3429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4572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28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Computer Hardware Review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07ED4955-2303-440A-A716-EA20182BE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1905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609600" marR="0" lvl="0" indent="-609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Figure 1-6. Some of the components </a:t>
            </a:r>
            <a:b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of a simple personal computer.</a:t>
            </a:r>
          </a:p>
        </p:txBody>
      </p:sp>
      <p:sp>
        <p:nvSpPr>
          <p:cNvPr id="119812" name="Rectangle 4">
            <a:extLst>
              <a:ext uri="{FF2B5EF4-FFF2-40B4-BE49-F238E27FC236}">
                <a16:creationId xmlns:a16="http://schemas.microsoft.com/office/drawing/2014/main" id="{F8216F94-4254-439D-BE8C-1441839C3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32575"/>
            <a:ext cx="9144000" cy="17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Tanenbaum, Modern Operating Systems 3 e, (c) 2008 Prentice-Hall, Inc. All rights reserved. 0-13-6006639</a:t>
            </a:r>
          </a:p>
        </p:txBody>
      </p:sp>
      <p:pic>
        <p:nvPicPr>
          <p:cNvPr id="119813" name="Picture 5">
            <a:extLst>
              <a:ext uri="{FF2B5EF4-FFF2-40B4-BE49-F238E27FC236}">
                <a16:creationId xmlns:a16="http://schemas.microsoft.com/office/drawing/2014/main" id="{3CCDE79D-6B5F-4582-8016-35D938EF2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2228850"/>
            <a:ext cx="8150225" cy="253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5D78A1-4539-4EDF-B785-107542E001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en-US"/>
              <a:t>2_Introduction</a:t>
            </a:r>
            <a:endParaRPr lang="en-US" altLang="en-US" b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D25FBF-BF65-4F6A-9CE1-B638D7FD4D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19B59D-D795-4327-8701-75C3B014612D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476689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“Brain” of the computer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Fetch, decode, execute instructions until program is done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Each CPU has its own instruction set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x86 vs ARM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Registers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general data/instructions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program counter (next instruction)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stack pointer (top of current stack which contains frames for each procedure)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Program Status Work (condition code bits for </a:t>
            </a:r>
            <a:r>
              <a:rPr lang="en-US" sz="2400"/>
              <a:t>system calls and I/O)</a:t>
            </a:r>
            <a:endParaRPr lang="en-US" sz="2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2_Introduction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0BEF4-F42D-9543-9633-19C3F5F35AA3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42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0969B729-4D11-4549-8049-9219446A1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3429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4572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28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CPU Pipelining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C7E0AD82-E3D4-4DA5-9916-4A17F88D4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1905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609600" marR="0" lvl="0" indent="-609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Figure 1-7. (a) A three-stage pipeline. (b) A superscalar CPU.</a:t>
            </a:r>
          </a:p>
        </p:txBody>
      </p:sp>
      <p:sp>
        <p:nvSpPr>
          <p:cNvPr id="121860" name="Rectangle 4">
            <a:extLst>
              <a:ext uri="{FF2B5EF4-FFF2-40B4-BE49-F238E27FC236}">
                <a16:creationId xmlns:a16="http://schemas.microsoft.com/office/drawing/2014/main" id="{C5AF3D29-AE12-4FE6-9CFC-75835447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32575"/>
            <a:ext cx="9144000" cy="17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Tanenbaum, Modern Operating Systems 3 e, (c) 2008 Prentice-Hall, Inc. All rights reserved. 0-13-6006639</a:t>
            </a:r>
          </a:p>
        </p:txBody>
      </p:sp>
      <p:pic>
        <p:nvPicPr>
          <p:cNvPr id="121861" name="Picture 5">
            <a:extLst>
              <a:ext uri="{FF2B5EF4-FFF2-40B4-BE49-F238E27FC236}">
                <a16:creationId xmlns:a16="http://schemas.microsoft.com/office/drawing/2014/main" id="{CC7EE592-05CE-42FE-9C9A-1509146C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38" y="2347913"/>
            <a:ext cx="712152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4E06B2-5207-4F05-AA21-639115FE98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en-US"/>
              <a:t>2_Introduction</a:t>
            </a:r>
            <a:endParaRPr lang="en-US" altLang="en-US" b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208F92-B26A-4AB8-93AA-F28D367AA0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19B59D-D795-4327-8701-75C3B014612D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and Multicore Chips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476689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Pipeline -&gt; Superscalar -&gt; bigger caches -&gt; multithreading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allows the CPU to hold the state of two different threads, then switch back and forth 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thread: a kind of lightweight process which is running a program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Ex: one process needs to read from memory, CPU switches to another thread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*Not true “parallelism”, just thread-switching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2_Introduction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0BEF4-F42D-9543-9633-19C3F5F35AA3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00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1C62A6CF-BDA1-4401-9BE0-DDB0EFB63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1905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609600" marR="0" lvl="0" indent="-6096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Figure 1-8. (a) A quad-core chip with a shared L2 cache. </a:t>
            </a:r>
            <a:b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(b) A quad-core chip with separate L2 caches.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966B28D2-2F4D-4A39-9B4D-1E0DF23E0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3429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4572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28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Multithreaded and Multicore Chips</a:t>
            </a:r>
          </a:p>
        </p:txBody>
      </p:sp>
      <p:sp>
        <p:nvSpPr>
          <p:cNvPr id="123908" name="Rectangle 4">
            <a:extLst>
              <a:ext uri="{FF2B5EF4-FFF2-40B4-BE49-F238E27FC236}">
                <a16:creationId xmlns:a16="http://schemas.microsoft.com/office/drawing/2014/main" id="{36662FCE-0F97-41C7-92B7-3D8413983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Tanenbaum, Modern Operating Systems 3 e, (c) 2008 Prentice-Hall, Inc. All rights reserved. 0-13-</a:t>
            </a:r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6006639</a:t>
            </a:r>
          </a:p>
        </p:txBody>
      </p:sp>
      <p:pic>
        <p:nvPicPr>
          <p:cNvPr id="123909" name="Picture 5">
            <a:extLst>
              <a:ext uri="{FF2B5EF4-FFF2-40B4-BE49-F238E27FC236}">
                <a16:creationId xmlns:a16="http://schemas.microsoft.com/office/drawing/2014/main" id="{84DE8BAA-67C6-40EA-B7B5-832F7500B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1814513"/>
            <a:ext cx="51054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54A007-E7D7-49CD-83FC-8AAA2D9E5C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en-US"/>
              <a:t>2_Introduction</a:t>
            </a:r>
            <a:endParaRPr lang="en-US" altLang="en-US" b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AE7B26-EED8-4006-BF64-14BA195767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19B59D-D795-4327-8701-75C3B014612D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DBE07CD6-87C4-4FCF-8A5D-665E4AFFA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1905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609600" marR="0" lvl="0" indent="-6096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Figure 1-9. A typical memory hierarchy. </a:t>
            </a:r>
            <a:b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numbers are very rough approximations.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3DD7C768-4DA3-4D1C-A34A-F3907B22F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3429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4572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28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Memory (1)</a:t>
            </a:r>
          </a:p>
        </p:txBody>
      </p:sp>
      <p:sp>
        <p:nvSpPr>
          <p:cNvPr id="125956" name="Rectangle 4">
            <a:extLst>
              <a:ext uri="{FF2B5EF4-FFF2-40B4-BE49-F238E27FC236}">
                <a16:creationId xmlns:a16="http://schemas.microsoft.com/office/drawing/2014/main" id="{97B78F43-842C-4C55-B513-366078AA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Tanenbaum, Modern Operating Systems 3 e, (c) 2008 Prentice-Hall, Inc. All rights reserved. 0-13-</a:t>
            </a:r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6006639</a:t>
            </a:r>
          </a:p>
        </p:txBody>
      </p:sp>
      <p:pic>
        <p:nvPicPr>
          <p:cNvPr id="125957" name="Picture 5">
            <a:extLst>
              <a:ext uri="{FF2B5EF4-FFF2-40B4-BE49-F238E27FC236}">
                <a16:creationId xmlns:a16="http://schemas.microsoft.com/office/drawing/2014/main" id="{D33BF359-F8E6-4B5C-8257-D694561E2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747838"/>
            <a:ext cx="83058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61B39E-C2B4-4978-B938-25B71A68F71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en-US"/>
              <a:t>2_Introduction</a:t>
            </a:r>
            <a:endParaRPr lang="en-US" altLang="en-US" b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5BBF8C-CA73-474B-AD9A-385C405892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19B59D-D795-4327-8701-75C3B014612D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1026">
            <a:extLst>
              <a:ext uri="{FF2B5EF4-FFF2-40B4-BE49-F238E27FC236}">
                <a16:creationId xmlns:a16="http://schemas.microsoft.com/office/drawing/2014/main" id="{E041930A-CE92-4302-96E0-D1D1A0EBF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1501775"/>
            <a:ext cx="8585200" cy="505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1905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Questions when dealing with cache: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When to put a new item into the cache.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Which cache line to put the new item in.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Which item to remove from the cache when a slot is needed.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Where to put a newly evicted item in the larger memory.</a:t>
            </a:r>
          </a:p>
        </p:txBody>
      </p:sp>
      <p:sp>
        <p:nvSpPr>
          <p:cNvPr id="128003" name="Rectangle 1027">
            <a:extLst>
              <a:ext uri="{FF2B5EF4-FFF2-40B4-BE49-F238E27FC236}">
                <a16:creationId xmlns:a16="http://schemas.microsoft.com/office/drawing/2014/main" id="{28DD5AB4-7083-40C7-AB73-5A74157A1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3429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4572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28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Memory (2)</a:t>
            </a:r>
          </a:p>
        </p:txBody>
      </p:sp>
      <p:sp>
        <p:nvSpPr>
          <p:cNvPr id="128004" name="Rectangle 1028">
            <a:extLst>
              <a:ext uri="{FF2B5EF4-FFF2-40B4-BE49-F238E27FC236}">
                <a16:creationId xmlns:a16="http://schemas.microsoft.com/office/drawing/2014/main" id="{F12A6656-5C33-4A0B-9B5A-4B9EA0C1A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Tanenbaum, Modern Operating Systems 3 e, (c) 2008 Prentice-Hall, Inc. All rights reserved. 0-13-</a:t>
            </a:r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6006639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3A77FA-2521-4005-96EE-8EDCF31451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en-US"/>
              <a:t>2_Introduction</a:t>
            </a:r>
            <a:endParaRPr lang="en-US" altLang="en-US" b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58E29D-D37E-4524-86C7-B3C90F9252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19B59D-D795-4327-8701-75C3B014612D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1026">
            <a:extLst>
              <a:ext uri="{FF2B5EF4-FFF2-40B4-BE49-F238E27FC236}">
                <a16:creationId xmlns:a16="http://schemas.microsoft.com/office/drawing/2014/main" id="{FC4A1FB4-CF76-4879-AA1B-5CE38929B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1905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609600" marR="0" lvl="0" indent="-6096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Figure 1-10. Structure of a disk drive.</a:t>
            </a:r>
          </a:p>
        </p:txBody>
      </p:sp>
      <p:sp>
        <p:nvSpPr>
          <p:cNvPr id="130051" name="Rectangle 1027">
            <a:extLst>
              <a:ext uri="{FF2B5EF4-FFF2-40B4-BE49-F238E27FC236}">
                <a16:creationId xmlns:a16="http://schemas.microsoft.com/office/drawing/2014/main" id="{8DEB4350-1CC6-44BD-8B14-E9E92AB4F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3429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4572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28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Disks</a:t>
            </a:r>
          </a:p>
        </p:txBody>
      </p:sp>
      <p:sp>
        <p:nvSpPr>
          <p:cNvPr id="130052" name="Rectangle 1028">
            <a:extLst>
              <a:ext uri="{FF2B5EF4-FFF2-40B4-BE49-F238E27FC236}">
                <a16:creationId xmlns:a16="http://schemas.microsoft.com/office/drawing/2014/main" id="{90583473-59B0-4FDB-8C6B-E1DEBAC17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Tanenbaum, Modern Operating Systems 3 e, (c) 2008 Prentice-Hall, Inc. All rights reserved. 0-13-</a:t>
            </a:r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6006639</a:t>
            </a:r>
          </a:p>
        </p:txBody>
      </p:sp>
      <p:pic>
        <p:nvPicPr>
          <p:cNvPr id="130053" name="Picture 1029">
            <a:extLst>
              <a:ext uri="{FF2B5EF4-FFF2-40B4-BE49-F238E27FC236}">
                <a16:creationId xmlns:a16="http://schemas.microsoft.com/office/drawing/2014/main" id="{AE9EFC7F-F4F2-4EAB-B2C4-AC77CB368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1419225"/>
            <a:ext cx="6981825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12DC10-DD61-4EA9-90F6-A7D1B84CFF5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en-US"/>
              <a:t>2_Introduction</a:t>
            </a:r>
            <a:endParaRPr lang="en-US" altLang="en-US" b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D8610E-F5B0-4F24-B583-0639CBA95C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19B59D-D795-4327-8701-75C3B014612D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 Lovelace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First programmer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The programming language Ada is named after her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Daughter of British poet Lord Byron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Helped Charles Babbage in his quest to build the first digital computer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2_Introduction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0BEF4-F42D-9543-9633-19C3F5F35AA3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710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476689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“magnetic” disk consists of platters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Track: ring-shaped region where info is written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Sectors: divisions on a track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/>
              <a:t>Sloooooooow</a:t>
            </a:r>
            <a:endParaRPr lang="en-US" sz="2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*SSDs (Flash memory)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2_Introduction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0BEF4-F42D-9543-9633-19C3F5F35AA3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327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476689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controller + device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driver: software which talks to a controller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needs to be put into the operating system so it can be run in kernel mode.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busy waiting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program issues system call -&gt; kernel sends procedure to driver -&gt; driver starts I/O -&gt; polls device -&gt; driver puts data then returns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interrupt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driver starts device -&gt; receives interrupt -&gt; driver returns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2_Introduction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0BEF4-F42D-9543-9633-19C3F5F35AA3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433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E75B8406-A2FE-4E3C-A585-BCBA9E735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1905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609600" marR="0" lvl="0" indent="-6096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Figure 1-11. (a) The steps in starting an I/O device and </a:t>
            </a:r>
            <a:b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getting an interrupt. 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306241D1-FE97-4F04-A1A4-C49EBCD6B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3429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4572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28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I/O Devices</a:t>
            </a:r>
          </a:p>
        </p:txBody>
      </p:sp>
      <p:sp>
        <p:nvSpPr>
          <p:cNvPr id="132100" name="Rectangle 4">
            <a:extLst>
              <a:ext uri="{FF2B5EF4-FFF2-40B4-BE49-F238E27FC236}">
                <a16:creationId xmlns:a16="http://schemas.microsoft.com/office/drawing/2014/main" id="{11E259C4-2CDE-47A7-981F-0E0D89160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Tanenbaum, Modern Operating Systems 3 e, (c) 2008 Prentice-Hall, Inc. All rights reserved. 0-13-</a:t>
            </a:r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6006639</a:t>
            </a:r>
          </a:p>
        </p:txBody>
      </p:sp>
      <p:sp>
        <p:nvSpPr>
          <p:cNvPr id="132102" name="Rectangle 6">
            <a:extLst>
              <a:ext uri="{FF2B5EF4-FFF2-40B4-BE49-F238E27FC236}">
                <a16:creationId xmlns:a16="http://schemas.microsoft.com/office/drawing/2014/main" id="{B085EF86-993B-41CE-8334-A92E23AE1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988" y="1644650"/>
            <a:ext cx="3049587" cy="3768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132104" name="Picture 8">
            <a:extLst>
              <a:ext uri="{FF2B5EF4-FFF2-40B4-BE49-F238E27FC236}">
                <a16:creationId xmlns:a16="http://schemas.microsoft.com/office/drawing/2014/main" id="{345274BE-978A-452F-A351-E6416590D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879600"/>
            <a:ext cx="7286625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A95BE5-A56B-451A-A00E-7E9CBED38E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en-US"/>
              <a:t>2_Introduction</a:t>
            </a:r>
            <a:endParaRPr lang="en-US" altLang="en-US" b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46EA4C-5867-4704-8D03-675C5F7B64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19B59D-D795-4327-8701-75C3B014612D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1026">
            <a:extLst>
              <a:ext uri="{FF2B5EF4-FFF2-40B4-BE49-F238E27FC236}">
                <a16:creationId xmlns:a16="http://schemas.microsoft.com/office/drawing/2014/main" id="{F234840C-3CE2-46A0-B598-77073D1D6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91225"/>
            <a:ext cx="91440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1905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609600" marR="0" lvl="0" indent="-6096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Figure 1-12. The structure of a large Pentium system</a:t>
            </a:r>
          </a:p>
        </p:txBody>
      </p:sp>
      <p:sp>
        <p:nvSpPr>
          <p:cNvPr id="136195" name="Rectangle 1027">
            <a:extLst>
              <a:ext uri="{FF2B5EF4-FFF2-40B4-BE49-F238E27FC236}">
                <a16:creationId xmlns:a16="http://schemas.microsoft.com/office/drawing/2014/main" id="{C6CE452D-A8DA-4DA8-B3AE-D83EE0184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3429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4572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28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Buses</a:t>
            </a:r>
          </a:p>
        </p:txBody>
      </p:sp>
      <p:sp>
        <p:nvSpPr>
          <p:cNvPr id="136196" name="Rectangle 1028">
            <a:extLst>
              <a:ext uri="{FF2B5EF4-FFF2-40B4-BE49-F238E27FC236}">
                <a16:creationId xmlns:a16="http://schemas.microsoft.com/office/drawing/2014/main" id="{70BB51A1-D320-45A5-B7AF-F6C74FC4D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Tanenbaum, Modern Operating Systems 3 e, (c) 2008 Prentice-Hall, Inc. All rights reserved. 0-13-</a:t>
            </a:r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6006639</a:t>
            </a:r>
          </a:p>
        </p:txBody>
      </p:sp>
      <p:pic>
        <p:nvPicPr>
          <p:cNvPr id="136197" name="Picture 1029">
            <a:extLst>
              <a:ext uri="{FF2B5EF4-FFF2-40B4-BE49-F238E27FC236}">
                <a16:creationId xmlns:a16="http://schemas.microsoft.com/office/drawing/2014/main" id="{D492D313-C7CA-45F2-B9DF-1BB365388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1279525"/>
            <a:ext cx="5959475" cy="429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FC95A0-F007-4110-8B4D-B72CA7CACAE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en-US"/>
              <a:t>2_Introduction</a:t>
            </a:r>
            <a:endParaRPr lang="en-US" altLang="en-US" b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FDD0AC-A8B1-4CC0-A411-178085EEB6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19B59D-D795-4327-8701-75C3B014612D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2_Introduction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49D3-8B44-3843-BF6B-410D081CE7A6}" type="slidenum">
              <a:rPr lang="en-US"/>
              <a:pPr/>
              <a:t>34</a:t>
            </a:fld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762375" y="1417638"/>
            <a:ext cx="5381625" cy="4938712"/>
          </a:xfrm>
        </p:spPr>
        <p:txBody>
          <a:bodyPr>
            <a:normAutofit/>
          </a:bodyPr>
          <a:lstStyle/>
          <a:p>
            <a:endParaRPr lang="en-US" sz="2400" b="1" dirty="0"/>
          </a:p>
          <a:p>
            <a:r>
              <a:rPr lang="en-US" sz="2400" u="sng" dirty="0"/>
              <a:t>Intro</a:t>
            </a:r>
          </a:p>
          <a:p>
            <a:r>
              <a:rPr lang="en-US" sz="2400" b="1" dirty="0"/>
              <a:t>Modern Operating Systems: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Chapter 1</a:t>
            </a:r>
            <a:endParaRPr lang="fr-FR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4036" name="Picture 4" descr="mrayztno[1]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0" y="2108200"/>
            <a:ext cx="3095625" cy="270827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40215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197"/>
    </mc:Choice>
    <mc:Fallback xmlns="">
      <p:transition spd="slow" advTm="2819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026">
            <a:extLst>
              <a:ext uri="{FF2B5EF4-FFF2-40B4-BE49-F238E27FC236}">
                <a16:creationId xmlns:a16="http://schemas.microsoft.com/office/drawing/2014/main" id="{642AD57C-E674-4981-87F5-FD5A8D74C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50838"/>
            <a:ext cx="7772400" cy="501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3429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4572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28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MODERN OPERATING SYSTEMS</a:t>
            </a:r>
            <a:b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Third Edition</a:t>
            </a:r>
            <a:br>
              <a:rPr kumimoji="0" lang="en-US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ANDREW S. TANENBAUM</a:t>
            </a:r>
            <a:b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b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br>
              <a:rPr kumimoji="0" lang="en-US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Chapter 1</a:t>
            </a:r>
            <a:b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Introduction</a:t>
            </a:r>
          </a:p>
        </p:txBody>
      </p:sp>
      <p:sp>
        <p:nvSpPr>
          <p:cNvPr id="98307" name="Rectangle 1027">
            <a:extLst>
              <a:ext uri="{FF2B5EF4-FFF2-40B4-BE49-F238E27FC236}">
                <a16:creationId xmlns:a16="http://schemas.microsoft.com/office/drawing/2014/main" id="{CCBB7A70-CD36-4C5A-B53E-53492548D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Tanenbaum, Modern Operating Systems 3 e, (c) 2008 Prentice-Hall, Inc. All rights reserved. 0-13-</a:t>
            </a:r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6006639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F4B14AD-5FE1-4E9F-9934-071B76D632E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en-US"/>
              <a:t>2_Introduction</a:t>
            </a:r>
            <a:endParaRPr lang="en-US" altLang="en-US" b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4076BC-5295-4A23-8ABC-19CCA093EB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19B59D-D795-4327-8701-75C3B014612D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233"/>
            <a:ext cx="8229600" cy="540624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/>
              <a:t>What is an operating system?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/>
              <a:t>History of operating systems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/>
              <a:t>Hardware review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2_Introduction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0BEF4-F42D-9543-9633-19C3F5F35A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1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026">
            <a:extLst>
              <a:ext uri="{FF2B5EF4-FFF2-40B4-BE49-F238E27FC236}">
                <a16:creationId xmlns:a16="http://schemas.microsoft.com/office/drawing/2014/main" id="{547E23DB-F2F2-41A8-AE46-81A6F3DB2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3429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4572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28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What Is An Operating System (1)</a:t>
            </a:r>
          </a:p>
        </p:txBody>
      </p:sp>
      <p:sp>
        <p:nvSpPr>
          <p:cNvPr id="100355" name="Rectangle 1027">
            <a:extLst>
              <a:ext uri="{FF2B5EF4-FFF2-40B4-BE49-F238E27FC236}">
                <a16:creationId xmlns:a16="http://schemas.microsoft.com/office/drawing/2014/main" id="{A16673C9-34E9-4BED-9A35-9A01450BA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5" y="1439863"/>
            <a:ext cx="8347075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1905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 modern computer consists of: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One or more processors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Main memory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Disks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Printers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Various input/output devices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Managing all these components requires a layer of software – the 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operating system</a:t>
            </a:r>
          </a:p>
        </p:txBody>
      </p:sp>
      <p:sp>
        <p:nvSpPr>
          <p:cNvPr id="100356" name="Rectangle 1028">
            <a:extLst>
              <a:ext uri="{FF2B5EF4-FFF2-40B4-BE49-F238E27FC236}">
                <a16:creationId xmlns:a16="http://schemas.microsoft.com/office/drawing/2014/main" id="{43F087F0-C252-4FF2-8412-C8CAC3B62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Tanenbaum, Modern Operating Systems 3 e, (c) 2008 Prentice-Hall, Inc. All rights reserved. 0-13-</a:t>
            </a:r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6006639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F953760-F133-4EFA-9215-ED3177BB6A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en-US"/>
              <a:t>2_Introduction</a:t>
            </a:r>
            <a:endParaRPr lang="en-US" altLang="en-US" b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388729-2C01-452B-BD2A-012854692D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19B59D-D795-4327-8701-75C3B014612D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Operating System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328AC1-366C-451D-BB47-2EA87226A6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kernel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658368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/>
              <a:t>privileged mode where the process has unrestricted access to system resources like hardware, memory, etc.</a:t>
            </a:r>
          </a:p>
          <a:p>
            <a:pPr marL="658368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/>
              <a:t>when the system boots, hardware starts in kernel mode</a:t>
            </a:r>
          </a:p>
          <a:p>
            <a:pPr marL="658368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/>
              <a:t>any crash in kernel mode brings down the whole system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D88E3B-3F06-4E84-A1D1-623160A17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user mode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0D410D-50B6-43D1-92BC-733F00CAFBC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658368" lvl="1" indent="-457200">
              <a:buFont typeface="+mj-lt"/>
              <a:buAutoNum type="arabicPeriod"/>
            </a:pPr>
            <a:r>
              <a:rPr lang="en-US" sz="2000" dirty="0"/>
              <a:t>normal mode where the process has limited access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sz="2000" dirty="0"/>
              <a:t>when the system is run by user applications like creating a text document or using any application program, then the system is in user mode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sz="2000" dirty="0"/>
              <a:t>any crash in user mode brings down the faulty process only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2_Introduction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0BEF4-F42D-9543-9633-19C3F5F35AA3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619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026">
            <a:extLst>
              <a:ext uri="{FF2B5EF4-FFF2-40B4-BE49-F238E27FC236}">
                <a16:creationId xmlns:a16="http://schemas.microsoft.com/office/drawing/2014/main" id="{FFB58E99-86AF-4883-BFF6-399258AD4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3429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4572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28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What Is An Operating System (2)</a:t>
            </a:r>
          </a:p>
        </p:txBody>
      </p:sp>
      <p:sp>
        <p:nvSpPr>
          <p:cNvPr id="102403" name="Rectangle 1027">
            <a:extLst>
              <a:ext uri="{FF2B5EF4-FFF2-40B4-BE49-F238E27FC236}">
                <a16:creationId xmlns:a16="http://schemas.microsoft.com/office/drawing/2014/main" id="{FCDE86CE-27FC-4CD4-8CB0-E164035A6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1905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609600" marR="0" lvl="0" indent="-609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Figure 1-1. Where the operating system fits in.</a:t>
            </a:r>
          </a:p>
        </p:txBody>
      </p:sp>
      <p:sp>
        <p:nvSpPr>
          <p:cNvPr id="102404" name="Rectangle 1028">
            <a:extLst>
              <a:ext uri="{FF2B5EF4-FFF2-40B4-BE49-F238E27FC236}">
                <a16:creationId xmlns:a16="http://schemas.microsoft.com/office/drawing/2014/main" id="{55D3D2C1-8F90-4457-A53B-8DE9A988C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Tanenbaum, Modern Operating Systems 3 e, (c) 2008 Prentice-Hall, Inc. All rights reserved. 0-13-</a:t>
            </a:r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6006639</a:t>
            </a:r>
          </a:p>
        </p:txBody>
      </p:sp>
      <p:pic>
        <p:nvPicPr>
          <p:cNvPr id="102405" name="Picture 1029">
            <a:extLst>
              <a:ext uri="{FF2B5EF4-FFF2-40B4-BE49-F238E27FC236}">
                <a16:creationId xmlns:a16="http://schemas.microsoft.com/office/drawing/2014/main" id="{8422873E-8266-4849-9C45-B6F9C94A4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1538288"/>
            <a:ext cx="680085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D36D3A-1139-4E71-8F47-2A955A1AFDB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en-US"/>
              <a:t>2_Introduction</a:t>
            </a:r>
            <a:endParaRPr lang="en-US" altLang="en-US" b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F6525E-8466-4016-81A1-4845DB5480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19B59D-D795-4327-8701-75C3B014612D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3CF2-E169-4636-91C9-4DC23D4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Operating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3168-DB3B-4B79-A434-E2D83E95B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Software that runs in kernel mode (generally)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Provides a layer of abstraction for application programs (and programmers) to interact with the hardware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The GUI and command line are applications (in user mode) on top of the OS (kernel mode)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37A8C-248B-4A70-82F3-814C2A2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2_Introduction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D1ECE-1D6A-4DFA-9B21-90CA2482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0BEF4-F42D-9543-9633-19C3F5F35AA3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879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annenbaumOS-Template">
  <a:themeElements>
    <a:clrScheme name="TannenbaumOS-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annenbaumOS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TannenbaumOS-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nnenbaumOS-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OS-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OS-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OS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OS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OS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TannenbaumOS-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0.xml><?xml version="1.0" encoding="utf-8"?>
<a:themeOverride xmlns:a="http://schemas.openxmlformats.org/drawingml/2006/main">
  <a:clrScheme name="TannenbaumOS-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1.xml><?xml version="1.0" encoding="utf-8"?>
<a:themeOverride xmlns:a="http://schemas.openxmlformats.org/drawingml/2006/main">
  <a:clrScheme name="TannenbaumOS-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2.xml><?xml version="1.0" encoding="utf-8"?>
<a:themeOverride xmlns:a="http://schemas.openxmlformats.org/drawingml/2006/main">
  <a:clrScheme name="TannenbaumOS-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3.xml><?xml version="1.0" encoding="utf-8"?>
<a:themeOverride xmlns:a="http://schemas.openxmlformats.org/drawingml/2006/main">
  <a:clrScheme name="TannenbaumOS-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TannenbaumOS-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TannenbaumOS-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TannenbaumOS-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TannenbaumOS-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TannenbaumOS-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TannenbaumOS-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TannenbaumOS-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TannenbaumOS-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2691</TotalTime>
  <Words>1624</Words>
  <Application>Microsoft Office PowerPoint</Application>
  <PresentationFormat>On-screen Show (4:3)</PresentationFormat>
  <Paragraphs>245</Paragraphs>
  <Slides>34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Century Gothic</vt:lpstr>
      <vt:lpstr>Times New Roman</vt:lpstr>
      <vt:lpstr>Retrospect</vt:lpstr>
      <vt:lpstr>TannenbaumOS-Template</vt:lpstr>
      <vt:lpstr>CS 446</vt:lpstr>
      <vt:lpstr>Who’s this?</vt:lpstr>
      <vt:lpstr>Ada Lovelace</vt:lpstr>
      <vt:lpstr>PowerPoint Presentation</vt:lpstr>
      <vt:lpstr>Topics</vt:lpstr>
      <vt:lpstr>PowerPoint Presentation</vt:lpstr>
      <vt:lpstr>What is an Operating System</vt:lpstr>
      <vt:lpstr>PowerPoint Presentation</vt:lpstr>
      <vt:lpstr>What is an Operating System</vt:lpstr>
      <vt:lpstr>PowerPoint Presentation</vt:lpstr>
      <vt:lpstr>PowerPoint Presentation</vt:lpstr>
      <vt:lpstr>PowerPoint Presentation</vt:lpstr>
      <vt:lpstr>History of Operating Systems</vt:lpstr>
      <vt:lpstr>PowerPoint Presentation</vt:lpstr>
      <vt:lpstr>PowerPoint Presentation</vt:lpstr>
      <vt:lpstr>History of Operating Systems</vt:lpstr>
      <vt:lpstr>PowerPoint Presentation</vt:lpstr>
      <vt:lpstr>History of Operating Systems</vt:lpstr>
      <vt:lpstr>History of Operating Systems</vt:lpstr>
      <vt:lpstr>History of Operating Systems</vt:lpstr>
      <vt:lpstr>Battle Royale</vt:lpstr>
      <vt:lpstr>PowerPoint Presentation</vt:lpstr>
      <vt:lpstr>CPU</vt:lpstr>
      <vt:lpstr>PowerPoint Presentation</vt:lpstr>
      <vt:lpstr>Multithreaded and Multicore Chips</vt:lpstr>
      <vt:lpstr>PowerPoint Presentation</vt:lpstr>
      <vt:lpstr>PowerPoint Presentation</vt:lpstr>
      <vt:lpstr>PowerPoint Presentation</vt:lpstr>
      <vt:lpstr>PowerPoint Presentation</vt:lpstr>
      <vt:lpstr>Disks</vt:lpstr>
      <vt:lpstr>I/O Devices</vt:lpstr>
      <vt:lpstr>PowerPoint Presentation</vt:lpstr>
      <vt:lpstr>PowerPoint Presentation</vt:lpstr>
      <vt:lpstr>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CS 202!</dc:title>
  <dc:creator>Erin Keith</dc:creator>
  <cp:lastModifiedBy>Erin Keith</cp:lastModifiedBy>
  <cp:revision>3</cp:revision>
  <dcterms:created xsi:type="dcterms:W3CDTF">2020-08-25T05:34:58Z</dcterms:created>
  <dcterms:modified xsi:type="dcterms:W3CDTF">2021-08-25T22:43:46Z</dcterms:modified>
</cp:coreProperties>
</file>