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  <p:sldMasterId id="2147483697" r:id="rId3"/>
  </p:sldMasterIdLst>
  <p:notesMasterIdLst>
    <p:notesMasterId r:id="rId42"/>
  </p:notesMasterIdLst>
  <p:handoutMasterIdLst>
    <p:handoutMasterId r:id="rId43"/>
  </p:handoutMasterIdLst>
  <p:sldIdLst>
    <p:sldId id="468" r:id="rId4"/>
    <p:sldId id="256" r:id="rId5"/>
    <p:sldId id="469" r:id="rId6"/>
    <p:sldId id="305" r:id="rId7"/>
    <p:sldId id="464" r:id="rId8"/>
    <p:sldId id="325" r:id="rId9"/>
    <p:sldId id="470" r:id="rId10"/>
    <p:sldId id="471" r:id="rId11"/>
    <p:sldId id="472" r:id="rId12"/>
    <p:sldId id="473" r:id="rId13"/>
    <p:sldId id="475" r:id="rId14"/>
    <p:sldId id="476" r:id="rId15"/>
    <p:sldId id="477" r:id="rId16"/>
    <p:sldId id="478" r:id="rId17"/>
    <p:sldId id="479" r:id="rId18"/>
    <p:sldId id="326" r:id="rId19"/>
    <p:sldId id="480" r:id="rId20"/>
    <p:sldId id="481" r:id="rId21"/>
    <p:sldId id="482" r:id="rId22"/>
    <p:sldId id="327" r:id="rId23"/>
    <p:sldId id="483" r:id="rId24"/>
    <p:sldId id="328" r:id="rId25"/>
    <p:sldId id="484" r:id="rId26"/>
    <p:sldId id="329" r:id="rId27"/>
    <p:sldId id="485" r:id="rId28"/>
    <p:sldId id="330" r:id="rId29"/>
    <p:sldId id="487" r:id="rId30"/>
    <p:sldId id="488" r:id="rId31"/>
    <p:sldId id="486" r:id="rId32"/>
    <p:sldId id="489" r:id="rId33"/>
    <p:sldId id="490" r:id="rId34"/>
    <p:sldId id="331" r:id="rId35"/>
    <p:sldId id="332" r:id="rId36"/>
    <p:sldId id="333" r:id="rId37"/>
    <p:sldId id="334" r:id="rId38"/>
    <p:sldId id="289" r:id="rId39"/>
    <p:sldId id="290" r:id="rId40"/>
    <p:sldId id="3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5E8DE-3D1E-4E92-B8EE-DFC6C374CD6E}" v="37" dt="2021-08-30T22:44:02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A765E8DE-3D1E-4E92-B8EE-DFC6C374CD6E}"/>
    <pc:docChg chg="undo redo custSel addSld delSld modSld sldOrd modShowInfo">
      <pc:chgData name="Erin Keith" userId="ea8dc369ae6f1d35" providerId="LiveId" clId="{A765E8DE-3D1E-4E92-B8EE-DFC6C374CD6E}" dt="2021-08-30T22:48:00.548" v="5083" actId="20577"/>
      <pc:docMkLst>
        <pc:docMk/>
      </pc:docMkLst>
      <pc:sldChg chg="addSp delSp modSp">
        <pc:chgData name="Erin Keith" userId="ea8dc369ae6f1d35" providerId="LiveId" clId="{A765E8DE-3D1E-4E92-B8EE-DFC6C374CD6E}" dt="2021-08-30T20:55:00.695" v="104" actId="1076"/>
        <pc:sldMkLst>
          <pc:docMk/>
          <pc:sldMk cId="3698519307" sldId="256"/>
        </pc:sldMkLst>
        <pc:picChg chg="add mod">
          <ac:chgData name="Erin Keith" userId="ea8dc369ae6f1d35" providerId="LiveId" clId="{A765E8DE-3D1E-4E92-B8EE-DFC6C374CD6E}" dt="2021-08-30T20:55:00.695" v="104" actId="1076"/>
          <ac:picMkLst>
            <pc:docMk/>
            <pc:sldMk cId="3698519307" sldId="256"/>
            <ac:picMk id="6" creationId="{467A5288-E754-4F2D-807B-793E500C0D22}"/>
          </ac:picMkLst>
        </pc:picChg>
        <pc:picChg chg="del">
          <ac:chgData name="Erin Keith" userId="ea8dc369ae6f1d35" providerId="LiveId" clId="{A765E8DE-3D1E-4E92-B8EE-DFC6C374CD6E}" dt="2021-08-30T20:54:51.205" v="102" actId="478"/>
          <ac:picMkLst>
            <pc:docMk/>
            <pc:sldMk cId="3698519307" sldId="256"/>
            <ac:picMk id="1026" creationId="{06B781E1-9E78-4D3A-B567-628E7DDA298C}"/>
          </ac:picMkLst>
        </pc:picChg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289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290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1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2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3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4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6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7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8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9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0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1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2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3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4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6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7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8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9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984220034" sldId="31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648880968" sldId="312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533250275" sldId="31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6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7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8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9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2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4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5"/>
        </pc:sldMkLst>
      </pc:sldChg>
      <pc:sldChg chg="modSp add del mod setBg">
        <pc:chgData name="Erin Keith" userId="ea8dc369ae6f1d35" providerId="LiveId" clId="{A765E8DE-3D1E-4E92-B8EE-DFC6C374CD6E}" dt="2021-08-30T22:41:53.020" v="5056" actId="20577"/>
        <pc:sldMkLst>
          <pc:docMk/>
          <pc:sldMk cId="0" sldId="326"/>
        </pc:sldMkLst>
        <pc:spChg chg="mod">
          <ac:chgData name="Erin Keith" userId="ea8dc369ae6f1d35" providerId="LiveId" clId="{A765E8DE-3D1E-4E92-B8EE-DFC6C374CD6E}" dt="2021-08-30T22:41:53.020" v="5056" actId="20577"/>
          <ac:spMkLst>
            <pc:docMk/>
            <pc:sldMk cId="0" sldId="326"/>
            <ac:spMk id="140290" creationId="{966FD4B8-0016-46E3-AA20-65E7225BFDC9}"/>
          </ac:spMkLst>
        </pc:spChg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7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8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9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0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1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2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3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4"/>
        </pc:sldMkLst>
      </pc:sldChg>
      <pc:sldChg chg="modSp mod">
        <pc:chgData name="Erin Keith" userId="ea8dc369ae6f1d35" providerId="LiveId" clId="{A765E8DE-3D1E-4E92-B8EE-DFC6C374CD6E}" dt="2021-08-30T22:48:00.548" v="5083" actId="20577"/>
        <pc:sldMkLst>
          <pc:docMk/>
          <pc:sldMk cId="1402153912" sldId="380"/>
        </pc:sldMkLst>
        <pc:spChg chg="mod">
          <ac:chgData name="Erin Keith" userId="ea8dc369ae6f1d35" providerId="LiveId" clId="{A765E8DE-3D1E-4E92-B8EE-DFC6C374CD6E}" dt="2021-08-30T22:48:00.548" v="5083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addSp delSp modSp mod">
        <pc:chgData name="Erin Keith" userId="ea8dc369ae6f1d35" providerId="LiveId" clId="{A765E8DE-3D1E-4E92-B8EE-DFC6C374CD6E}" dt="2021-08-30T22:38:18.741" v="5050" actId="6549"/>
        <pc:sldMkLst>
          <pc:docMk/>
          <pc:sldMk cId="2197711467" sldId="464"/>
        </pc:sldMkLst>
        <pc:spChg chg="mod">
          <ac:chgData name="Erin Keith" userId="ea8dc369ae6f1d35" providerId="LiveId" clId="{A765E8DE-3D1E-4E92-B8EE-DFC6C374CD6E}" dt="2021-08-30T22:38:18.741" v="5050" actId="6549"/>
          <ac:spMkLst>
            <pc:docMk/>
            <pc:sldMk cId="2197711467" sldId="464"/>
            <ac:spMk id="3" creationId="{E4653168-DB3B-4B79-A434-E2D83E95B584}"/>
          </ac:spMkLst>
        </pc:spChg>
        <pc:spChg chg="add del">
          <ac:chgData name="Erin Keith" userId="ea8dc369ae6f1d35" providerId="LiveId" clId="{A765E8DE-3D1E-4E92-B8EE-DFC6C374CD6E}" dt="2021-08-30T20:46:38.188" v="32" actId="22"/>
          <ac:spMkLst>
            <pc:docMk/>
            <pc:sldMk cId="2197711467" sldId="464"/>
            <ac:spMk id="7" creationId="{44C651D5-A1E7-4342-B58C-A7D921C1014C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636193041" sldId="46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198792817" sldId="466"/>
        </pc:sldMkLst>
      </pc:sldChg>
      <pc:sldChg chg="modSp mod">
        <pc:chgData name="Erin Keith" userId="ea8dc369ae6f1d35" providerId="LiveId" clId="{A765E8DE-3D1E-4E92-B8EE-DFC6C374CD6E}" dt="2021-08-30T21:03:31.492" v="652" actId="255"/>
        <pc:sldMkLst>
          <pc:docMk/>
          <pc:sldMk cId="3497106675" sldId="469"/>
        </pc:sldMkLst>
        <pc:spChg chg="mod">
          <ac:chgData name="Erin Keith" userId="ea8dc369ae6f1d35" providerId="LiveId" clId="{A765E8DE-3D1E-4E92-B8EE-DFC6C374CD6E}" dt="2021-08-30T20:55:56.582" v="128" actId="20577"/>
          <ac:spMkLst>
            <pc:docMk/>
            <pc:sldMk cId="3497106675" sldId="469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03:31.492" v="652" actId="255"/>
          <ac:spMkLst>
            <pc:docMk/>
            <pc:sldMk cId="3497106675" sldId="469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38:49.815" v="5053" actId="113"/>
        <pc:sldMkLst>
          <pc:docMk/>
          <pc:sldMk cId="1422379265" sldId="470"/>
        </pc:sldMkLst>
        <pc:spChg chg="mod">
          <ac:chgData name="Erin Keith" userId="ea8dc369ae6f1d35" providerId="LiveId" clId="{A765E8DE-3D1E-4E92-B8EE-DFC6C374CD6E}" dt="2021-08-30T21:06:25.014" v="668" actId="20577"/>
          <ac:spMkLst>
            <pc:docMk/>
            <pc:sldMk cId="1422379265" sldId="470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38:49.815" v="5053" actId="113"/>
          <ac:spMkLst>
            <pc:docMk/>
            <pc:sldMk cId="1422379265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1:06:11.195" v="655"/>
        <pc:sldMkLst>
          <pc:docMk/>
          <pc:sldMk cId="1569248192" sldId="47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851143527" sldId="470"/>
        </pc:sldMkLst>
      </pc:sldChg>
      <pc:sldChg chg="add del">
        <pc:chgData name="Erin Keith" userId="ea8dc369ae6f1d35" providerId="LiveId" clId="{A765E8DE-3D1E-4E92-B8EE-DFC6C374CD6E}" dt="2021-08-30T21:06:06.675" v="654"/>
        <pc:sldMkLst>
          <pc:docMk/>
          <pc:sldMk cId="3663090371" sldId="470"/>
        </pc:sldMkLst>
      </pc:sldChg>
      <pc:sldChg chg="modSp add mod">
        <pc:chgData name="Erin Keith" userId="ea8dc369ae6f1d35" providerId="LiveId" clId="{A765E8DE-3D1E-4E92-B8EE-DFC6C374CD6E}" dt="2021-08-30T21:15:05.479" v="1379" actId="20577"/>
        <pc:sldMkLst>
          <pc:docMk/>
          <pc:sldMk cId="242327224" sldId="471"/>
        </pc:sldMkLst>
        <pc:spChg chg="mod">
          <ac:chgData name="Erin Keith" userId="ea8dc369ae6f1d35" providerId="LiveId" clId="{A765E8DE-3D1E-4E92-B8EE-DFC6C374CD6E}" dt="2021-08-30T21:09:26.149" v="1005" actId="20577"/>
          <ac:spMkLst>
            <pc:docMk/>
            <pc:sldMk cId="242327224" sldId="471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05.479" v="1379" actId="20577"/>
          <ac:spMkLst>
            <pc:docMk/>
            <pc:sldMk cId="242327224" sldId="471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221364744" sldId="47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476537004" sldId="472"/>
        </pc:sldMkLst>
      </pc:sldChg>
      <pc:sldChg chg="modSp add mod">
        <pc:chgData name="Erin Keith" userId="ea8dc369ae6f1d35" providerId="LiveId" clId="{A765E8DE-3D1E-4E92-B8EE-DFC6C374CD6E}" dt="2021-08-30T21:15:08.031" v="1380" actId="20577"/>
        <pc:sldMkLst>
          <pc:docMk/>
          <pc:sldMk cId="2642988704" sldId="472"/>
        </pc:sldMkLst>
        <pc:spChg chg="mod">
          <ac:chgData name="Erin Keith" userId="ea8dc369ae6f1d35" providerId="LiveId" clId="{A765E8DE-3D1E-4E92-B8EE-DFC6C374CD6E}" dt="2021-08-30T21:11:03.023" v="1197" actId="20577"/>
          <ac:spMkLst>
            <pc:docMk/>
            <pc:sldMk cId="2642988704" sldId="472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08.031" v="1380" actId="20577"/>
          <ac:spMkLst>
            <pc:docMk/>
            <pc:sldMk cId="2642988704" sldId="472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1:15:10.291" v="1381" actId="20577"/>
        <pc:sldMkLst>
          <pc:docMk/>
          <pc:sldMk cId="1951301519" sldId="473"/>
        </pc:sldMkLst>
        <pc:spChg chg="mod">
          <ac:chgData name="Erin Keith" userId="ea8dc369ae6f1d35" providerId="LiveId" clId="{A765E8DE-3D1E-4E92-B8EE-DFC6C374CD6E}" dt="2021-08-30T21:13:43.483" v="1321" actId="20577"/>
          <ac:spMkLst>
            <pc:docMk/>
            <pc:sldMk cId="1951301519" sldId="473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10.291" v="1381" actId="20577"/>
          <ac:spMkLst>
            <pc:docMk/>
            <pc:sldMk cId="1951301519" sldId="473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962721220" sldId="473"/>
        </pc:sldMkLst>
      </pc:sldChg>
      <pc:sldChg chg="modSp add del mod">
        <pc:chgData name="Erin Keith" userId="ea8dc369ae6f1d35" providerId="LiveId" clId="{A765E8DE-3D1E-4E92-B8EE-DFC6C374CD6E}" dt="2021-08-30T22:40:24.902" v="5054" actId="47"/>
        <pc:sldMkLst>
          <pc:docMk/>
          <pc:sldMk cId="620680678" sldId="474"/>
        </pc:sldMkLst>
        <pc:spChg chg="mod">
          <ac:chgData name="Erin Keith" userId="ea8dc369ae6f1d35" providerId="LiveId" clId="{A765E8DE-3D1E-4E92-B8EE-DFC6C374CD6E}" dt="2021-08-30T21:15:14.667" v="1382" actId="20577"/>
          <ac:spMkLst>
            <pc:docMk/>
            <pc:sldMk cId="620680678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641534838" sldId="474"/>
        </pc:sldMkLst>
      </pc:sldChg>
      <pc:sldChg chg="modSp add mod">
        <pc:chgData name="Erin Keith" userId="ea8dc369ae6f1d35" providerId="LiveId" clId="{A765E8DE-3D1E-4E92-B8EE-DFC6C374CD6E}" dt="2021-08-30T21:16:07.026" v="1474" actId="20577"/>
        <pc:sldMkLst>
          <pc:docMk/>
          <pc:sldMk cId="1534343229" sldId="475"/>
        </pc:sldMkLst>
        <pc:spChg chg="mod">
          <ac:chgData name="Erin Keith" userId="ea8dc369ae6f1d35" providerId="LiveId" clId="{A765E8DE-3D1E-4E92-B8EE-DFC6C374CD6E}" dt="2021-08-30T21:15:25.458" v="1391" actId="20577"/>
          <ac:spMkLst>
            <pc:docMk/>
            <pc:sldMk cId="1534343229" sldId="475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6:07.026" v="1474" actId="20577"/>
          <ac:spMkLst>
            <pc:docMk/>
            <pc:sldMk cId="1534343229" sldId="475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013506830" sldId="47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83426634" sldId="476"/>
        </pc:sldMkLst>
      </pc:sldChg>
      <pc:sldChg chg="modSp add mod">
        <pc:chgData name="Erin Keith" userId="ea8dc369ae6f1d35" providerId="LiveId" clId="{A765E8DE-3D1E-4E92-B8EE-DFC6C374CD6E}" dt="2021-08-30T21:17:14.064" v="1599" actId="20577"/>
        <pc:sldMkLst>
          <pc:docMk/>
          <pc:sldMk cId="3609994834" sldId="476"/>
        </pc:sldMkLst>
        <pc:spChg chg="mod">
          <ac:chgData name="Erin Keith" userId="ea8dc369ae6f1d35" providerId="LiveId" clId="{A765E8DE-3D1E-4E92-B8EE-DFC6C374CD6E}" dt="2021-08-30T21:16:18.449" v="1483" actId="20577"/>
          <ac:spMkLst>
            <pc:docMk/>
            <pc:sldMk cId="3609994834" sldId="476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7:14.064" v="1599" actId="20577"/>
          <ac:spMkLst>
            <pc:docMk/>
            <pc:sldMk cId="3609994834" sldId="476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00006500" sldId="477"/>
        </pc:sldMkLst>
      </pc:sldChg>
      <pc:sldChg chg="modSp add mod">
        <pc:chgData name="Erin Keith" userId="ea8dc369ae6f1d35" providerId="LiveId" clId="{A765E8DE-3D1E-4E92-B8EE-DFC6C374CD6E}" dt="2021-08-30T21:19:21.976" v="1763" actId="20577"/>
        <pc:sldMkLst>
          <pc:docMk/>
          <pc:sldMk cId="349604099" sldId="477"/>
        </pc:sldMkLst>
        <pc:spChg chg="mod">
          <ac:chgData name="Erin Keith" userId="ea8dc369ae6f1d35" providerId="LiveId" clId="{A765E8DE-3D1E-4E92-B8EE-DFC6C374CD6E}" dt="2021-08-30T21:18:25.255" v="1613" actId="20577"/>
          <ac:spMkLst>
            <pc:docMk/>
            <pc:sldMk cId="349604099" sldId="477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9:21.976" v="1763" actId="20577"/>
          <ac:spMkLst>
            <pc:docMk/>
            <pc:sldMk cId="349604099" sldId="477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523270740" sldId="478"/>
        </pc:sldMkLst>
      </pc:sldChg>
      <pc:sldChg chg="modSp add mod">
        <pc:chgData name="Erin Keith" userId="ea8dc369ae6f1d35" providerId="LiveId" clId="{A765E8DE-3D1E-4E92-B8EE-DFC6C374CD6E}" dt="2021-08-30T21:21:03.580" v="1894" actId="20577"/>
        <pc:sldMkLst>
          <pc:docMk/>
          <pc:sldMk cId="3149768792" sldId="478"/>
        </pc:sldMkLst>
        <pc:spChg chg="mod">
          <ac:chgData name="Erin Keith" userId="ea8dc369ae6f1d35" providerId="LiveId" clId="{A765E8DE-3D1E-4E92-B8EE-DFC6C374CD6E}" dt="2021-08-30T21:19:34.379" v="1773" actId="20577"/>
          <ac:spMkLst>
            <pc:docMk/>
            <pc:sldMk cId="3149768792" sldId="478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21:03.580" v="1894" actId="20577"/>
          <ac:spMkLst>
            <pc:docMk/>
            <pc:sldMk cId="3149768792" sldId="478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494336344" sldId="479"/>
        </pc:sldMkLst>
      </pc:sldChg>
      <pc:sldChg chg="modSp add mod">
        <pc:chgData name="Erin Keith" userId="ea8dc369ae6f1d35" providerId="LiveId" clId="{A765E8DE-3D1E-4E92-B8EE-DFC6C374CD6E}" dt="2021-08-30T21:22:49.896" v="1970" actId="20577"/>
        <pc:sldMkLst>
          <pc:docMk/>
          <pc:sldMk cId="1746014284" sldId="479"/>
        </pc:sldMkLst>
        <pc:spChg chg="mod">
          <ac:chgData name="Erin Keith" userId="ea8dc369ae6f1d35" providerId="LiveId" clId="{A765E8DE-3D1E-4E92-B8EE-DFC6C374CD6E}" dt="2021-08-30T21:21:17.183" v="1905" actId="20577"/>
          <ac:spMkLst>
            <pc:docMk/>
            <pc:sldMk cId="1746014284" sldId="479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22:49.896" v="1970" actId="20577"/>
          <ac:spMkLst>
            <pc:docMk/>
            <pc:sldMk cId="1746014284" sldId="479"/>
            <ac:spMk id="3" creationId="{E4653168-DB3B-4B79-A434-E2D83E95B584}"/>
          </ac:spMkLst>
        </pc:spChg>
      </pc:sldChg>
      <pc:sldChg chg="add del">
        <pc:chgData name="Erin Keith" userId="ea8dc369ae6f1d35" providerId="LiveId" clId="{A765E8DE-3D1E-4E92-B8EE-DFC6C374CD6E}" dt="2021-08-30T21:23:02.363" v="1972"/>
        <pc:sldMkLst>
          <pc:docMk/>
          <pc:sldMk cId="1851705185" sldId="480"/>
        </pc:sldMkLst>
      </pc:sldChg>
      <pc:sldChg chg="modSp mod">
        <pc:chgData name="Erin Keith" userId="ea8dc369ae6f1d35" providerId="LiveId" clId="{A765E8DE-3D1E-4E92-B8EE-DFC6C374CD6E}" dt="2021-08-30T22:43:42.286" v="5066" actId="113"/>
        <pc:sldMkLst>
          <pc:docMk/>
          <pc:sldMk cId="3085802954" sldId="480"/>
        </pc:sldMkLst>
        <pc:spChg chg="mod">
          <ac:chgData name="Erin Keith" userId="ea8dc369ae6f1d35" providerId="LiveId" clId="{A765E8DE-3D1E-4E92-B8EE-DFC6C374CD6E}" dt="2021-08-30T21:23:15.338" v="1981" actId="20577"/>
          <ac:spMkLst>
            <pc:docMk/>
            <pc:sldMk cId="3085802954" sldId="480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43:42.286" v="5066" actId="113"/>
          <ac:spMkLst>
            <pc:docMk/>
            <pc:sldMk cId="3085802954" sldId="480"/>
            <ac:spMk id="3" creationId="{E4653168-DB3B-4B79-A434-E2D83E95B584}"/>
          </ac:spMkLst>
        </pc:spChg>
      </pc:sldChg>
      <pc:sldChg chg="modSp add mod modAnim">
        <pc:chgData name="Erin Keith" userId="ea8dc369ae6f1d35" providerId="LiveId" clId="{A765E8DE-3D1E-4E92-B8EE-DFC6C374CD6E}" dt="2021-08-30T22:44:02.612" v="5067"/>
        <pc:sldMkLst>
          <pc:docMk/>
          <pc:sldMk cId="2564900174" sldId="481"/>
        </pc:sldMkLst>
        <pc:spChg chg="mod">
          <ac:chgData name="Erin Keith" userId="ea8dc369ae6f1d35" providerId="LiveId" clId="{A765E8DE-3D1E-4E92-B8EE-DFC6C374CD6E}" dt="2021-08-30T21:28:47.587" v="2545" actId="20577"/>
          <ac:spMkLst>
            <pc:docMk/>
            <pc:sldMk cId="2564900174" sldId="481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1:31:29.968" v="2836" actId="20577"/>
        <pc:sldMkLst>
          <pc:docMk/>
          <pc:sldMk cId="468953823" sldId="482"/>
        </pc:sldMkLst>
        <pc:spChg chg="mod">
          <ac:chgData name="Erin Keith" userId="ea8dc369ae6f1d35" providerId="LiveId" clId="{A765E8DE-3D1E-4E92-B8EE-DFC6C374CD6E}" dt="2021-08-30T21:31:29.968" v="2836" actId="20577"/>
          <ac:spMkLst>
            <pc:docMk/>
            <pc:sldMk cId="468953823" sldId="482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3:14.272" v="3130" actId="113"/>
        <pc:sldMkLst>
          <pc:docMk/>
          <pc:sldMk cId="4097934784" sldId="483"/>
        </pc:sldMkLst>
        <pc:spChg chg="mod">
          <ac:chgData name="Erin Keith" userId="ea8dc369ae6f1d35" providerId="LiveId" clId="{A765E8DE-3D1E-4E92-B8EE-DFC6C374CD6E}" dt="2021-08-30T21:33:23.840" v="2847" actId="20577"/>
          <ac:spMkLst>
            <pc:docMk/>
            <pc:sldMk cId="4097934784" sldId="483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03:14.272" v="3130" actId="113"/>
          <ac:spMkLst>
            <pc:docMk/>
            <pc:sldMk cId="4097934784" sldId="483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8:08.651" v="3251" actId="114"/>
        <pc:sldMkLst>
          <pc:docMk/>
          <pc:sldMk cId="3213734513" sldId="484"/>
        </pc:sldMkLst>
        <pc:spChg chg="mod">
          <ac:chgData name="Erin Keith" userId="ea8dc369ae6f1d35" providerId="LiveId" clId="{A765E8DE-3D1E-4E92-B8EE-DFC6C374CD6E}" dt="2021-08-30T22:08:08.651" v="3251" actId="114"/>
          <ac:spMkLst>
            <pc:docMk/>
            <pc:sldMk cId="3213734513" sldId="484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9:44.001" v="3476" actId="20577"/>
        <pc:sldMkLst>
          <pc:docMk/>
          <pc:sldMk cId="1086070831" sldId="485"/>
        </pc:sldMkLst>
        <pc:spChg chg="mod">
          <ac:chgData name="Erin Keith" userId="ea8dc369ae6f1d35" providerId="LiveId" clId="{A765E8DE-3D1E-4E92-B8EE-DFC6C374CD6E}" dt="2021-08-30T22:09:44.001" v="3476" actId="20577"/>
          <ac:spMkLst>
            <pc:docMk/>
            <pc:sldMk cId="1086070831" sldId="485"/>
            <ac:spMk id="3" creationId="{E4653168-DB3B-4B79-A434-E2D83E95B584}"/>
          </ac:spMkLst>
        </pc:spChg>
      </pc:sldChg>
      <pc:sldChg chg="modSp mod ord">
        <pc:chgData name="Erin Keith" userId="ea8dc369ae6f1d35" providerId="LiveId" clId="{A765E8DE-3D1E-4E92-B8EE-DFC6C374CD6E}" dt="2021-08-30T22:23:30.100" v="4352" actId="20577"/>
        <pc:sldMkLst>
          <pc:docMk/>
          <pc:sldMk cId="2892600852" sldId="486"/>
        </pc:sldMkLst>
        <pc:spChg chg="mod">
          <ac:chgData name="Erin Keith" userId="ea8dc369ae6f1d35" providerId="LiveId" clId="{A765E8DE-3D1E-4E92-B8EE-DFC6C374CD6E}" dt="2021-08-30T22:10:48.880" v="3488" actId="20577"/>
          <ac:spMkLst>
            <pc:docMk/>
            <pc:sldMk cId="2892600852" sldId="486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23:30.100" v="4352" actId="20577"/>
          <ac:spMkLst>
            <pc:docMk/>
            <pc:sldMk cId="2892600852" sldId="486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2:45:30.422" v="5069" actId="113"/>
        <pc:sldMkLst>
          <pc:docMk/>
          <pc:sldMk cId="3342732405" sldId="487"/>
        </pc:sldMkLst>
        <pc:spChg chg="mod">
          <ac:chgData name="Erin Keith" userId="ea8dc369ae6f1d35" providerId="LiveId" clId="{A765E8DE-3D1E-4E92-B8EE-DFC6C374CD6E}" dt="2021-08-30T22:11:59.615" v="3504" actId="20577"/>
          <ac:spMkLst>
            <pc:docMk/>
            <pc:sldMk cId="3342732405" sldId="487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45:30.422" v="5069" actId="113"/>
          <ac:spMkLst>
            <pc:docMk/>
            <pc:sldMk cId="3342732405" sldId="487"/>
            <ac:spMk id="3" creationId="{E4653168-DB3B-4B79-A434-E2D83E95B584}"/>
          </ac:spMkLst>
        </pc:spChg>
      </pc:sldChg>
      <pc:sldChg chg="modSp add mod ord">
        <pc:chgData name="Erin Keith" userId="ea8dc369ae6f1d35" providerId="LiveId" clId="{A765E8DE-3D1E-4E92-B8EE-DFC6C374CD6E}" dt="2021-08-30T22:18:17.525" v="4168" actId="20577"/>
        <pc:sldMkLst>
          <pc:docMk/>
          <pc:sldMk cId="2305489076" sldId="488"/>
        </pc:sldMkLst>
        <pc:spChg chg="mod">
          <ac:chgData name="Erin Keith" userId="ea8dc369ae6f1d35" providerId="LiveId" clId="{A765E8DE-3D1E-4E92-B8EE-DFC6C374CD6E}" dt="2021-08-30T22:16:30.492" v="3956" actId="20577"/>
          <ac:spMkLst>
            <pc:docMk/>
            <pc:sldMk cId="2305489076" sldId="488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18:17.525" v="4168" actId="20577"/>
          <ac:spMkLst>
            <pc:docMk/>
            <pc:sldMk cId="2305489076" sldId="488"/>
            <ac:spMk id="3" creationId="{E4653168-DB3B-4B79-A434-E2D83E95B584}"/>
          </ac:spMkLst>
        </pc:spChg>
      </pc:sldChg>
      <pc:sldChg chg="add del">
        <pc:chgData name="Erin Keith" userId="ea8dc369ae6f1d35" providerId="LiveId" clId="{A765E8DE-3D1E-4E92-B8EE-DFC6C374CD6E}" dt="2021-08-30T22:13:20.489" v="3744"/>
        <pc:sldMkLst>
          <pc:docMk/>
          <pc:sldMk cId="2449052162" sldId="489"/>
        </pc:sldMkLst>
      </pc:sldChg>
      <pc:sldChg chg="modSp add mod">
        <pc:chgData name="Erin Keith" userId="ea8dc369ae6f1d35" providerId="LiveId" clId="{A765E8DE-3D1E-4E92-B8EE-DFC6C374CD6E}" dt="2021-08-30T22:30:22.719" v="4869" actId="20577"/>
        <pc:sldMkLst>
          <pc:docMk/>
          <pc:sldMk cId="3649148792" sldId="489"/>
        </pc:sldMkLst>
        <pc:spChg chg="mod">
          <ac:chgData name="Erin Keith" userId="ea8dc369ae6f1d35" providerId="LiveId" clId="{A765E8DE-3D1E-4E92-B8EE-DFC6C374CD6E}" dt="2021-08-30T22:30:22.719" v="4869" actId="20577"/>
          <ac:spMkLst>
            <pc:docMk/>
            <pc:sldMk cId="3649148792" sldId="489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2:46:25.455" v="5070" actId="113"/>
        <pc:sldMkLst>
          <pc:docMk/>
          <pc:sldMk cId="357318309" sldId="490"/>
        </pc:sldMkLst>
        <pc:spChg chg="mod">
          <ac:chgData name="Erin Keith" userId="ea8dc369ae6f1d35" providerId="LiveId" clId="{A765E8DE-3D1E-4E92-B8EE-DFC6C374CD6E}" dt="2021-08-30T22:46:25.455" v="5070" actId="113"/>
          <ac:spMkLst>
            <pc:docMk/>
            <pc:sldMk cId="357318309" sldId="490"/>
            <ac:spMk id="3" creationId="{E4653168-DB3B-4B79-A434-E2D83E95B5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027F200-B3AD-4B75-92D1-C167E2A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948D2-AEC3-4147-8654-006A9C232C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89130E87-D3DC-4226-80D5-87B952836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1028">
            <a:extLst>
              <a:ext uri="{FF2B5EF4-FFF2-40B4-BE49-F238E27FC236}">
                <a16:creationId xmlns:a16="http://schemas.microsoft.com/office/drawing/2014/main" id="{A08E867B-F3C3-4326-A2D8-A4C8CF172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6FB98B45-DC9B-4CAF-B322-CBBA5E60FC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2FA5717E-7BC3-45E0-B259-A24434D61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C997783-C600-4360-93C8-3612151F55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58DB862-CD6C-4D0B-A893-461ABE4E2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CD9ABDA-4892-45CC-B0F7-8BD431E895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F6F3A63-1562-4F37-BE20-4B18B7910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CF10FA8-9CCC-4B3E-9FB5-10F4FFF581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CE73682-AC0A-4204-8BBD-49246D95D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38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6B8960C3-BA54-4CDE-B093-668D5F7539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67" name="Rectangle 1027">
            <a:extLst>
              <a:ext uri="{FF2B5EF4-FFF2-40B4-BE49-F238E27FC236}">
                <a16:creationId xmlns:a16="http://schemas.microsoft.com/office/drawing/2014/main" id="{56560442-1995-4052-9F7E-651AB3098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>
            <a:extLst>
              <a:ext uri="{FF2B5EF4-FFF2-40B4-BE49-F238E27FC236}">
                <a16:creationId xmlns:a16="http://schemas.microsoft.com/office/drawing/2014/main" id="{B0C28F73-8ECF-462F-92D0-B88F179B0F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1027">
            <a:extLst>
              <a:ext uri="{FF2B5EF4-FFF2-40B4-BE49-F238E27FC236}">
                <a16:creationId xmlns:a16="http://schemas.microsoft.com/office/drawing/2014/main" id="{ECB4E428-86BB-4F58-AAED-926D0CC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>
            <a:extLst>
              <a:ext uri="{FF2B5EF4-FFF2-40B4-BE49-F238E27FC236}">
                <a16:creationId xmlns:a16="http://schemas.microsoft.com/office/drawing/2014/main" id="{09AA4FE0-06D4-41BC-A39E-34A43610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E8E42-C0B1-4EF6-B98A-6F942C2829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3" name="Rectangle 1027">
            <a:extLst>
              <a:ext uri="{FF2B5EF4-FFF2-40B4-BE49-F238E27FC236}">
                <a16:creationId xmlns:a16="http://schemas.microsoft.com/office/drawing/2014/main" id="{29D8DA86-A18E-4A28-9A92-B36A44AA5F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4" name="Rectangle 1028">
            <a:extLst>
              <a:ext uri="{FF2B5EF4-FFF2-40B4-BE49-F238E27FC236}">
                <a16:creationId xmlns:a16="http://schemas.microsoft.com/office/drawing/2014/main" id="{D6EA0548-3123-489F-BBBD-7980741B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801B023-E44B-437E-99BA-CE471C94A5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AD1B33C5-4CA5-4CE7-A4F4-C933E150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1E051D69-D7C8-4611-9654-FE33758CA0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FCBEB1A-E33A-4AB8-8692-12587FAD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C9C834D-C8D0-44A9-8F85-8171DF2C0C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A3D63E36-0A8A-4317-9D04-5730C7F8B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08A1B999-BEB7-4A54-A56F-047C8B1C79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5712AB5-4A20-419E-A6DF-78C8E40AB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B867148-1F17-4E3C-BD6B-D6F69B9AA2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5E0DA6D-DBE2-4053-9D50-23F70308F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9BBD-C9FD-40A4-B9D5-2D24B3B1D560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40A1-1A27-4669-8723-8C26CA5EDC8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F7-25BF-4A1C-BBEC-BD1A9DDA560B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571-4D16-461D-9BD8-0D519D67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BD9F-F44E-47E7-A7E0-B1AB6E22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B2DA-21B9-49BC-8E01-16C2D029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F0B927-440E-4C6B-B1C8-22FF8B57690C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8BDD8-5201-4540-9876-031025F3D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7A9B3-0E33-43F9-9F7B-463A765EC7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E19D-BF6E-4E23-A866-79CF2C341D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80383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68CC-7830-4E24-B0DB-4032D99A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C58-7C59-4398-AAB2-F52B8B94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7473-84F5-4D5B-8C39-B38B4A1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46E1C-C749-4DCC-BF94-20BF573465BD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EC6CF-716E-459E-B5E6-C04765CE1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5218AA-671E-422B-B7D2-95943D2D1F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456F-88CD-42E9-9967-3EBF3B2D0E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0181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2FBD-9371-452D-9E98-EF7F0C93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6423-597E-4C03-B63E-B3C5834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098A-759A-4BA2-A3BD-592D7C51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A371D-8233-428D-8DDB-F7EC2D33EAE4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1C4-1BFE-4C87-AB22-F259A6672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7338DA-CCF1-47A9-8FA9-F3D3E9E625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1397-725B-4817-8EF7-7B2BA74E06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364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4BF-B1B9-4C2C-9482-69840197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F21-6552-40A9-A5B2-36D17A77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560B-E342-49AC-BD9C-96D40CC4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4EF0-0499-4DA3-A086-F23182D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FFBEE-53D3-4F9D-B501-365DA365EACB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5538-6DF3-41CE-A6FD-4A82A0A00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8F12FB-2503-433D-B23C-D0DA116A9E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E4C3F4-0AE0-4591-B64B-B89F1602A8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58579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E88-C10B-44B6-B71A-6132E653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9170-1CEC-41B8-8B15-CEE4AC4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3531-8493-483E-A142-E9A08160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94D3-B561-48B9-9BC6-AEAF25F0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333BC-4DA6-4640-A6F5-67970CF7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6089-3A0E-401B-9B10-E0D21F73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88982-D05C-40B8-B60B-B95ACAA90DA5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7A0E74-D614-4E1D-B12D-3A485B55A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A0680-FE4D-4328-AF19-30894A8A82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CE5E62-5713-4747-9F0D-986DCFA237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900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153-0F0B-474E-80B3-56DF472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5FEC6-86BC-46ED-A169-EFA0625A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801E1-8687-48F8-82F1-5CA35AC4AC9E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C375-C2BF-481F-839C-86E5B592E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F2282-B434-4691-8A3B-655D642CE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8715-6201-481E-9CBC-12A0D64AD2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62469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D45F-5DD4-4DFA-A55F-F7EB7F2C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CCE9F-FE9F-4A39-B7D7-18872E75AE80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2CBE6-12EA-489E-A918-52690A4DA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19B59D-D795-4327-8701-75C3B01461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6F7F-DAFB-4F1B-A892-58B292AFB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57812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32FF-910B-49EF-9050-4D712B4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EC01-46A4-4054-B674-A261C349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69B4-5ED7-4B2C-8D4D-EBCF36C7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245F-1166-4F4D-A5D6-C8A60BCE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C550E-2FCD-4DAC-8939-B9C20FB739A9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2AE7-3283-4F61-ACDA-FD7B1E0DC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AD773-8D82-47A8-95AB-F2D2922C72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4F8533-35A4-447F-B24F-109928D8A4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966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858C-2ED0-4D3B-8DC8-50953B3958DE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96E-D814-44F0-BEF7-61C12DC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2DFA-033A-4491-B4DC-09BFE775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9E133-7EDD-4A9E-B4F5-3E0037C6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FBC9-6642-487A-ADFA-DF25DDFE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791B6-914D-4A12-B9A1-4432FBBF5F93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C160-DEB4-4EC9-B465-AEA274CB6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DCD44E-A90D-47FC-A73D-2A70CB3FC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E932B-48E4-4A99-9EC7-4B2D897A4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6225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A200-97BC-46DB-BE81-DD073AED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EB6B-486D-46EA-A7D5-3EC2B048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D59A-9058-4C5C-8D69-6AFD359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BBAF3-26C5-4D61-899B-B494DAD92A49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8AE59-B3CA-4A78-841B-6941C5B92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8E5A4-A465-41E2-896A-141B6AD662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AD88-DBDF-4509-A215-F0E724DEF9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56890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D942-E2D8-449B-8235-6CA5E68F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F3E50-FF3F-4C59-BD41-97A23D48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E3D8-92CD-484E-B52C-1222B511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7D39A2-7825-4FA2-934E-57059CC48E7D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EC028-82C8-43FF-BAF1-FE2B9D48A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0537D6-A3A2-4762-A35F-EEC143E191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BADF-D68E-4300-B665-C756BB4C49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32456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B66-01A5-45D8-8410-76397FA9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D95B5-DF95-47F2-84A8-D0CB7AB3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E900-3560-44E6-836B-73B17233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3480-73C2-4D00-BAF0-D446E45B89D3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35921-3A18-4790-B635-1D7E2D4CC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BF208F-4FD1-4437-9C26-4255A3B21D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328BD-28E8-4F8A-B941-88D914E903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86501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B27-731D-413F-87E7-CFCF9E5D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247B-2E25-4145-B123-40E2F19D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BBF5-8F25-423B-9149-16C4B5A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7019-D924-415E-AB0D-9589A65426A5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9A00F-B57B-42A6-AA18-E23B1D69E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94FF15-0E55-45AD-8CCC-1586EAC55C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2865-F0F0-451C-804D-DFDB23D8FE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0041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31B-3F1E-4E40-AF23-58B637C7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339E-E8DF-4732-AC88-886029D3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A080-CFD1-4509-AE6F-FD5D0B8F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D6E9C-E34C-47FB-A60A-CC73E98B9785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2735-E582-4DAA-97B3-FCF84173B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65447A-E68B-4AC2-BFA6-AB8EE68A3C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4E0C-BC00-4AD9-8F05-A06BBECD32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47728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2ABD-01DF-43C5-8D9C-D3C2D45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02B6-79A6-46D3-8197-FD1C0062E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210C-979B-4D21-801D-C115E8E9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3AD6-D2C4-4859-AAD5-723833F9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05D03-2101-4E33-A645-07F61123B958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CFA0-AB04-4085-A925-392E344CD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6A445-1BEC-4530-AC7C-660D10A8DC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1DE647-101A-477A-915D-22C6EC165F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145640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434E-A2AA-44A9-9083-4418CE27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D647-6B2A-40A4-BF09-5666DD0D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BA09D-26A6-4FC0-9968-0BDA2605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75411-5B9E-4BE3-B2D7-601CE0E8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FE7DC-F800-419E-9338-DF0247EE2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6AB5-1D91-44D3-9F03-18CA46A9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F1AC2-3EDC-42C8-BCD7-28B306925DB3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D44378-64A3-4B44-A5DB-9D859B10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9CBF76-9494-4E36-B8A9-4F82B52A4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DE5CE3-EE6C-4651-8012-55CC81C7D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255579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4700-A0C2-4A57-98F9-A3260082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5049-D06B-46C0-AD5B-91B89FE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382AC-BCC2-47BC-9DF7-92230FBB5156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C42D-4E44-4D46-93E4-B47AF81D35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8B73E5-2770-4D62-AD76-38E072019C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F7A5-13AF-43F0-B618-5CBFB4D91C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28461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42461-CE68-45E8-A392-AB9299C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7CC58F-945D-4CCF-8B9A-5849FE4E2B92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C058A-EB6F-415D-9797-1AF59F809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0E4FB-4BE5-4C56-8F88-5E6B31CD9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65A56-3878-4F30-B844-1F4B4D98E9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77366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ADEE-5CBC-4D55-9057-AB3216B1868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0835-F0B6-4C15-A2AA-4F9B3BEC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AD86-7B42-4F92-8AEA-142D7554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E20D0-EF76-4458-9A77-F15D421D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E0B6-F5D8-4A3C-93C7-EAF0B116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F8A9F-276B-453F-B99C-4858CA7AE050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AF27-21A6-4BA9-AF24-48579F86C8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B32A5-DC90-4BCA-B75A-52DA226D75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1443B1-1F46-4C63-9D1B-6DE3F16D1F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018232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DA8B-90A0-4BE9-B52B-250BDA50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B17E9-C6B6-4541-BBC6-99086E3B5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BEA4A-3A61-4D99-8EAF-84F96AF9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6381-843F-4620-82DE-8029DF55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B5872-543D-4F8E-9B32-3E81CD44D662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2B7C1-11C8-4707-B48C-8BB648DEB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335679-1C7D-479A-8F89-B86796F693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7A390F-B0D1-4BBA-81D1-0A05510224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17834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485E-C20D-4020-9E22-4D9FA93E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84A7-4365-4E6B-B782-E0EDAB8B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CDD1-1D9A-4CFC-94C8-500D4014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DED03-6EBD-41E6-A773-A5E9D4C4DDBF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0631D-F4A9-463E-BECC-26EB1F444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86F5F-CE36-4B15-B0C4-87549D7B6F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5ED57-8A62-4DBA-8892-9939887BF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15643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1FB41-1B58-4224-BF68-CF9DB9F6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F0B17-9C70-40DB-84A1-5B8FF139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C0A6-8945-4C02-BD48-BC6DD60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0B61F-15E2-4822-98E2-DA944F617E25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5A02F-D7D9-4E88-8A4F-EB61EC2A9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CA65F-F28B-469B-AE62-17B4357DA4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5355C-E8A7-494C-9AFE-29302BF878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4070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C02-6D77-494E-B75A-445F01BA323C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F16-5650-41E9-BB66-327A7766EDBD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D74D-41C9-4416-97BB-3ED5288705E9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4C6-303A-4444-9CC7-802A342AB575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5969BE-6409-4E64-9EDC-E94F8DAFB842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1D57-AF46-4E9E-9F52-7EE93AC8935B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B330C4-5178-4997-B2A5-C0E4DEC0801E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2EA5DD-F984-4360-8443-0F8062776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016CC1-9E6A-4638-B414-0DAD357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C1D77B-D090-4E52-9052-84B2DEE103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52686AC-BC15-4C38-82BA-7716EF54E854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E201FE-F132-47A3-8A09-1FD80D16AA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445C0-91AB-4AB2-B345-82B99BADD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AA3B74-68E2-4CC6-9D02-3E7C227157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596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971DD8-F18C-4EEE-8897-B978932DB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DA211-CEBF-4AEA-B7DC-667ABE26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D37437-2FF4-4FA0-AE39-45B448339A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90A35E-77C7-46A4-A9A8-DF834E9BE0D4}" type="datetime1">
              <a:rPr lang="en-US" altLang="en-US" smtClean="0"/>
              <a:t>8/30/2021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5D561C5-5F2F-4EC3-B440-C8BF9830F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3751E3-0C0B-430E-A385-F0D92F5947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0DCDBB-8DC7-4EEE-9395-1254147817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0445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jpeg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jpeg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jpeg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jpeg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jpeg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Support multiprogramming (running several programs on one processor)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Linux, Windows, </a:t>
            </a:r>
            <a:r>
              <a:rPr lang="en-US" sz="2400" b="1" dirty="0" err="1"/>
              <a:t>OSx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3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PDAs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Lots of hardware (sensors, cameras, etc.)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Lots of apps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Android, 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devices not considered to be “computers”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microwaves, cars, etc.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software in ROM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Embedded Linus, QNX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networks of tiny sensor nodes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communicate with each other and a base station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detect fires, guard systems, weather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generally event driven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/>
              <a:t>TinyOS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time is key parameter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process-control systems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hard vs soft real-time systems -&gt; deadlines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/>
              <a:t>eCos</a:t>
            </a:r>
            <a:r>
              <a:rPr lang="en-US" sz="2400" b="1" dirty="0"/>
              <a:t>, </a:t>
            </a:r>
            <a:r>
              <a:rPr lang="en-US" sz="2400" b="1" dirty="0" err="1"/>
              <a:t>FreeRTOS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7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smallest 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severe resource constraints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power issues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COS, </a:t>
            </a:r>
            <a:r>
              <a:rPr lang="en-US" sz="2400" b="1" dirty="0" err="1"/>
              <a:t>TrustSec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>
            <a:extLst>
              <a:ext uri="{FF2B5EF4-FFF2-40B4-BE49-F238E27FC236}">
                <a16:creationId xmlns:a16="http://schemas.microsoft.com/office/drawing/2014/main" id="{966FD4B8-0016-46E3-AA20-65E7225B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28725"/>
            <a:ext cx="83931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2667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Processes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Input/Output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Protection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shell</a:t>
            </a:r>
          </a:p>
        </p:txBody>
      </p:sp>
      <p:sp>
        <p:nvSpPr>
          <p:cNvPr id="140291" name="Rectangle 1027">
            <a:extLst>
              <a:ext uri="{FF2B5EF4-FFF2-40B4-BE49-F238E27FC236}">
                <a16:creationId xmlns:a16="http://schemas.microsoft.com/office/drawing/2014/main" id="{27058296-56FC-4CAC-A875-512A3F4E5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Operating System Concepts</a:t>
            </a:r>
          </a:p>
        </p:txBody>
      </p:sp>
      <p:sp>
        <p:nvSpPr>
          <p:cNvPr id="140292" name="Rectangle 1028">
            <a:extLst>
              <a:ext uri="{FF2B5EF4-FFF2-40B4-BE49-F238E27FC236}">
                <a16:creationId xmlns:a16="http://schemas.microsoft.com/office/drawing/2014/main" id="{EB5D92B4-4B33-41DA-A16B-06EF8793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A1CF33-5511-4D62-BB32-A7A7CC9D9E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E4BD9-F402-43CD-B2CD-D62FA0AB4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Process</a:t>
            </a:r>
            <a:r>
              <a:rPr lang="en-US" sz="2400" dirty="0"/>
              <a:t>: program in execution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registers, list of open files, alarms, related 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address space</a:t>
            </a:r>
            <a:r>
              <a:rPr lang="en-US" sz="2400" dirty="0"/>
              <a:t>: list of memory locations where process can read and write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contains executable program, data, stack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Container that holds all the information needed to run a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Multiple processes (programs)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OS decides to stop 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Later, must be restarted in the exact same state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Process table</a:t>
            </a:r>
            <a:r>
              <a:rPr lang="en-US" sz="2400" dirty="0"/>
              <a:t>: an array of structures, one for each process that’s “alive” where info about the process is stored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9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Consider: we start a CLI then use it start open another program. We’ve used a process to start a process (child process).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9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Who’s this?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Clarence &amp;quot;Skip&amp;quot; Ellis | Computer Science | UIUC">
            <a:extLst>
              <a:ext uri="{FF2B5EF4-FFF2-40B4-BE49-F238E27FC236}">
                <a16:creationId xmlns:a16="http://schemas.microsoft.com/office/drawing/2014/main" id="{467A5288-E754-4F2D-807B-793E500C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>
            <a:extLst>
              <a:ext uri="{FF2B5EF4-FFF2-40B4-BE49-F238E27FC236}">
                <a16:creationId xmlns:a16="http://schemas.microsoft.com/office/drawing/2014/main" id="{B4919E8E-48DC-4F48-93BB-E27AE601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Processes</a:t>
            </a:r>
          </a:p>
        </p:txBody>
      </p:sp>
      <p:sp>
        <p:nvSpPr>
          <p:cNvPr id="142339" name="Rectangle 1027">
            <a:extLst>
              <a:ext uri="{FF2B5EF4-FFF2-40B4-BE49-F238E27FC236}">
                <a16:creationId xmlns:a16="http://schemas.microsoft.com/office/drawing/2014/main" id="{00ECD91D-ED10-4C6A-9C34-7E2EDD8A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7488"/>
            <a:ext cx="9144000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1-13. A process tree. Process A created two child processes, B and C. Process B created three child processes, D, E, and F.</a:t>
            </a:r>
          </a:p>
        </p:txBody>
      </p:sp>
      <p:sp>
        <p:nvSpPr>
          <p:cNvPr id="142340" name="Rectangle 1028">
            <a:extLst>
              <a:ext uri="{FF2B5EF4-FFF2-40B4-BE49-F238E27FC236}">
                <a16:creationId xmlns:a16="http://schemas.microsoft.com/office/drawing/2014/main" id="{A9572B0E-6C9F-43B8-A1F7-8BA27DCB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42341" name="Picture 1029">
            <a:extLst>
              <a:ext uri="{FF2B5EF4-FFF2-40B4-BE49-F238E27FC236}">
                <a16:creationId xmlns:a16="http://schemas.microsoft.com/office/drawing/2014/main" id="{E3281305-0524-451B-9C88-2938592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424113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5D53A-CEB3-40FD-92D5-13CF48F11C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DAB2C-CA9C-4A9B-AC11-6A90AEE8F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Abstracts out the particulars of the disks and other I/O devices.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Directory</a:t>
            </a:r>
            <a:r>
              <a:rPr lang="en-US" sz="2400" dirty="0"/>
              <a:t>: way of grouping files together which leads to a hierarchy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Path name</a:t>
            </a:r>
            <a:r>
              <a:rPr lang="en-US" sz="2400" dirty="0"/>
              <a:t>: sequence of directories leading to location from </a:t>
            </a:r>
            <a:r>
              <a:rPr lang="en-US" sz="2400" b="1" dirty="0"/>
              <a:t>root directory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EB207F9-69D7-4862-A276-55E5996B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7713"/>
            <a:ext cx="91440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90600" marR="0" lvl="1" indent="-5334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1-14. A file system for a university department.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7D284AF-8C98-4795-A23E-0DF62B89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Files (1)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E0F23CBE-C515-442E-9959-80053AD5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44389" name="Picture 5">
            <a:extLst>
              <a:ext uri="{FF2B5EF4-FFF2-40B4-BE49-F238E27FC236}">
                <a16:creationId xmlns:a16="http://schemas.microsoft.com/office/drawing/2014/main" id="{F23170A6-DEF4-4489-97B4-BC40B84D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271588"/>
            <a:ext cx="6470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16B00F-190A-4E16-9385-06561EC0BE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8E438-04F5-4D16-9B44-E0990276E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UNIX </a:t>
            </a:r>
            <a:r>
              <a:rPr lang="en-US" sz="2400" i="1" dirty="0"/>
              <a:t>mounted file system</a:t>
            </a:r>
            <a:r>
              <a:rPr lang="en-US" sz="2400" dirty="0"/>
              <a:t>: data storage in addition to the disk drive(s) gets mounted to the tree so a path can be created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7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2850FA92-42ED-4898-B954-7F249408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1-15. 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6AB5712-CCBC-4E69-A74A-8FA9BB57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Files (2)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F773864C-192C-49FF-B808-48743D88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46437" name="Picture 5">
            <a:extLst>
              <a:ext uri="{FF2B5EF4-FFF2-40B4-BE49-F238E27FC236}">
                <a16:creationId xmlns:a16="http://schemas.microsoft.com/office/drawing/2014/main" id="{F00FC12D-8B97-4C25-B5FE-50E1E7FC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81188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3668F-8173-4782-8954-7AF10B84F3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784BE-13BF-4F4B-8DBD-F4F72E15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When processes need to talk to each other, a pseudofile, called a </a:t>
            </a:r>
            <a:r>
              <a:rPr lang="en-US" sz="2400" b="1" dirty="0"/>
              <a:t>pipe</a:t>
            </a:r>
            <a:r>
              <a:rPr lang="en-US" sz="2400" dirty="0"/>
              <a:t>, is created that can be used to connect them.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Reading and writing occur from and to the pipe as if it were a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00B4BD1-89CA-4A7B-B5CC-24FDDD28C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1-16. Two processes connected by a pipe.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D10A720-6B11-451A-AD42-27BE164B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Files (3)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D634E724-43BC-4569-8B68-F36F802A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48485" name="Picture 5">
            <a:extLst>
              <a:ext uri="{FF2B5EF4-FFF2-40B4-BE49-F238E27FC236}">
                <a16:creationId xmlns:a16="http://schemas.microsoft.com/office/drawing/2014/main" id="{FBCDAAA6-EAD3-403A-94C0-24D0CEBA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900363"/>
            <a:ext cx="28003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44A8E3-E2ED-404C-AC9E-5EE29345C6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57E9-38FA-4BFB-8916-AA4876D90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person authorized to use the system is assigned a </a:t>
            </a:r>
            <a:r>
              <a:rPr lang="en-US" sz="2400" b="1" dirty="0"/>
              <a:t>UID</a:t>
            </a:r>
            <a:r>
              <a:rPr lang="en-US" sz="2400" dirty="0"/>
              <a:t> (User </a:t>
            </a:r>
            <a:r>
              <a:rPr lang="en-US" sz="2400" dirty="0" err="1"/>
              <a:t>IDentification</a:t>
            </a:r>
            <a:r>
              <a:rPr lang="en-US" sz="2400" dirty="0"/>
              <a:t>). Each process started has the UID of the person who started it.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be members of groups, each of which has a </a:t>
            </a:r>
            <a:r>
              <a:rPr lang="en-US" sz="2400" b="1" dirty="0"/>
              <a:t>GID</a:t>
            </a:r>
            <a:r>
              <a:rPr lang="en-US" sz="2400" dirty="0"/>
              <a:t> (Group Identification).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Files (in UNIX) are protected by a 9-bit binary code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(</a:t>
            </a:r>
            <a:r>
              <a:rPr lang="en-US" sz="2400" dirty="0" err="1"/>
              <a:t>rwx</a:t>
            </a:r>
            <a:r>
              <a:rPr lang="en-US" sz="2400" dirty="0"/>
              <a:t> bits). The code consists of three 3-bit fields (owner, owner’s group, everyone else)</a:t>
            </a:r>
          </a:p>
          <a:p>
            <a:pPr marL="65836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-x--x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7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the shell</a:t>
            </a:r>
            <a:r>
              <a:rPr lang="en-US" sz="2400" dirty="0"/>
              <a:t>: The UNIX command interpreter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not part of the OS but uses the OS features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prompt</a:t>
            </a:r>
            <a:r>
              <a:rPr lang="en-US" sz="2400" dirty="0"/>
              <a:t>: where the commands are typed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shell script</a:t>
            </a:r>
            <a:r>
              <a:rPr lang="en-US" sz="2400" dirty="0"/>
              <a:t>: program which can be run by the command interpreter</a:t>
            </a:r>
            <a:endParaRPr lang="en-US" sz="2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Interface between user programs and the operating system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Machine dependent, expressed in assembly, vary from OS to 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POSIX (basis for UNIX, Linux, etc.)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Clarence “Skip” Ellis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0281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Professor and Computer Scientist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University of Colorado, Boulder; MIT; Stanford; Ashesi University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Bell Labs, Xerox, ARPANET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Started as graveyard shift computer 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At Xerox, worked on icon-based GUI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later used in Apple’s Lisa and MS-DOS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Operational Transformation pioneer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collaboration functionalities between collaborative systems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Ex: concurrency control in collaborative editing of text documents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If a process is running a user program in user mode and needs a system service, it must execute a “</a:t>
            </a:r>
            <a:r>
              <a:rPr lang="en-US" sz="2400" b="1" dirty="0"/>
              <a:t>trap</a:t>
            </a:r>
            <a:r>
              <a:rPr lang="en-US" sz="2400" dirty="0"/>
              <a:t> instruction” to transfer control to the operating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trap</a:t>
            </a:r>
            <a:r>
              <a:rPr lang="en-US" sz="2400" dirty="0"/>
              <a:t>: software generated interrupt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OS inspects parameters to determine what the calling process wants, carries out the call, then returns control to the instruction following the system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1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2400" dirty="0"/>
              <a:t>system call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3 parameters</a:t>
            </a:r>
          </a:p>
          <a:p>
            <a:pPr marL="932688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file, buffer, number of bytes to read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pushes parameters onto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call to the procedure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initiate trap instruction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switch from user to kernel mode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dispatches to correct system-call handler, which runs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return to user mode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cleans up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F385266-31D6-4DF7-83CC-35C1DA02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7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1-17. The 11 steps in making the system call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read(fd, buffer, nbytes).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D91FD335-2662-4C6A-B5D2-C5707951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 Calls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1800B7B-14D4-400B-9E79-FE0C0969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50533" name="Picture 5">
            <a:extLst>
              <a:ext uri="{FF2B5EF4-FFF2-40B4-BE49-F238E27FC236}">
                <a16:creationId xmlns:a16="http://schemas.microsoft.com/office/drawing/2014/main" id="{C2E839E1-02B5-4F3E-AA89-329A228E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166813"/>
            <a:ext cx="57277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1B74B9-D2A1-4600-BD5D-139E5B3022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099D9-DA18-466F-8BE5-57804F5F6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FBE237FA-2988-4DAB-9F17-ABC616BB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4411663"/>
            <a:ext cx="7572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1-18. Some of the major POSIX system calls. 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2F8AEC32-DACD-4622-AF95-F5B3AF43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 Calls for Process Management</a:t>
            </a: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D64B4054-1355-431F-929E-69C989FA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52581" name="Picture 5">
            <a:extLst>
              <a:ext uri="{FF2B5EF4-FFF2-40B4-BE49-F238E27FC236}">
                <a16:creationId xmlns:a16="http://schemas.microsoft.com/office/drawing/2014/main" id="{CEBB5463-A35E-4232-956E-A2FDE9CC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035175"/>
            <a:ext cx="7750175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3FE429-E63E-42B5-A4E0-589188C0F5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3F646-D88A-46C8-B4BB-632D49F7B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7BD349FB-F20E-40FC-8840-8DC3D314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413250"/>
            <a:ext cx="7826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1-18. Some of the major POSIX system calls. </a:t>
            </a:r>
          </a:p>
        </p:txBody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44A9B874-D2B8-4661-B6A0-D0BEC664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 Calls for File Management (1)</a:t>
            </a:r>
          </a:p>
        </p:txBody>
      </p:sp>
      <p:sp>
        <p:nvSpPr>
          <p:cNvPr id="154628" name="Rectangle 1028">
            <a:extLst>
              <a:ext uri="{FF2B5EF4-FFF2-40B4-BE49-F238E27FC236}">
                <a16:creationId xmlns:a16="http://schemas.microsoft.com/office/drawing/2014/main" id="{E0F08BD7-92ED-4DFD-82DD-C7DE993F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graphicFrame>
        <p:nvGraphicFramePr>
          <p:cNvPr id="154629" name="Object 1029">
            <a:extLst>
              <a:ext uri="{FF2B5EF4-FFF2-40B4-BE49-F238E27FC236}">
                <a16:creationId xmlns:a16="http://schemas.microsoft.com/office/drawing/2014/main" id="{01101598-2E39-420C-9F74-D73A1194E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1592263"/>
          <a:ext cx="7162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052738" imgH="6351151" progId="Photoshop.Image.9">
                  <p:embed/>
                </p:oleObj>
              </mc:Choice>
              <mc:Fallback>
                <p:oleObj name="Image" r:id="rId5" imgW="19052738" imgH="6351151" progId="Photoshop.Image.9">
                  <p:embed/>
                  <p:pic>
                    <p:nvPicPr>
                      <p:cNvPr id="154629" name="Object 1029">
                        <a:extLst>
                          <a:ext uri="{FF2B5EF4-FFF2-40B4-BE49-F238E27FC236}">
                            <a16:creationId xmlns:a16="http://schemas.microsoft.com/office/drawing/2014/main" id="{01101598-2E39-420C-9F74-D73A1194E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592263"/>
                        <a:ext cx="71628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83B80-232E-4C90-BA4D-11FFF56B44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0A083-75F7-4525-9736-6EE2EA2A8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871DE110-1DED-4B86-B60E-AB235F04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4460875"/>
            <a:ext cx="78533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1-18. Some of the major POSIX system calls. 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3756655E-7C37-4091-9C00-789441D6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 Calls for File Management (2)</a:t>
            </a:r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96D358F3-7555-47D1-85B5-31490382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2D4AA7FF-454D-4DBC-AEA2-96E7E12E8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576388"/>
          <a:ext cx="84550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052738" imgH="5443895" progId="Photoshop.Image.9">
                  <p:embed/>
                </p:oleObj>
              </mc:Choice>
              <mc:Fallback>
                <p:oleObj name="Image" r:id="rId5" imgW="19052738" imgH="5443895" progId="Photoshop.Image.9">
                  <p:embed/>
                  <p:pic>
                    <p:nvPicPr>
                      <p:cNvPr id="156678" name="Object 6">
                        <a:extLst>
                          <a:ext uri="{FF2B5EF4-FFF2-40B4-BE49-F238E27FC236}">
                            <a16:creationId xmlns:a16="http://schemas.microsoft.com/office/drawing/2014/main" id="{2D4AA7FF-454D-4DBC-AEA2-96E7E12E8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576388"/>
                        <a:ext cx="84550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6233-F4DB-44EB-A5C8-C9B57070F5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14BC0-90F8-4DD9-A234-2017B2DA5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2101856A-6795-41F5-99E7-31BD7316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4425950"/>
            <a:ext cx="82851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1-18. Some of the major POSIX system calls. </a:t>
            </a:r>
          </a:p>
        </p:txBody>
      </p:sp>
      <p:sp>
        <p:nvSpPr>
          <p:cNvPr id="65539" name="Rectangle 1027">
            <a:extLst>
              <a:ext uri="{FF2B5EF4-FFF2-40B4-BE49-F238E27FC236}">
                <a16:creationId xmlns:a16="http://schemas.microsoft.com/office/drawing/2014/main" id="{A59C10AB-DCEE-441D-82B7-2603C3C1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Miscellaneous System Calls</a:t>
            </a:r>
          </a:p>
        </p:txBody>
      </p:sp>
      <p:sp>
        <p:nvSpPr>
          <p:cNvPr id="65540" name="Rectangle 1028">
            <a:extLst>
              <a:ext uri="{FF2B5EF4-FFF2-40B4-BE49-F238E27FC236}">
                <a16:creationId xmlns:a16="http://schemas.microsoft.com/office/drawing/2014/main" id="{11A0CA3C-E538-4FEE-ABC7-7BD4EF98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graphicFrame>
        <p:nvGraphicFramePr>
          <p:cNvPr id="65543" name="Object 1031">
            <a:extLst>
              <a:ext uri="{FF2B5EF4-FFF2-40B4-BE49-F238E27FC236}">
                <a16:creationId xmlns:a16="http://schemas.microsoft.com/office/drawing/2014/main" id="{44F4EB33-68FB-4708-880A-686B7CF7C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2065338"/>
          <a:ext cx="85502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052738" imgH="3629382" progId="Photoshop.Image.9">
                  <p:embed/>
                </p:oleObj>
              </mc:Choice>
              <mc:Fallback>
                <p:oleObj name="Image" r:id="rId5" imgW="19052738" imgH="3629382" progId="Photoshop.Image.9">
                  <p:embed/>
                  <p:pic>
                    <p:nvPicPr>
                      <p:cNvPr id="65543" name="Object 1031">
                        <a:extLst>
                          <a:ext uri="{FF2B5EF4-FFF2-40B4-BE49-F238E27FC236}">
                            <a16:creationId xmlns:a16="http://schemas.microsoft.com/office/drawing/2014/main" id="{44F4EB33-68FB-4708-880A-686B7CF7C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065338"/>
                        <a:ext cx="85502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B2CE7F-CEC9-419F-85B0-726F8A1890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CEF09-A488-461C-8459-7195093C8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57B92AD-3AF0-4C91-B2E7-E251F9A4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5332413"/>
            <a:ext cx="51879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1-19. A stripped-down shell.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179BC46-6FFE-4823-8ED4-92F85EFF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Simple Shell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AA971C2D-24CB-477E-9DCC-3B609852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05DB9C25-1CA0-4988-814D-293618678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49425"/>
          <a:ext cx="820737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959995" imgH="8165663" progId="Photoshop.Image.9">
                  <p:embed/>
                </p:oleObj>
              </mc:Choice>
              <mc:Fallback>
                <p:oleObj name="Image" r:id="rId5" imgW="19959995" imgH="8165663" progId="Photoshop.Image.9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:a16="http://schemas.microsoft.com/office/drawing/2014/main" id="{05DB9C25-1CA0-4988-814D-293618678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49425"/>
                        <a:ext cx="820737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048795-5B3F-47CC-9CAE-D1D7DC537B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FB66C-6168-445F-A9FC-FBD54B794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38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/>
              <a:t>Introduction</a:t>
            </a:r>
            <a:endParaRPr lang="en-US" sz="2400" u="sng" dirty="0"/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</a:t>
            </a:r>
            <a:endParaRPr lang="fr-FR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642AD57C-E674-4981-87F5-FD5A8D74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MODERN OPERATING SYSTEMS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Edition</a:t>
            </a: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ANDREW S. TANENBAUM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1</a:t>
            </a:r>
            <a:b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CCBB7A70-CD36-4C5A-B53E-53492548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B14AD-5FE1-4E9F-9934-071B76D632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076BC-5295-4A23-8ABC-19CCA093E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Types of Operating Systems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OS Concepts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System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>
            <a:extLst>
              <a:ext uri="{FF2B5EF4-FFF2-40B4-BE49-F238E27FC236}">
                <a16:creationId xmlns:a16="http://schemas.microsoft.com/office/drawing/2014/main" id="{176A5445-BAD0-458C-8FB0-982EF42F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Operating System Zoo</a:t>
            </a:r>
          </a:p>
        </p:txBody>
      </p:sp>
      <p:sp>
        <p:nvSpPr>
          <p:cNvPr id="138243" name="Rectangle 1027">
            <a:extLst>
              <a:ext uri="{FF2B5EF4-FFF2-40B4-BE49-F238E27FC236}">
                <a16:creationId xmlns:a16="http://schemas.microsoft.com/office/drawing/2014/main" id="{E11187B4-515B-4D81-A6EE-FEB40FAF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597025"/>
            <a:ext cx="8093075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Mainframe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Server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Multiprocessor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Personal computer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Handheld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Embedded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Sensor node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Real-time operating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Smart card operating systems</a:t>
            </a:r>
          </a:p>
        </p:txBody>
      </p:sp>
      <p:sp>
        <p:nvSpPr>
          <p:cNvPr id="138244" name="Rectangle 1028">
            <a:extLst>
              <a:ext uri="{FF2B5EF4-FFF2-40B4-BE49-F238E27FC236}">
                <a16:creationId xmlns:a16="http://schemas.microsoft.com/office/drawing/2014/main" id="{933A969E-D598-400C-B373-4FD9FE54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9F18E-463B-48F6-B857-34D17E4F2A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A09E62-85EE-4766-AA81-D2DE3A95F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0E4FB-4BE5-4C56-8F88-5E6B31CD9E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High end, still room sized in major corporate data centers with huge I/O capacity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1000 disks, millions of GB of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Batch</a:t>
            </a:r>
            <a:r>
              <a:rPr lang="en-US" sz="2400" dirty="0"/>
              <a:t>: automatic, routine jobs without user interaction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Transaction processing</a:t>
            </a:r>
            <a:r>
              <a:rPr lang="en-US" sz="2400" dirty="0"/>
              <a:t>: large numbers of small requests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Timesharing</a:t>
            </a:r>
            <a:r>
              <a:rPr lang="en-US" sz="2400" dirty="0"/>
              <a:t>: querying big data base (multiple remote users)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OS/390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3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Usually very large PCs (occasionally mainframes)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Often serving web pages for websites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Handle many incoming requests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Linux, Windows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Parallel systems which combine multiple CPUs as a single system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Linux, Windows + libraries such as MPI or PVM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1496</Words>
  <Application>Microsoft Office PowerPoint</Application>
  <PresentationFormat>On-screen Show (4:3)</PresentationFormat>
  <Paragraphs>319</Paragraphs>
  <Slides>38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Times New Roman</vt:lpstr>
      <vt:lpstr>Retrospect</vt:lpstr>
      <vt:lpstr>TannenbaumOS-Template</vt:lpstr>
      <vt:lpstr>1_TannenbaumOS-Template</vt:lpstr>
      <vt:lpstr>Adobe Photoshop Image</vt:lpstr>
      <vt:lpstr>CS 446</vt:lpstr>
      <vt:lpstr>Who’s this?</vt:lpstr>
      <vt:lpstr>Clarence “Skip” Ellis</vt:lpstr>
      <vt:lpstr>PowerPoint Presentation</vt:lpstr>
      <vt:lpstr>Topics</vt:lpstr>
      <vt:lpstr>PowerPoint Presentation</vt:lpstr>
      <vt:lpstr>Mainframe</vt:lpstr>
      <vt:lpstr>Server</vt:lpstr>
      <vt:lpstr>Multiprocessor </vt:lpstr>
      <vt:lpstr>Personal Computers </vt:lpstr>
      <vt:lpstr>Handheld</vt:lpstr>
      <vt:lpstr>Embedded</vt:lpstr>
      <vt:lpstr>Sensor-Node</vt:lpstr>
      <vt:lpstr>Real Time</vt:lpstr>
      <vt:lpstr>Smart Card</vt:lpstr>
      <vt:lpstr>PowerPoint Presentation</vt:lpstr>
      <vt:lpstr>Processes</vt:lpstr>
      <vt:lpstr>Processes</vt:lpstr>
      <vt:lpstr>Processes</vt:lpstr>
      <vt:lpstr>PowerPoint Presentation</vt:lpstr>
      <vt:lpstr>File System</vt:lpstr>
      <vt:lpstr>PowerPoint Presentation</vt:lpstr>
      <vt:lpstr>File System</vt:lpstr>
      <vt:lpstr>PowerPoint Presentation</vt:lpstr>
      <vt:lpstr>File System</vt:lpstr>
      <vt:lpstr>PowerPoint Presentation</vt:lpstr>
      <vt:lpstr>Protection</vt:lpstr>
      <vt:lpstr>The Shell</vt:lpstr>
      <vt:lpstr>System Calls</vt:lpstr>
      <vt:lpstr>System Calls</vt:lpstr>
      <vt:lpstr>System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4</cp:revision>
  <dcterms:created xsi:type="dcterms:W3CDTF">2020-08-25T05:34:58Z</dcterms:created>
  <dcterms:modified xsi:type="dcterms:W3CDTF">2021-08-30T22:48:01Z</dcterms:modified>
</cp:coreProperties>
</file>