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5" r:id="rId2"/>
    <p:sldMasterId id="2147483709" r:id="rId3"/>
    <p:sldMasterId id="2147483721" r:id="rId4"/>
  </p:sldMasterIdLst>
  <p:notesMasterIdLst>
    <p:notesMasterId r:id="rId26"/>
  </p:notesMasterIdLst>
  <p:handoutMasterIdLst>
    <p:handoutMasterId r:id="rId27"/>
  </p:handoutMasterIdLst>
  <p:sldIdLst>
    <p:sldId id="468" r:id="rId5"/>
    <p:sldId id="305" r:id="rId6"/>
    <p:sldId id="464" r:id="rId7"/>
    <p:sldId id="294" r:id="rId8"/>
    <p:sldId id="290" r:id="rId9"/>
    <p:sldId id="303" r:id="rId10"/>
    <p:sldId id="304" r:id="rId11"/>
    <p:sldId id="293" r:id="rId12"/>
    <p:sldId id="470" r:id="rId13"/>
    <p:sldId id="471" r:id="rId14"/>
    <p:sldId id="295" r:id="rId15"/>
    <p:sldId id="472" r:id="rId16"/>
    <p:sldId id="296" r:id="rId17"/>
    <p:sldId id="473" r:id="rId18"/>
    <p:sldId id="297" r:id="rId19"/>
    <p:sldId id="474" r:id="rId20"/>
    <p:sldId id="298" r:id="rId21"/>
    <p:sldId id="475" r:id="rId22"/>
    <p:sldId id="299" r:id="rId23"/>
    <p:sldId id="476" r:id="rId24"/>
    <p:sldId id="3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EDEEB7-1EC8-4CAC-B998-597BD43B7CB2}" v="677" dt="2021-09-01T22:35:39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164" autoAdjust="0"/>
  </p:normalViewPr>
  <p:slideViewPr>
    <p:cSldViewPr snapToGrid="0" snapToObjects="1">
      <p:cViewPr varScale="1">
        <p:scale>
          <a:sx n="73" d="100"/>
          <a:sy n="73" d="100"/>
        </p:scale>
        <p:origin x="17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Keith" userId="ea8dc369ae6f1d35" providerId="LiveId" clId="{98EDEEB7-1EC8-4CAC-B998-597BD43B7CB2}"/>
    <pc:docChg chg="undo custSel addSld delSld modSld sldOrd delMainMaster">
      <pc:chgData name="Erin Keith" userId="ea8dc369ae6f1d35" providerId="LiveId" clId="{98EDEEB7-1EC8-4CAC-B998-597BD43B7CB2}" dt="2021-09-01T22:35:51.387" v="1088" actId="20577"/>
      <pc:docMkLst>
        <pc:docMk/>
      </pc:docMkLst>
      <pc:sldChg chg="del">
        <pc:chgData name="Erin Keith" userId="ea8dc369ae6f1d35" providerId="LiveId" clId="{98EDEEB7-1EC8-4CAC-B998-597BD43B7CB2}" dt="2021-09-01T19:36:02.449" v="0" actId="47"/>
        <pc:sldMkLst>
          <pc:docMk/>
          <pc:sldMk cId="3698519307" sldId="256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0" sldId="289"/>
        </pc:sldMkLst>
      </pc:sldChg>
      <pc:sldChg chg="delSp add del setBg">
        <pc:chgData name="Erin Keith" userId="ea8dc369ae6f1d35" providerId="LiveId" clId="{98EDEEB7-1EC8-4CAC-B998-597BD43B7CB2}" dt="2021-09-01T22:26:36.658" v="1077"/>
        <pc:sldMkLst>
          <pc:docMk/>
          <pc:sldMk cId="0" sldId="290"/>
        </pc:sldMkLst>
        <pc:spChg chg="del">
          <ac:chgData name="Erin Keith" userId="ea8dc369ae6f1d35" providerId="LiveId" clId="{98EDEEB7-1EC8-4CAC-B998-597BD43B7CB2}" dt="2021-09-01T22:26:36.658" v="1077"/>
          <ac:spMkLst>
            <pc:docMk/>
            <pc:sldMk cId="0" sldId="290"/>
            <ac:spMk id="2" creationId="{A3648290-BC9E-45DB-A899-8C42375D1FF6}"/>
          </ac:spMkLst>
        </pc:spChg>
        <pc:spChg chg="del">
          <ac:chgData name="Erin Keith" userId="ea8dc369ae6f1d35" providerId="LiveId" clId="{98EDEEB7-1EC8-4CAC-B998-597BD43B7CB2}" dt="2021-09-01T22:26:36.658" v="1077"/>
          <ac:spMkLst>
            <pc:docMk/>
            <pc:sldMk cId="0" sldId="290"/>
            <ac:spMk id="3" creationId="{6E3B2A50-C7DF-449F-AD44-45B702AC336D}"/>
          </ac:spMkLst>
        </pc:spChg>
      </pc:sldChg>
      <pc:sldChg chg="delSp">
        <pc:chgData name="Erin Keith" userId="ea8dc369ae6f1d35" providerId="LiveId" clId="{98EDEEB7-1EC8-4CAC-B998-597BD43B7CB2}" dt="2021-09-01T22:26:36.658" v="1077"/>
        <pc:sldMkLst>
          <pc:docMk/>
          <pc:sldMk cId="0" sldId="293"/>
        </pc:sldMkLst>
        <pc:spChg chg="del">
          <ac:chgData name="Erin Keith" userId="ea8dc369ae6f1d35" providerId="LiveId" clId="{98EDEEB7-1EC8-4CAC-B998-597BD43B7CB2}" dt="2021-09-01T22:26:36.658" v="1077"/>
          <ac:spMkLst>
            <pc:docMk/>
            <pc:sldMk cId="0" sldId="293"/>
            <ac:spMk id="2" creationId="{0683A99C-AFEA-4327-AD24-793A016ABB8C}"/>
          </ac:spMkLst>
        </pc:spChg>
      </pc:sldChg>
      <pc:sldChg chg="delSp ord">
        <pc:chgData name="Erin Keith" userId="ea8dc369ae6f1d35" providerId="LiveId" clId="{98EDEEB7-1EC8-4CAC-B998-597BD43B7CB2}" dt="2021-09-01T22:26:36.658" v="1077"/>
        <pc:sldMkLst>
          <pc:docMk/>
          <pc:sldMk cId="0" sldId="294"/>
        </pc:sldMkLst>
        <pc:spChg chg="del">
          <ac:chgData name="Erin Keith" userId="ea8dc369ae6f1d35" providerId="LiveId" clId="{98EDEEB7-1EC8-4CAC-B998-597BD43B7CB2}" dt="2021-09-01T22:26:36.658" v="1077"/>
          <ac:spMkLst>
            <pc:docMk/>
            <pc:sldMk cId="0" sldId="294"/>
            <ac:spMk id="2" creationId="{46A96E34-A4C2-4BCE-9A89-F38B40F46C56}"/>
          </ac:spMkLst>
        </pc:spChg>
        <pc:spChg chg="del">
          <ac:chgData name="Erin Keith" userId="ea8dc369ae6f1d35" providerId="LiveId" clId="{98EDEEB7-1EC8-4CAC-B998-597BD43B7CB2}" dt="2021-09-01T22:26:36.658" v="1077"/>
          <ac:spMkLst>
            <pc:docMk/>
            <pc:sldMk cId="0" sldId="294"/>
            <ac:spMk id="3" creationId="{D641C726-6285-4601-894A-480D702CD1CC}"/>
          </ac:spMkLst>
        </pc:spChg>
      </pc:sldChg>
      <pc:sldChg chg="del">
        <pc:chgData name="Erin Keith" userId="ea8dc369ae6f1d35" providerId="LiveId" clId="{98EDEEB7-1EC8-4CAC-B998-597BD43B7CB2}" dt="2021-09-01T20:48:05.683" v="87" actId="47"/>
        <pc:sldMkLst>
          <pc:docMk/>
          <pc:sldMk cId="0" sldId="296"/>
        </pc:sldMkLst>
      </pc:sldChg>
      <pc:sldChg chg="del">
        <pc:chgData name="Erin Keith" userId="ea8dc369ae6f1d35" providerId="LiveId" clId="{98EDEEB7-1EC8-4CAC-B998-597BD43B7CB2}" dt="2021-09-01T20:48:05.683" v="87" actId="47"/>
        <pc:sldMkLst>
          <pc:docMk/>
          <pc:sldMk cId="0" sldId="297"/>
        </pc:sldMkLst>
      </pc:sldChg>
      <pc:sldChg chg="del">
        <pc:chgData name="Erin Keith" userId="ea8dc369ae6f1d35" providerId="LiveId" clId="{98EDEEB7-1EC8-4CAC-B998-597BD43B7CB2}" dt="2021-09-01T20:48:05.683" v="87" actId="47"/>
        <pc:sldMkLst>
          <pc:docMk/>
          <pc:sldMk cId="0" sldId="298"/>
        </pc:sldMkLst>
      </pc:sldChg>
      <pc:sldChg chg="del">
        <pc:chgData name="Erin Keith" userId="ea8dc369ae6f1d35" providerId="LiveId" clId="{98EDEEB7-1EC8-4CAC-B998-597BD43B7CB2}" dt="2021-09-01T20:48:05.683" v="87" actId="47"/>
        <pc:sldMkLst>
          <pc:docMk/>
          <pc:sldMk cId="0" sldId="299"/>
        </pc:sldMkLst>
      </pc:sldChg>
      <pc:sldChg chg="del">
        <pc:chgData name="Erin Keith" userId="ea8dc369ae6f1d35" providerId="LiveId" clId="{98EDEEB7-1EC8-4CAC-B998-597BD43B7CB2}" dt="2021-09-01T20:48:05.683" v="87" actId="47"/>
        <pc:sldMkLst>
          <pc:docMk/>
          <pc:sldMk cId="0" sldId="300"/>
        </pc:sldMkLst>
      </pc:sldChg>
      <pc:sldChg chg="del">
        <pc:chgData name="Erin Keith" userId="ea8dc369ae6f1d35" providerId="LiveId" clId="{98EDEEB7-1EC8-4CAC-B998-597BD43B7CB2}" dt="2021-09-01T20:48:05.683" v="87" actId="47"/>
        <pc:sldMkLst>
          <pc:docMk/>
          <pc:sldMk cId="0" sldId="301"/>
        </pc:sldMkLst>
      </pc:sldChg>
      <pc:sldChg chg="del">
        <pc:chgData name="Erin Keith" userId="ea8dc369ae6f1d35" providerId="LiveId" clId="{98EDEEB7-1EC8-4CAC-B998-597BD43B7CB2}" dt="2021-09-01T20:48:05.683" v="87" actId="47"/>
        <pc:sldMkLst>
          <pc:docMk/>
          <pc:sldMk cId="0" sldId="302"/>
        </pc:sldMkLst>
      </pc:sldChg>
      <pc:sldChg chg="delSp modSp add del mod setBg">
        <pc:chgData name="Erin Keith" userId="ea8dc369ae6f1d35" providerId="LiveId" clId="{98EDEEB7-1EC8-4CAC-B998-597BD43B7CB2}" dt="2021-09-01T22:26:36.658" v="1077"/>
        <pc:sldMkLst>
          <pc:docMk/>
          <pc:sldMk cId="0" sldId="303"/>
        </pc:sldMkLst>
        <pc:spChg chg="del">
          <ac:chgData name="Erin Keith" userId="ea8dc369ae6f1d35" providerId="LiveId" clId="{98EDEEB7-1EC8-4CAC-B998-597BD43B7CB2}" dt="2021-09-01T22:26:36.658" v="1077"/>
          <ac:spMkLst>
            <pc:docMk/>
            <pc:sldMk cId="0" sldId="303"/>
            <ac:spMk id="2" creationId="{AA839097-66D1-4C07-9641-A15C6223484B}"/>
          </ac:spMkLst>
        </pc:spChg>
        <pc:spChg chg="del">
          <ac:chgData name="Erin Keith" userId="ea8dc369ae6f1d35" providerId="LiveId" clId="{98EDEEB7-1EC8-4CAC-B998-597BD43B7CB2}" dt="2021-09-01T22:26:36.658" v="1077"/>
          <ac:spMkLst>
            <pc:docMk/>
            <pc:sldMk cId="0" sldId="303"/>
            <ac:spMk id="3" creationId="{AFF6F160-B043-4D19-B0F8-A67590F2319B}"/>
          </ac:spMkLst>
        </pc:spChg>
        <pc:spChg chg="mod">
          <ac:chgData name="Erin Keith" userId="ea8dc369ae6f1d35" providerId="LiveId" clId="{98EDEEB7-1EC8-4CAC-B998-597BD43B7CB2}" dt="2021-09-01T20:55:57.088" v="90" actId="5793"/>
          <ac:spMkLst>
            <pc:docMk/>
            <pc:sldMk cId="0" sldId="303"/>
            <ac:spMk id="94210" creationId="{4674FF51-E9C8-4214-9625-8B149554C2C7}"/>
          </ac:spMkLst>
        </pc:spChg>
      </pc:sldChg>
      <pc:sldChg chg="delSp add del setBg">
        <pc:chgData name="Erin Keith" userId="ea8dc369ae6f1d35" providerId="LiveId" clId="{98EDEEB7-1EC8-4CAC-B998-597BD43B7CB2}" dt="2021-09-01T22:26:36.658" v="1077"/>
        <pc:sldMkLst>
          <pc:docMk/>
          <pc:sldMk cId="0" sldId="304"/>
        </pc:sldMkLst>
        <pc:spChg chg="del">
          <ac:chgData name="Erin Keith" userId="ea8dc369ae6f1d35" providerId="LiveId" clId="{98EDEEB7-1EC8-4CAC-B998-597BD43B7CB2}" dt="2021-09-01T22:26:36.658" v="1077"/>
          <ac:spMkLst>
            <pc:docMk/>
            <pc:sldMk cId="0" sldId="304"/>
            <ac:spMk id="2" creationId="{1DAF62BB-5A54-42FD-80AD-BE4AC881F787}"/>
          </ac:spMkLst>
        </pc:spChg>
        <pc:spChg chg="del">
          <ac:chgData name="Erin Keith" userId="ea8dc369ae6f1d35" providerId="LiveId" clId="{98EDEEB7-1EC8-4CAC-B998-597BD43B7CB2}" dt="2021-09-01T22:26:36.658" v="1077"/>
          <ac:spMkLst>
            <pc:docMk/>
            <pc:sldMk cId="0" sldId="304"/>
            <ac:spMk id="3" creationId="{24092401-137F-498F-AD68-FEEE127CEE51}"/>
          </ac:spMkLst>
        </pc:spChg>
      </pc:sldChg>
      <pc:sldChg chg="del">
        <pc:chgData name="Erin Keith" userId="ea8dc369ae6f1d35" providerId="LiveId" clId="{98EDEEB7-1EC8-4CAC-B998-597BD43B7CB2}" dt="2021-09-01T19:37:47.457" v="82" actId="47"/>
        <pc:sldMkLst>
          <pc:docMk/>
          <pc:sldMk cId="0" sldId="325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0" sldId="326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0" sldId="327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0" sldId="328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0" sldId="329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0" sldId="330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0" sldId="331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0" sldId="332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0" sldId="333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0" sldId="334"/>
        </pc:sldMkLst>
      </pc:sldChg>
      <pc:sldChg chg="modSp mod">
        <pc:chgData name="Erin Keith" userId="ea8dc369ae6f1d35" providerId="LiveId" clId="{98EDEEB7-1EC8-4CAC-B998-597BD43B7CB2}" dt="2021-09-01T22:35:09.909" v="1080" actId="20577"/>
        <pc:sldMkLst>
          <pc:docMk/>
          <pc:sldMk cId="1402153912" sldId="380"/>
        </pc:sldMkLst>
        <pc:spChg chg="mod">
          <ac:chgData name="Erin Keith" userId="ea8dc369ae6f1d35" providerId="LiveId" clId="{98EDEEB7-1EC8-4CAC-B998-597BD43B7CB2}" dt="2021-09-01T22:35:09.909" v="1080" actId="20577"/>
          <ac:spMkLst>
            <pc:docMk/>
            <pc:sldMk cId="1402153912" sldId="380"/>
            <ac:spMk id="5" creationId="{00000000-0000-0000-0000-000000000000}"/>
          </ac:spMkLst>
        </pc:spChg>
        <pc:spChg chg="mod">
          <ac:chgData name="Erin Keith" userId="ea8dc369ae6f1d35" providerId="LiveId" clId="{98EDEEB7-1EC8-4CAC-B998-597BD43B7CB2}" dt="2021-09-01T19:37:11.583" v="79" actId="20577"/>
          <ac:spMkLst>
            <pc:docMk/>
            <pc:sldMk cId="1402153912" sldId="380"/>
            <ac:spMk id="44035" creationId="{00000000-0000-0000-0000-000000000000}"/>
          </ac:spMkLst>
        </pc:spChg>
      </pc:sldChg>
      <pc:sldChg chg="modSp mod">
        <pc:chgData name="Erin Keith" userId="ea8dc369ae6f1d35" providerId="LiveId" clId="{98EDEEB7-1EC8-4CAC-B998-597BD43B7CB2}" dt="2021-09-01T22:35:46.841" v="1087" actId="20577"/>
        <pc:sldMkLst>
          <pc:docMk/>
          <pc:sldMk cId="2197711467" sldId="464"/>
        </pc:sldMkLst>
        <pc:spChg chg="mod">
          <ac:chgData name="Erin Keith" userId="ea8dc369ae6f1d35" providerId="LiveId" clId="{98EDEEB7-1EC8-4CAC-B998-597BD43B7CB2}" dt="2021-09-01T19:36:37.774" v="48" actId="20577"/>
          <ac:spMkLst>
            <pc:docMk/>
            <pc:sldMk cId="2197711467" sldId="464"/>
            <ac:spMk id="3" creationId="{E4653168-DB3B-4B79-A434-E2D83E95B584}"/>
          </ac:spMkLst>
        </pc:spChg>
        <pc:spChg chg="mod">
          <ac:chgData name="Erin Keith" userId="ea8dc369ae6f1d35" providerId="LiveId" clId="{98EDEEB7-1EC8-4CAC-B998-597BD43B7CB2}" dt="2021-09-01T22:35:46.841" v="1087" actId="20577"/>
          <ac:spMkLst>
            <pc:docMk/>
            <pc:sldMk cId="2197711467" sldId="464"/>
            <ac:spMk id="4" creationId="{D7037A8C-248B-4A70-82F3-814C2A2CD935}"/>
          </ac:spMkLst>
        </pc:spChg>
      </pc:sldChg>
      <pc:sldChg chg="modSp mod">
        <pc:chgData name="Erin Keith" userId="ea8dc369ae6f1d35" providerId="LiveId" clId="{98EDEEB7-1EC8-4CAC-B998-597BD43B7CB2}" dt="2021-09-01T22:35:51.387" v="1088" actId="20577"/>
        <pc:sldMkLst>
          <pc:docMk/>
          <pc:sldMk cId="1869196080" sldId="468"/>
        </pc:sldMkLst>
        <pc:spChg chg="mod">
          <ac:chgData name="Erin Keith" userId="ea8dc369ae6f1d35" providerId="LiveId" clId="{98EDEEB7-1EC8-4CAC-B998-597BD43B7CB2}" dt="2021-09-01T22:35:51.387" v="1088" actId="20577"/>
          <ac:spMkLst>
            <pc:docMk/>
            <pc:sldMk cId="1869196080" sldId="468"/>
            <ac:spMk id="4" creationId="{00000000-0000-0000-0000-000000000000}"/>
          </ac:spMkLst>
        </pc:spChg>
      </pc:sldChg>
      <pc:sldChg chg="del">
        <pc:chgData name="Erin Keith" userId="ea8dc369ae6f1d35" providerId="LiveId" clId="{98EDEEB7-1EC8-4CAC-B998-597BD43B7CB2}" dt="2021-09-01T19:36:02.449" v="0" actId="47"/>
        <pc:sldMkLst>
          <pc:docMk/>
          <pc:sldMk cId="3497106675" sldId="469"/>
        </pc:sldMkLst>
      </pc:sldChg>
      <pc:sldChg chg="addSp modSp mod ord modClrScheme modAnim chgLayout">
        <pc:chgData name="Erin Keith" userId="ea8dc369ae6f1d35" providerId="LiveId" clId="{98EDEEB7-1EC8-4CAC-B998-597BD43B7CB2}" dt="2021-09-01T22:35:39.591" v="1086" actId="20577"/>
        <pc:sldMkLst>
          <pc:docMk/>
          <pc:sldMk cId="1422379265" sldId="470"/>
        </pc:sldMkLst>
        <pc:spChg chg="mod ord">
          <ac:chgData name="Erin Keith" userId="ea8dc369ae6f1d35" providerId="LiveId" clId="{98EDEEB7-1EC8-4CAC-B998-597BD43B7CB2}" dt="2021-09-01T21:03:57.465" v="121" actId="700"/>
          <ac:spMkLst>
            <pc:docMk/>
            <pc:sldMk cId="1422379265" sldId="470"/>
            <ac:spMk id="2" creationId="{9A1C3CF2-E169-4636-91C9-4DC23D4A47F8}"/>
          </ac:spMkLst>
        </pc:spChg>
        <pc:spChg chg="mod ord">
          <ac:chgData name="Erin Keith" userId="ea8dc369ae6f1d35" providerId="LiveId" clId="{98EDEEB7-1EC8-4CAC-B998-597BD43B7CB2}" dt="2021-09-01T21:15:41.267" v="351" actId="20577"/>
          <ac:spMkLst>
            <pc:docMk/>
            <pc:sldMk cId="1422379265" sldId="470"/>
            <ac:spMk id="3" creationId="{E4653168-DB3B-4B79-A434-E2D83E95B584}"/>
          </ac:spMkLst>
        </pc:spChg>
        <pc:spChg chg="mod ord">
          <ac:chgData name="Erin Keith" userId="ea8dc369ae6f1d35" providerId="LiveId" clId="{98EDEEB7-1EC8-4CAC-B998-597BD43B7CB2}" dt="2021-09-01T22:35:39.591" v="1086" actId="20577"/>
          <ac:spMkLst>
            <pc:docMk/>
            <pc:sldMk cId="1422379265" sldId="470"/>
            <ac:spMk id="4" creationId="{D7037A8C-248B-4A70-82F3-814C2A2CD935}"/>
          </ac:spMkLst>
        </pc:spChg>
        <pc:spChg chg="mod ord">
          <ac:chgData name="Erin Keith" userId="ea8dc369ae6f1d35" providerId="LiveId" clId="{98EDEEB7-1EC8-4CAC-B998-597BD43B7CB2}" dt="2021-09-01T21:03:57.465" v="121" actId="700"/>
          <ac:spMkLst>
            <pc:docMk/>
            <pc:sldMk cId="1422379265" sldId="470"/>
            <ac:spMk id="5" creationId="{1A3D1ECE-1D6A-4DFA-9B21-90CA2482CE17}"/>
          </ac:spMkLst>
        </pc:spChg>
        <pc:spChg chg="add mod ord">
          <ac:chgData name="Erin Keith" userId="ea8dc369ae6f1d35" providerId="LiveId" clId="{98EDEEB7-1EC8-4CAC-B998-597BD43B7CB2}" dt="2021-09-01T21:03:59.369" v="124" actId="20577"/>
          <ac:spMkLst>
            <pc:docMk/>
            <pc:sldMk cId="1422379265" sldId="470"/>
            <ac:spMk id="6" creationId="{0EBFBEBD-E07D-4979-9769-B76B24017D54}"/>
          </ac:spMkLst>
        </pc:spChg>
        <pc:spChg chg="add mod ord">
          <ac:chgData name="Erin Keith" userId="ea8dc369ae6f1d35" providerId="LiveId" clId="{98EDEEB7-1EC8-4CAC-B998-597BD43B7CB2}" dt="2021-09-01T21:04:01.744" v="127" actId="20577"/>
          <ac:spMkLst>
            <pc:docMk/>
            <pc:sldMk cId="1422379265" sldId="470"/>
            <ac:spMk id="7" creationId="{F94D75C7-6F0F-463F-9DB7-98EA3A7AF5B2}"/>
          </ac:spMkLst>
        </pc:spChg>
        <pc:spChg chg="add mod ord">
          <ac:chgData name="Erin Keith" userId="ea8dc369ae6f1d35" providerId="LiveId" clId="{98EDEEB7-1EC8-4CAC-B998-597BD43B7CB2}" dt="2021-09-01T21:12:55.514" v="327" actId="20577"/>
          <ac:spMkLst>
            <pc:docMk/>
            <pc:sldMk cId="1422379265" sldId="470"/>
            <ac:spMk id="8" creationId="{9FC2B171-8384-47DA-8433-CD2D3384F4B2}"/>
          </ac:spMkLst>
        </pc:spChg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242327224" sldId="471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2642988704" sldId="472"/>
        </pc:sldMkLst>
      </pc:sldChg>
      <pc:sldChg chg="modSp mod modAnim">
        <pc:chgData name="Erin Keith" userId="ea8dc369ae6f1d35" providerId="LiveId" clId="{98EDEEB7-1EC8-4CAC-B998-597BD43B7CB2}" dt="2021-09-01T22:35:34.297" v="1085" actId="20577"/>
        <pc:sldMkLst>
          <pc:docMk/>
          <pc:sldMk cId="2743540610" sldId="472"/>
        </pc:sldMkLst>
        <pc:spChg chg="mod">
          <ac:chgData name="Erin Keith" userId="ea8dc369ae6f1d35" providerId="LiveId" clId="{98EDEEB7-1EC8-4CAC-B998-597BD43B7CB2}" dt="2021-09-01T21:18:09.617" v="361" actId="20577"/>
          <ac:spMkLst>
            <pc:docMk/>
            <pc:sldMk cId="2743540610" sldId="472"/>
            <ac:spMk id="2" creationId="{9A1C3CF2-E169-4636-91C9-4DC23D4A47F8}"/>
          </ac:spMkLst>
        </pc:spChg>
        <pc:spChg chg="mod">
          <ac:chgData name="Erin Keith" userId="ea8dc369ae6f1d35" providerId="LiveId" clId="{98EDEEB7-1EC8-4CAC-B998-597BD43B7CB2}" dt="2021-09-01T21:21:28.868" v="449" actId="20577"/>
          <ac:spMkLst>
            <pc:docMk/>
            <pc:sldMk cId="2743540610" sldId="472"/>
            <ac:spMk id="3" creationId="{E4653168-DB3B-4B79-A434-E2D83E95B584}"/>
          </ac:spMkLst>
        </pc:spChg>
        <pc:spChg chg="mod">
          <ac:chgData name="Erin Keith" userId="ea8dc369ae6f1d35" providerId="LiveId" clId="{98EDEEB7-1EC8-4CAC-B998-597BD43B7CB2}" dt="2021-09-01T22:35:34.297" v="1085" actId="20577"/>
          <ac:spMkLst>
            <pc:docMk/>
            <pc:sldMk cId="2743540610" sldId="472"/>
            <ac:spMk id="4" creationId="{D7037A8C-248B-4A70-82F3-814C2A2CD935}"/>
          </ac:spMkLst>
        </pc:spChg>
        <pc:spChg chg="mod">
          <ac:chgData name="Erin Keith" userId="ea8dc369ae6f1d35" providerId="LiveId" clId="{98EDEEB7-1EC8-4CAC-B998-597BD43B7CB2}" dt="2021-09-01T21:20:14.775" v="427" actId="21"/>
          <ac:spMkLst>
            <pc:docMk/>
            <pc:sldMk cId="2743540610" sldId="472"/>
            <ac:spMk id="8" creationId="{9FC2B171-8384-47DA-8433-CD2D3384F4B2}"/>
          </ac:spMkLst>
        </pc:spChg>
      </pc:sldChg>
      <pc:sldChg chg="add del">
        <pc:chgData name="Erin Keith" userId="ea8dc369ae6f1d35" providerId="LiveId" clId="{98EDEEB7-1EC8-4CAC-B998-597BD43B7CB2}" dt="2021-09-01T21:18:03.331" v="354"/>
        <pc:sldMkLst>
          <pc:docMk/>
          <pc:sldMk cId="2936212439" sldId="472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1951301519" sldId="473"/>
        </pc:sldMkLst>
      </pc:sldChg>
      <pc:sldChg chg="modSp mod modAnim">
        <pc:chgData name="Erin Keith" userId="ea8dc369ae6f1d35" providerId="LiveId" clId="{98EDEEB7-1EC8-4CAC-B998-597BD43B7CB2}" dt="2021-09-01T22:35:30.140" v="1084" actId="20577"/>
        <pc:sldMkLst>
          <pc:docMk/>
          <pc:sldMk cId="2050589777" sldId="473"/>
        </pc:sldMkLst>
        <pc:spChg chg="mod">
          <ac:chgData name="Erin Keith" userId="ea8dc369ae6f1d35" providerId="LiveId" clId="{98EDEEB7-1EC8-4CAC-B998-597BD43B7CB2}" dt="2021-09-01T21:21:49.350" v="463" actId="20577"/>
          <ac:spMkLst>
            <pc:docMk/>
            <pc:sldMk cId="2050589777" sldId="473"/>
            <ac:spMk id="2" creationId="{9A1C3CF2-E169-4636-91C9-4DC23D4A47F8}"/>
          </ac:spMkLst>
        </pc:spChg>
        <pc:spChg chg="mod">
          <ac:chgData name="Erin Keith" userId="ea8dc369ae6f1d35" providerId="LiveId" clId="{98EDEEB7-1EC8-4CAC-B998-597BD43B7CB2}" dt="2021-09-01T21:25:43.243" v="583" actId="20577"/>
          <ac:spMkLst>
            <pc:docMk/>
            <pc:sldMk cId="2050589777" sldId="473"/>
            <ac:spMk id="3" creationId="{E4653168-DB3B-4B79-A434-E2D83E95B584}"/>
          </ac:spMkLst>
        </pc:spChg>
        <pc:spChg chg="mod">
          <ac:chgData name="Erin Keith" userId="ea8dc369ae6f1d35" providerId="LiveId" clId="{98EDEEB7-1EC8-4CAC-B998-597BD43B7CB2}" dt="2021-09-01T22:35:30.140" v="1084" actId="20577"/>
          <ac:spMkLst>
            <pc:docMk/>
            <pc:sldMk cId="2050589777" sldId="473"/>
            <ac:spMk id="4" creationId="{D7037A8C-248B-4A70-82F3-814C2A2CD935}"/>
          </ac:spMkLst>
        </pc:spChg>
        <pc:spChg chg="mod">
          <ac:chgData name="Erin Keith" userId="ea8dc369ae6f1d35" providerId="LiveId" clId="{98EDEEB7-1EC8-4CAC-B998-597BD43B7CB2}" dt="2021-09-01T22:03:35.522" v="641" actId="20577"/>
          <ac:spMkLst>
            <pc:docMk/>
            <pc:sldMk cId="2050589777" sldId="473"/>
            <ac:spMk id="8" creationId="{9FC2B171-8384-47DA-8433-CD2D3384F4B2}"/>
          </ac:spMkLst>
        </pc:spChg>
      </pc:sldChg>
      <pc:sldChg chg="modSp mod modAnim">
        <pc:chgData name="Erin Keith" userId="ea8dc369ae6f1d35" providerId="LiveId" clId="{98EDEEB7-1EC8-4CAC-B998-597BD43B7CB2}" dt="2021-09-01T22:35:24.290" v="1083" actId="20577"/>
        <pc:sldMkLst>
          <pc:docMk/>
          <pc:sldMk cId="353820672" sldId="474"/>
        </pc:sldMkLst>
        <pc:spChg chg="mod">
          <ac:chgData name="Erin Keith" userId="ea8dc369ae6f1d35" providerId="LiveId" clId="{98EDEEB7-1EC8-4CAC-B998-597BD43B7CB2}" dt="2021-09-01T22:04:56.325" v="654" actId="20577"/>
          <ac:spMkLst>
            <pc:docMk/>
            <pc:sldMk cId="353820672" sldId="474"/>
            <ac:spMk id="2" creationId="{9A1C3CF2-E169-4636-91C9-4DC23D4A47F8}"/>
          </ac:spMkLst>
        </pc:spChg>
        <pc:spChg chg="mod">
          <ac:chgData name="Erin Keith" userId="ea8dc369ae6f1d35" providerId="LiveId" clId="{98EDEEB7-1EC8-4CAC-B998-597BD43B7CB2}" dt="2021-09-01T22:05:07.112" v="698" actId="20577"/>
          <ac:spMkLst>
            <pc:docMk/>
            <pc:sldMk cId="353820672" sldId="474"/>
            <ac:spMk id="3" creationId="{E4653168-DB3B-4B79-A434-E2D83E95B584}"/>
          </ac:spMkLst>
        </pc:spChg>
        <pc:spChg chg="mod">
          <ac:chgData name="Erin Keith" userId="ea8dc369ae6f1d35" providerId="LiveId" clId="{98EDEEB7-1EC8-4CAC-B998-597BD43B7CB2}" dt="2021-09-01T22:35:24.290" v="1083" actId="20577"/>
          <ac:spMkLst>
            <pc:docMk/>
            <pc:sldMk cId="353820672" sldId="474"/>
            <ac:spMk id="4" creationId="{D7037A8C-248B-4A70-82F3-814C2A2CD935}"/>
          </ac:spMkLst>
        </pc:spChg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1534343229" sldId="475"/>
        </pc:sldMkLst>
      </pc:sldChg>
      <pc:sldChg chg="modSp mod modAnim">
        <pc:chgData name="Erin Keith" userId="ea8dc369ae6f1d35" providerId="LiveId" clId="{98EDEEB7-1EC8-4CAC-B998-597BD43B7CB2}" dt="2021-09-01T22:35:18.850" v="1082" actId="20577"/>
        <pc:sldMkLst>
          <pc:docMk/>
          <pc:sldMk cId="3065338640" sldId="475"/>
        </pc:sldMkLst>
        <pc:spChg chg="mod">
          <ac:chgData name="Erin Keith" userId="ea8dc369ae6f1d35" providerId="LiveId" clId="{98EDEEB7-1EC8-4CAC-B998-597BD43B7CB2}" dt="2021-09-01T22:12:21.631" v="714" actId="20577"/>
          <ac:spMkLst>
            <pc:docMk/>
            <pc:sldMk cId="3065338640" sldId="475"/>
            <ac:spMk id="2" creationId="{9A1C3CF2-E169-4636-91C9-4DC23D4A47F8}"/>
          </ac:spMkLst>
        </pc:spChg>
        <pc:spChg chg="mod">
          <ac:chgData name="Erin Keith" userId="ea8dc369ae6f1d35" providerId="LiveId" clId="{98EDEEB7-1EC8-4CAC-B998-597BD43B7CB2}" dt="2021-09-01T22:13:29.758" v="849" actId="20577"/>
          <ac:spMkLst>
            <pc:docMk/>
            <pc:sldMk cId="3065338640" sldId="475"/>
            <ac:spMk id="3" creationId="{E4653168-DB3B-4B79-A434-E2D83E95B584}"/>
          </ac:spMkLst>
        </pc:spChg>
        <pc:spChg chg="mod">
          <ac:chgData name="Erin Keith" userId="ea8dc369ae6f1d35" providerId="LiveId" clId="{98EDEEB7-1EC8-4CAC-B998-597BD43B7CB2}" dt="2021-09-01T22:35:18.850" v="1082" actId="20577"/>
          <ac:spMkLst>
            <pc:docMk/>
            <pc:sldMk cId="3065338640" sldId="475"/>
            <ac:spMk id="4" creationId="{D7037A8C-248B-4A70-82F3-814C2A2CD935}"/>
          </ac:spMkLst>
        </pc:spChg>
        <pc:spChg chg="mod">
          <ac:chgData name="Erin Keith" userId="ea8dc369ae6f1d35" providerId="LiveId" clId="{98EDEEB7-1EC8-4CAC-B998-597BD43B7CB2}" dt="2021-09-01T22:13:12.642" v="827" actId="20577"/>
          <ac:spMkLst>
            <pc:docMk/>
            <pc:sldMk cId="3065338640" sldId="475"/>
            <ac:spMk id="8" creationId="{9FC2B171-8384-47DA-8433-CD2D3384F4B2}"/>
          </ac:spMkLst>
        </pc:spChg>
      </pc:sldChg>
      <pc:sldChg chg="delSp modSp add mod ord modClrScheme delAnim modAnim chgLayout">
        <pc:chgData name="Erin Keith" userId="ea8dc369ae6f1d35" providerId="LiveId" clId="{98EDEEB7-1EC8-4CAC-B998-597BD43B7CB2}" dt="2021-09-01T22:35:14.380" v="1081" actId="20577"/>
        <pc:sldMkLst>
          <pc:docMk/>
          <pc:sldMk cId="2847601278" sldId="476"/>
        </pc:sldMkLst>
        <pc:spChg chg="mod ord">
          <ac:chgData name="Erin Keith" userId="ea8dc369ae6f1d35" providerId="LiveId" clId="{98EDEEB7-1EC8-4CAC-B998-597BD43B7CB2}" dt="2021-09-01T22:23:28.574" v="863" actId="700"/>
          <ac:spMkLst>
            <pc:docMk/>
            <pc:sldMk cId="2847601278" sldId="476"/>
            <ac:spMk id="2" creationId="{9A1C3CF2-E169-4636-91C9-4DC23D4A47F8}"/>
          </ac:spMkLst>
        </pc:spChg>
        <pc:spChg chg="mod ord">
          <ac:chgData name="Erin Keith" userId="ea8dc369ae6f1d35" providerId="LiveId" clId="{98EDEEB7-1EC8-4CAC-B998-597BD43B7CB2}" dt="2021-09-01T22:24:25.227" v="1076" actId="20577"/>
          <ac:spMkLst>
            <pc:docMk/>
            <pc:sldMk cId="2847601278" sldId="476"/>
            <ac:spMk id="3" creationId="{E4653168-DB3B-4B79-A434-E2D83E95B584}"/>
          </ac:spMkLst>
        </pc:spChg>
        <pc:spChg chg="mod ord">
          <ac:chgData name="Erin Keith" userId="ea8dc369ae6f1d35" providerId="LiveId" clId="{98EDEEB7-1EC8-4CAC-B998-597BD43B7CB2}" dt="2021-09-01T22:35:14.380" v="1081" actId="20577"/>
          <ac:spMkLst>
            <pc:docMk/>
            <pc:sldMk cId="2847601278" sldId="476"/>
            <ac:spMk id="4" creationId="{D7037A8C-248B-4A70-82F3-814C2A2CD935}"/>
          </ac:spMkLst>
        </pc:spChg>
        <pc:spChg chg="mod ord">
          <ac:chgData name="Erin Keith" userId="ea8dc369ae6f1d35" providerId="LiveId" clId="{98EDEEB7-1EC8-4CAC-B998-597BD43B7CB2}" dt="2021-09-01T22:23:28.574" v="863" actId="700"/>
          <ac:spMkLst>
            <pc:docMk/>
            <pc:sldMk cId="2847601278" sldId="476"/>
            <ac:spMk id="5" creationId="{1A3D1ECE-1D6A-4DFA-9B21-90CA2482CE17}"/>
          </ac:spMkLst>
        </pc:spChg>
        <pc:spChg chg="del mod ord">
          <ac:chgData name="Erin Keith" userId="ea8dc369ae6f1d35" providerId="LiveId" clId="{98EDEEB7-1EC8-4CAC-B998-597BD43B7CB2}" dt="2021-09-01T22:23:37.305" v="866" actId="478"/>
          <ac:spMkLst>
            <pc:docMk/>
            <pc:sldMk cId="2847601278" sldId="476"/>
            <ac:spMk id="6" creationId="{0EBFBEBD-E07D-4979-9769-B76B24017D54}"/>
          </ac:spMkLst>
        </pc:spChg>
        <pc:spChg chg="del mod ord">
          <ac:chgData name="Erin Keith" userId="ea8dc369ae6f1d35" providerId="LiveId" clId="{98EDEEB7-1EC8-4CAC-B998-597BD43B7CB2}" dt="2021-09-01T22:23:34.929" v="865" actId="478"/>
          <ac:spMkLst>
            <pc:docMk/>
            <pc:sldMk cId="2847601278" sldId="476"/>
            <ac:spMk id="7" creationId="{F94D75C7-6F0F-463F-9DB7-98EA3A7AF5B2}"/>
          </ac:spMkLst>
        </pc:spChg>
        <pc:spChg chg="del mod ord">
          <ac:chgData name="Erin Keith" userId="ea8dc369ae6f1d35" providerId="LiveId" clId="{98EDEEB7-1EC8-4CAC-B998-597BD43B7CB2}" dt="2021-09-01T22:23:31.638" v="864" actId="478"/>
          <ac:spMkLst>
            <pc:docMk/>
            <pc:sldMk cId="2847601278" sldId="476"/>
            <ac:spMk id="8" creationId="{9FC2B171-8384-47DA-8433-CD2D3384F4B2}"/>
          </ac:spMkLst>
        </pc:spChg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3609994834" sldId="476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349604099" sldId="477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3149768792" sldId="478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1746014284" sldId="479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3085802954" sldId="480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2564900174" sldId="481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468953823" sldId="482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4097934784" sldId="483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3213734513" sldId="484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1086070831" sldId="485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2892600852" sldId="486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3342732405" sldId="487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2305489076" sldId="488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3649148792" sldId="489"/>
        </pc:sldMkLst>
      </pc:sldChg>
      <pc:sldChg chg="del">
        <pc:chgData name="Erin Keith" userId="ea8dc369ae6f1d35" providerId="LiveId" clId="{98EDEEB7-1EC8-4CAC-B998-597BD43B7CB2}" dt="2021-09-01T19:37:00.051" v="49" actId="47"/>
        <pc:sldMkLst>
          <pc:docMk/>
          <pc:sldMk cId="357318309" sldId="490"/>
        </pc:sldMkLst>
      </pc:sldChg>
      <pc:sldMasterChg chg="del delSldLayout">
        <pc:chgData name="Erin Keith" userId="ea8dc369ae6f1d35" providerId="LiveId" clId="{98EDEEB7-1EC8-4CAC-B998-597BD43B7CB2}" dt="2021-09-01T19:37:47.457" v="82" actId="47"/>
        <pc:sldMasterMkLst>
          <pc:docMk/>
          <pc:sldMasterMk cId="2204455414" sldId="2147483697"/>
        </pc:sldMasterMkLst>
        <pc:sldLayoutChg chg="del">
          <pc:chgData name="Erin Keith" userId="ea8dc369ae6f1d35" providerId="LiveId" clId="{98EDEEB7-1EC8-4CAC-B998-597BD43B7CB2}" dt="2021-09-01T19:37:47.457" v="82" actId="47"/>
          <pc:sldLayoutMkLst>
            <pc:docMk/>
            <pc:sldMasterMk cId="2204455414" sldId="2147483697"/>
            <pc:sldLayoutMk cId="1686501223" sldId="2147483698"/>
          </pc:sldLayoutMkLst>
        </pc:sldLayoutChg>
        <pc:sldLayoutChg chg="del">
          <pc:chgData name="Erin Keith" userId="ea8dc369ae6f1d35" providerId="LiveId" clId="{98EDEEB7-1EC8-4CAC-B998-597BD43B7CB2}" dt="2021-09-01T19:37:47.457" v="82" actId="47"/>
          <pc:sldLayoutMkLst>
            <pc:docMk/>
            <pc:sldMasterMk cId="2204455414" sldId="2147483697"/>
            <pc:sldLayoutMk cId="3600413651" sldId="2147483699"/>
          </pc:sldLayoutMkLst>
        </pc:sldLayoutChg>
        <pc:sldLayoutChg chg="del">
          <pc:chgData name="Erin Keith" userId="ea8dc369ae6f1d35" providerId="LiveId" clId="{98EDEEB7-1EC8-4CAC-B998-597BD43B7CB2}" dt="2021-09-01T19:37:47.457" v="82" actId="47"/>
          <pc:sldLayoutMkLst>
            <pc:docMk/>
            <pc:sldMasterMk cId="2204455414" sldId="2147483697"/>
            <pc:sldLayoutMk cId="1847728295" sldId="2147483700"/>
          </pc:sldLayoutMkLst>
        </pc:sldLayoutChg>
        <pc:sldLayoutChg chg="del">
          <pc:chgData name="Erin Keith" userId="ea8dc369ae6f1d35" providerId="LiveId" clId="{98EDEEB7-1EC8-4CAC-B998-597BD43B7CB2}" dt="2021-09-01T19:37:47.457" v="82" actId="47"/>
          <pc:sldLayoutMkLst>
            <pc:docMk/>
            <pc:sldMasterMk cId="2204455414" sldId="2147483697"/>
            <pc:sldLayoutMk cId="1145640779" sldId="2147483701"/>
          </pc:sldLayoutMkLst>
        </pc:sldLayoutChg>
        <pc:sldLayoutChg chg="del">
          <pc:chgData name="Erin Keith" userId="ea8dc369ae6f1d35" providerId="LiveId" clId="{98EDEEB7-1EC8-4CAC-B998-597BD43B7CB2}" dt="2021-09-01T19:37:47.457" v="82" actId="47"/>
          <pc:sldLayoutMkLst>
            <pc:docMk/>
            <pc:sldMasterMk cId="2204455414" sldId="2147483697"/>
            <pc:sldLayoutMk cId="1255579223" sldId="2147483702"/>
          </pc:sldLayoutMkLst>
        </pc:sldLayoutChg>
        <pc:sldLayoutChg chg="del">
          <pc:chgData name="Erin Keith" userId="ea8dc369ae6f1d35" providerId="LiveId" clId="{98EDEEB7-1EC8-4CAC-B998-597BD43B7CB2}" dt="2021-09-01T19:37:47.457" v="82" actId="47"/>
          <pc:sldLayoutMkLst>
            <pc:docMk/>
            <pc:sldMasterMk cId="2204455414" sldId="2147483697"/>
            <pc:sldLayoutMk cId="3628461373" sldId="2147483703"/>
          </pc:sldLayoutMkLst>
        </pc:sldLayoutChg>
        <pc:sldLayoutChg chg="del">
          <pc:chgData name="Erin Keith" userId="ea8dc369ae6f1d35" providerId="LiveId" clId="{98EDEEB7-1EC8-4CAC-B998-597BD43B7CB2}" dt="2021-09-01T19:37:47.457" v="82" actId="47"/>
          <pc:sldLayoutMkLst>
            <pc:docMk/>
            <pc:sldMasterMk cId="2204455414" sldId="2147483697"/>
            <pc:sldLayoutMk cId="1773660594" sldId="2147483704"/>
          </pc:sldLayoutMkLst>
        </pc:sldLayoutChg>
        <pc:sldLayoutChg chg="del">
          <pc:chgData name="Erin Keith" userId="ea8dc369ae6f1d35" providerId="LiveId" clId="{98EDEEB7-1EC8-4CAC-B998-597BD43B7CB2}" dt="2021-09-01T19:37:47.457" v="82" actId="47"/>
          <pc:sldLayoutMkLst>
            <pc:docMk/>
            <pc:sldMasterMk cId="2204455414" sldId="2147483697"/>
            <pc:sldLayoutMk cId="1018232005" sldId="2147483705"/>
          </pc:sldLayoutMkLst>
        </pc:sldLayoutChg>
        <pc:sldLayoutChg chg="del">
          <pc:chgData name="Erin Keith" userId="ea8dc369ae6f1d35" providerId="LiveId" clId="{98EDEEB7-1EC8-4CAC-B998-597BD43B7CB2}" dt="2021-09-01T19:37:47.457" v="82" actId="47"/>
          <pc:sldLayoutMkLst>
            <pc:docMk/>
            <pc:sldMasterMk cId="2204455414" sldId="2147483697"/>
            <pc:sldLayoutMk cId="1917834421" sldId="2147483706"/>
          </pc:sldLayoutMkLst>
        </pc:sldLayoutChg>
        <pc:sldLayoutChg chg="del">
          <pc:chgData name="Erin Keith" userId="ea8dc369ae6f1d35" providerId="LiveId" clId="{98EDEEB7-1EC8-4CAC-B998-597BD43B7CB2}" dt="2021-09-01T19:37:47.457" v="82" actId="47"/>
          <pc:sldLayoutMkLst>
            <pc:docMk/>
            <pc:sldMasterMk cId="2204455414" sldId="2147483697"/>
            <pc:sldLayoutMk cId="1615643121" sldId="2147483707"/>
          </pc:sldLayoutMkLst>
        </pc:sldLayoutChg>
        <pc:sldLayoutChg chg="del">
          <pc:chgData name="Erin Keith" userId="ea8dc369ae6f1d35" providerId="LiveId" clId="{98EDEEB7-1EC8-4CAC-B998-597BD43B7CB2}" dt="2021-09-01T19:37:47.457" v="82" actId="47"/>
          <pc:sldLayoutMkLst>
            <pc:docMk/>
            <pc:sldMasterMk cId="2204455414" sldId="2147483697"/>
            <pc:sldLayoutMk cId="2407014632" sldId="2147483708"/>
          </pc:sldLayoutMkLst>
        </pc:sldLayoutChg>
      </pc:sldMasterChg>
    </pc:docChg>
  </pc:docChgLst>
  <pc:docChgLst>
    <pc:chgData name="Erin Keith" userId="ea8dc369ae6f1d35" providerId="LiveId" clId="{A765E8DE-3D1E-4E92-B8EE-DFC6C374CD6E}"/>
    <pc:docChg chg="undo redo custSel addSld delSld modSld sldOrd modShowInfo">
      <pc:chgData name="Erin Keith" userId="ea8dc369ae6f1d35" providerId="LiveId" clId="{A765E8DE-3D1E-4E92-B8EE-DFC6C374CD6E}" dt="2021-08-30T22:48:00.548" v="5083" actId="20577"/>
      <pc:docMkLst>
        <pc:docMk/>
      </pc:docMkLst>
      <pc:sldChg chg="addSp delSp modSp">
        <pc:chgData name="Erin Keith" userId="ea8dc369ae6f1d35" providerId="LiveId" clId="{A765E8DE-3D1E-4E92-B8EE-DFC6C374CD6E}" dt="2021-08-30T20:55:00.695" v="104" actId="1076"/>
        <pc:sldMkLst>
          <pc:docMk/>
          <pc:sldMk cId="3698519307" sldId="256"/>
        </pc:sldMkLst>
        <pc:picChg chg="add mod">
          <ac:chgData name="Erin Keith" userId="ea8dc369ae6f1d35" providerId="LiveId" clId="{A765E8DE-3D1E-4E92-B8EE-DFC6C374CD6E}" dt="2021-08-30T20:55:00.695" v="104" actId="1076"/>
          <ac:picMkLst>
            <pc:docMk/>
            <pc:sldMk cId="3698519307" sldId="256"/>
            <ac:picMk id="6" creationId="{467A5288-E754-4F2D-807B-793E500C0D22}"/>
          </ac:picMkLst>
        </pc:picChg>
        <pc:picChg chg="del">
          <ac:chgData name="Erin Keith" userId="ea8dc369ae6f1d35" providerId="LiveId" clId="{A765E8DE-3D1E-4E92-B8EE-DFC6C374CD6E}" dt="2021-08-30T20:54:51.205" v="102" actId="478"/>
          <ac:picMkLst>
            <pc:docMk/>
            <pc:sldMk cId="3698519307" sldId="256"/>
            <ac:picMk id="1026" creationId="{06B781E1-9E78-4D3A-B567-628E7DDA298C}"/>
          </ac:picMkLst>
        </pc:picChg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289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290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1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2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3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4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6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7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8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299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300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301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302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303"/>
        </pc:sldMkLst>
      </pc:sldChg>
      <pc:sldChg chg="add del setBg">
        <pc:chgData name="Erin Keith" userId="ea8dc369ae6f1d35" providerId="LiveId" clId="{A765E8DE-3D1E-4E92-B8EE-DFC6C374CD6E}" dt="2021-08-30T22:31:42.696" v="4877" actId="47"/>
        <pc:sldMkLst>
          <pc:docMk/>
          <pc:sldMk cId="0" sldId="304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06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07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08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09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10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3984220034" sldId="311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648880968" sldId="312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533250275" sldId="315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16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17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18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19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20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21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22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0" sldId="324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25"/>
        </pc:sldMkLst>
      </pc:sldChg>
      <pc:sldChg chg="modSp add del mod setBg">
        <pc:chgData name="Erin Keith" userId="ea8dc369ae6f1d35" providerId="LiveId" clId="{A765E8DE-3D1E-4E92-B8EE-DFC6C374CD6E}" dt="2021-08-30T22:41:53.020" v="5056" actId="20577"/>
        <pc:sldMkLst>
          <pc:docMk/>
          <pc:sldMk cId="0" sldId="326"/>
        </pc:sldMkLst>
        <pc:spChg chg="mod">
          <ac:chgData name="Erin Keith" userId="ea8dc369ae6f1d35" providerId="LiveId" clId="{A765E8DE-3D1E-4E92-B8EE-DFC6C374CD6E}" dt="2021-08-30T22:41:53.020" v="5056" actId="20577"/>
          <ac:spMkLst>
            <pc:docMk/>
            <pc:sldMk cId="0" sldId="326"/>
            <ac:spMk id="140290" creationId="{966FD4B8-0016-46E3-AA20-65E7225BFDC9}"/>
          </ac:spMkLst>
        </pc:spChg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27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28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29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30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31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32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33"/>
        </pc:sldMkLst>
      </pc:sldChg>
      <pc:sldChg chg="add del setBg">
        <pc:chgData name="Erin Keith" userId="ea8dc369ae6f1d35" providerId="LiveId" clId="{A765E8DE-3D1E-4E92-B8EE-DFC6C374CD6E}" dt="2021-08-30T20:46:29.136" v="30"/>
        <pc:sldMkLst>
          <pc:docMk/>
          <pc:sldMk cId="0" sldId="334"/>
        </pc:sldMkLst>
      </pc:sldChg>
      <pc:sldChg chg="modSp mod">
        <pc:chgData name="Erin Keith" userId="ea8dc369ae6f1d35" providerId="LiveId" clId="{A765E8DE-3D1E-4E92-B8EE-DFC6C374CD6E}" dt="2021-08-30T22:48:00.548" v="5083" actId="20577"/>
        <pc:sldMkLst>
          <pc:docMk/>
          <pc:sldMk cId="1402153912" sldId="380"/>
        </pc:sldMkLst>
        <pc:spChg chg="mod">
          <ac:chgData name="Erin Keith" userId="ea8dc369ae6f1d35" providerId="LiveId" clId="{A765E8DE-3D1E-4E92-B8EE-DFC6C374CD6E}" dt="2021-08-30T22:48:00.548" v="5083" actId="20577"/>
          <ac:spMkLst>
            <pc:docMk/>
            <pc:sldMk cId="1402153912" sldId="380"/>
            <ac:spMk id="44035" creationId="{00000000-0000-0000-0000-000000000000}"/>
          </ac:spMkLst>
        </pc:spChg>
      </pc:sldChg>
      <pc:sldChg chg="addSp delSp modSp mod">
        <pc:chgData name="Erin Keith" userId="ea8dc369ae6f1d35" providerId="LiveId" clId="{A765E8DE-3D1E-4E92-B8EE-DFC6C374CD6E}" dt="2021-08-30T22:38:18.741" v="5050" actId="6549"/>
        <pc:sldMkLst>
          <pc:docMk/>
          <pc:sldMk cId="2197711467" sldId="464"/>
        </pc:sldMkLst>
        <pc:spChg chg="mod">
          <ac:chgData name="Erin Keith" userId="ea8dc369ae6f1d35" providerId="LiveId" clId="{A765E8DE-3D1E-4E92-B8EE-DFC6C374CD6E}" dt="2021-08-30T22:38:18.741" v="5050" actId="6549"/>
          <ac:spMkLst>
            <pc:docMk/>
            <pc:sldMk cId="2197711467" sldId="464"/>
            <ac:spMk id="3" creationId="{E4653168-DB3B-4B79-A434-E2D83E95B584}"/>
          </ac:spMkLst>
        </pc:spChg>
        <pc:spChg chg="add del">
          <ac:chgData name="Erin Keith" userId="ea8dc369ae6f1d35" providerId="LiveId" clId="{A765E8DE-3D1E-4E92-B8EE-DFC6C374CD6E}" dt="2021-08-30T20:46:38.188" v="32" actId="22"/>
          <ac:spMkLst>
            <pc:docMk/>
            <pc:sldMk cId="2197711467" sldId="464"/>
            <ac:spMk id="7" creationId="{44C651D5-A1E7-4342-B58C-A7D921C1014C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2636193041" sldId="465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3198792817" sldId="466"/>
        </pc:sldMkLst>
      </pc:sldChg>
      <pc:sldChg chg="modSp mod">
        <pc:chgData name="Erin Keith" userId="ea8dc369ae6f1d35" providerId="LiveId" clId="{A765E8DE-3D1E-4E92-B8EE-DFC6C374CD6E}" dt="2021-08-30T21:03:31.492" v="652" actId="255"/>
        <pc:sldMkLst>
          <pc:docMk/>
          <pc:sldMk cId="3497106675" sldId="469"/>
        </pc:sldMkLst>
        <pc:spChg chg="mod">
          <ac:chgData name="Erin Keith" userId="ea8dc369ae6f1d35" providerId="LiveId" clId="{A765E8DE-3D1E-4E92-B8EE-DFC6C374CD6E}" dt="2021-08-30T20:55:56.582" v="128" actId="20577"/>
          <ac:spMkLst>
            <pc:docMk/>
            <pc:sldMk cId="3497106675" sldId="469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03:31.492" v="652" actId="255"/>
          <ac:spMkLst>
            <pc:docMk/>
            <pc:sldMk cId="3497106675" sldId="469"/>
            <ac:spMk id="3" creationId="{E4653168-DB3B-4B79-A434-E2D83E95B584}"/>
          </ac:spMkLst>
        </pc:spChg>
      </pc:sldChg>
      <pc:sldChg chg="modSp mod">
        <pc:chgData name="Erin Keith" userId="ea8dc369ae6f1d35" providerId="LiveId" clId="{A765E8DE-3D1E-4E92-B8EE-DFC6C374CD6E}" dt="2021-08-30T22:38:49.815" v="5053" actId="113"/>
        <pc:sldMkLst>
          <pc:docMk/>
          <pc:sldMk cId="1422379265" sldId="470"/>
        </pc:sldMkLst>
        <pc:spChg chg="mod">
          <ac:chgData name="Erin Keith" userId="ea8dc369ae6f1d35" providerId="LiveId" clId="{A765E8DE-3D1E-4E92-B8EE-DFC6C374CD6E}" dt="2021-08-30T21:06:25.014" v="668" actId="20577"/>
          <ac:spMkLst>
            <pc:docMk/>
            <pc:sldMk cId="1422379265" sldId="470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2:38:49.815" v="5053" actId="113"/>
          <ac:spMkLst>
            <pc:docMk/>
            <pc:sldMk cId="1422379265" sldId="470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1:06:11.195" v="655"/>
        <pc:sldMkLst>
          <pc:docMk/>
          <pc:sldMk cId="1569248192" sldId="470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851143527" sldId="470"/>
        </pc:sldMkLst>
      </pc:sldChg>
      <pc:sldChg chg="add del">
        <pc:chgData name="Erin Keith" userId="ea8dc369ae6f1d35" providerId="LiveId" clId="{A765E8DE-3D1E-4E92-B8EE-DFC6C374CD6E}" dt="2021-08-30T21:06:06.675" v="654"/>
        <pc:sldMkLst>
          <pc:docMk/>
          <pc:sldMk cId="3663090371" sldId="470"/>
        </pc:sldMkLst>
      </pc:sldChg>
      <pc:sldChg chg="modSp add mod">
        <pc:chgData name="Erin Keith" userId="ea8dc369ae6f1d35" providerId="LiveId" clId="{A765E8DE-3D1E-4E92-B8EE-DFC6C374CD6E}" dt="2021-08-30T21:15:05.479" v="1379" actId="20577"/>
        <pc:sldMkLst>
          <pc:docMk/>
          <pc:sldMk cId="242327224" sldId="471"/>
        </pc:sldMkLst>
        <pc:spChg chg="mod">
          <ac:chgData name="Erin Keith" userId="ea8dc369ae6f1d35" providerId="LiveId" clId="{A765E8DE-3D1E-4E92-B8EE-DFC6C374CD6E}" dt="2021-08-30T21:09:26.149" v="1005" actId="20577"/>
          <ac:spMkLst>
            <pc:docMk/>
            <pc:sldMk cId="242327224" sldId="471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15:05.479" v="1379" actId="20577"/>
          <ac:spMkLst>
            <pc:docMk/>
            <pc:sldMk cId="242327224" sldId="471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221364744" sldId="471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476537004" sldId="472"/>
        </pc:sldMkLst>
      </pc:sldChg>
      <pc:sldChg chg="modSp add mod">
        <pc:chgData name="Erin Keith" userId="ea8dc369ae6f1d35" providerId="LiveId" clId="{A765E8DE-3D1E-4E92-B8EE-DFC6C374CD6E}" dt="2021-08-30T21:15:08.031" v="1380" actId="20577"/>
        <pc:sldMkLst>
          <pc:docMk/>
          <pc:sldMk cId="2642988704" sldId="472"/>
        </pc:sldMkLst>
        <pc:spChg chg="mod">
          <ac:chgData name="Erin Keith" userId="ea8dc369ae6f1d35" providerId="LiveId" clId="{A765E8DE-3D1E-4E92-B8EE-DFC6C374CD6E}" dt="2021-08-30T21:11:03.023" v="1197" actId="20577"/>
          <ac:spMkLst>
            <pc:docMk/>
            <pc:sldMk cId="2642988704" sldId="472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15:08.031" v="1380" actId="20577"/>
          <ac:spMkLst>
            <pc:docMk/>
            <pc:sldMk cId="2642988704" sldId="472"/>
            <ac:spMk id="3" creationId="{E4653168-DB3B-4B79-A434-E2D83E95B584}"/>
          </ac:spMkLst>
        </pc:spChg>
      </pc:sldChg>
      <pc:sldChg chg="modSp add mod">
        <pc:chgData name="Erin Keith" userId="ea8dc369ae6f1d35" providerId="LiveId" clId="{A765E8DE-3D1E-4E92-B8EE-DFC6C374CD6E}" dt="2021-08-30T21:15:10.291" v="1381" actId="20577"/>
        <pc:sldMkLst>
          <pc:docMk/>
          <pc:sldMk cId="1951301519" sldId="473"/>
        </pc:sldMkLst>
        <pc:spChg chg="mod">
          <ac:chgData name="Erin Keith" userId="ea8dc369ae6f1d35" providerId="LiveId" clId="{A765E8DE-3D1E-4E92-B8EE-DFC6C374CD6E}" dt="2021-08-30T21:13:43.483" v="1321" actId="20577"/>
          <ac:spMkLst>
            <pc:docMk/>
            <pc:sldMk cId="1951301519" sldId="473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15:10.291" v="1381" actId="20577"/>
          <ac:spMkLst>
            <pc:docMk/>
            <pc:sldMk cId="1951301519" sldId="473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3962721220" sldId="473"/>
        </pc:sldMkLst>
      </pc:sldChg>
      <pc:sldChg chg="modSp add del mod">
        <pc:chgData name="Erin Keith" userId="ea8dc369ae6f1d35" providerId="LiveId" clId="{A765E8DE-3D1E-4E92-B8EE-DFC6C374CD6E}" dt="2021-08-30T22:40:24.902" v="5054" actId="47"/>
        <pc:sldMkLst>
          <pc:docMk/>
          <pc:sldMk cId="620680678" sldId="474"/>
        </pc:sldMkLst>
        <pc:spChg chg="mod">
          <ac:chgData name="Erin Keith" userId="ea8dc369ae6f1d35" providerId="LiveId" clId="{A765E8DE-3D1E-4E92-B8EE-DFC6C374CD6E}" dt="2021-08-30T21:15:14.667" v="1382" actId="20577"/>
          <ac:spMkLst>
            <pc:docMk/>
            <pc:sldMk cId="620680678" sldId="474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641534838" sldId="474"/>
        </pc:sldMkLst>
      </pc:sldChg>
      <pc:sldChg chg="modSp add mod">
        <pc:chgData name="Erin Keith" userId="ea8dc369ae6f1d35" providerId="LiveId" clId="{A765E8DE-3D1E-4E92-B8EE-DFC6C374CD6E}" dt="2021-08-30T21:16:07.026" v="1474" actId="20577"/>
        <pc:sldMkLst>
          <pc:docMk/>
          <pc:sldMk cId="1534343229" sldId="475"/>
        </pc:sldMkLst>
        <pc:spChg chg="mod">
          <ac:chgData name="Erin Keith" userId="ea8dc369ae6f1d35" providerId="LiveId" clId="{A765E8DE-3D1E-4E92-B8EE-DFC6C374CD6E}" dt="2021-08-30T21:15:25.458" v="1391" actId="20577"/>
          <ac:spMkLst>
            <pc:docMk/>
            <pc:sldMk cId="1534343229" sldId="475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16:07.026" v="1474" actId="20577"/>
          <ac:spMkLst>
            <pc:docMk/>
            <pc:sldMk cId="1534343229" sldId="475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2013506830" sldId="475"/>
        </pc:sldMkLst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83426634" sldId="476"/>
        </pc:sldMkLst>
      </pc:sldChg>
      <pc:sldChg chg="modSp add mod">
        <pc:chgData name="Erin Keith" userId="ea8dc369ae6f1d35" providerId="LiveId" clId="{A765E8DE-3D1E-4E92-B8EE-DFC6C374CD6E}" dt="2021-08-30T21:17:14.064" v="1599" actId="20577"/>
        <pc:sldMkLst>
          <pc:docMk/>
          <pc:sldMk cId="3609994834" sldId="476"/>
        </pc:sldMkLst>
        <pc:spChg chg="mod">
          <ac:chgData name="Erin Keith" userId="ea8dc369ae6f1d35" providerId="LiveId" clId="{A765E8DE-3D1E-4E92-B8EE-DFC6C374CD6E}" dt="2021-08-30T21:16:18.449" v="1483" actId="20577"/>
          <ac:spMkLst>
            <pc:docMk/>
            <pc:sldMk cId="3609994834" sldId="476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17:14.064" v="1599" actId="20577"/>
          <ac:spMkLst>
            <pc:docMk/>
            <pc:sldMk cId="3609994834" sldId="476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200006500" sldId="477"/>
        </pc:sldMkLst>
      </pc:sldChg>
      <pc:sldChg chg="modSp add mod">
        <pc:chgData name="Erin Keith" userId="ea8dc369ae6f1d35" providerId="LiveId" clId="{A765E8DE-3D1E-4E92-B8EE-DFC6C374CD6E}" dt="2021-08-30T21:19:21.976" v="1763" actId="20577"/>
        <pc:sldMkLst>
          <pc:docMk/>
          <pc:sldMk cId="349604099" sldId="477"/>
        </pc:sldMkLst>
        <pc:spChg chg="mod">
          <ac:chgData name="Erin Keith" userId="ea8dc369ae6f1d35" providerId="LiveId" clId="{A765E8DE-3D1E-4E92-B8EE-DFC6C374CD6E}" dt="2021-08-30T21:18:25.255" v="1613" actId="20577"/>
          <ac:spMkLst>
            <pc:docMk/>
            <pc:sldMk cId="349604099" sldId="477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19:21.976" v="1763" actId="20577"/>
          <ac:spMkLst>
            <pc:docMk/>
            <pc:sldMk cId="349604099" sldId="477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523270740" sldId="478"/>
        </pc:sldMkLst>
      </pc:sldChg>
      <pc:sldChg chg="modSp add mod">
        <pc:chgData name="Erin Keith" userId="ea8dc369ae6f1d35" providerId="LiveId" clId="{A765E8DE-3D1E-4E92-B8EE-DFC6C374CD6E}" dt="2021-08-30T21:21:03.580" v="1894" actId="20577"/>
        <pc:sldMkLst>
          <pc:docMk/>
          <pc:sldMk cId="3149768792" sldId="478"/>
        </pc:sldMkLst>
        <pc:spChg chg="mod">
          <ac:chgData name="Erin Keith" userId="ea8dc369ae6f1d35" providerId="LiveId" clId="{A765E8DE-3D1E-4E92-B8EE-DFC6C374CD6E}" dt="2021-08-30T21:19:34.379" v="1773" actId="20577"/>
          <ac:spMkLst>
            <pc:docMk/>
            <pc:sldMk cId="3149768792" sldId="478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21:03.580" v="1894" actId="20577"/>
          <ac:spMkLst>
            <pc:docMk/>
            <pc:sldMk cId="3149768792" sldId="478"/>
            <ac:spMk id="3" creationId="{E4653168-DB3B-4B79-A434-E2D83E95B584}"/>
          </ac:spMkLst>
        </pc:spChg>
      </pc:sldChg>
      <pc:sldChg chg="del">
        <pc:chgData name="Erin Keith" userId="ea8dc369ae6f1d35" providerId="LiveId" clId="{A765E8DE-3D1E-4E92-B8EE-DFC6C374CD6E}" dt="2021-08-30T20:47:24.140" v="34" actId="47"/>
        <pc:sldMkLst>
          <pc:docMk/>
          <pc:sldMk cId="1494336344" sldId="479"/>
        </pc:sldMkLst>
      </pc:sldChg>
      <pc:sldChg chg="modSp add mod">
        <pc:chgData name="Erin Keith" userId="ea8dc369ae6f1d35" providerId="LiveId" clId="{A765E8DE-3D1E-4E92-B8EE-DFC6C374CD6E}" dt="2021-08-30T21:22:49.896" v="1970" actId="20577"/>
        <pc:sldMkLst>
          <pc:docMk/>
          <pc:sldMk cId="1746014284" sldId="479"/>
        </pc:sldMkLst>
        <pc:spChg chg="mod">
          <ac:chgData name="Erin Keith" userId="ea8dc369ae6f1d35" providerId="LiveId" clId="{A765E8DE-3D1E-4E92-B8EE-DFC6C374CD6E}" dt="2021-08-30T21:21:17.183" v="1905" actId="20577"/>
          <ac:spMkLst>
            <pc:docMk/>
            <pc:sldMk cId="1746014284" sldId="479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1:22:49.896" v="1970" actId="20577"/>
          <ac:spMkLst>
            <pc:docMk/>
            <pc:sldMk cId="1746014284" sldId="479"/>
            <ac:spMk id="3" creationId="{E4653168-DB3B-4B79-A434-E2D83E95B584}"/>
          </ac:spMkLst>
        </pc:spChg>
      </pc:sldChg>
      <pc:sldChg chg="add del">
        <pc:chgData name="Erin Keith" userId="ea8dc369ae6f1d35" providerId="LiveId" clId="{A765E8DE-3D1E-4E92-B8EE-DFC6C374CD6E}" dt="2021-08-30T21:23:02.363" v="1972"/>
        <pc:sldMkLst>
          <pc:docMk/>
          <pc:sldMk cId="1851705185" sldId="480"/>
        </pc:sldMkLst>
      </pc:sldChg>
      <pc:sldChg chg="modSp mod">
        <pc:chgData name="Erin Keith" userId="ea8dc369ae6f1d35" providerId="LiveId" clId="{A765E8DE-3D1E-4E92-B8EE-DFC6C374CD6E}" dt="2021-08-30T22:43:42.286" v="5066" actId="113"/>
        <pc:sldMkLst>
          <pc:docMk/>
          <pc:sldMk cId="3085802954" sldId="480"/>
        </pc:sldMkLst>
        <pc:spChg chg="mod">
          <ac:chgData name="Erin Keith" userId="ea8dc369ae6f1d35" providerId="LiveId" clId="{A765E8DE-3D1E-4E92-B8EE-DFC6C374CD6E}" dt="2021-08-30T21:23:15.338" v="1981" actId="20577"/>
          <ac:spMkLst>
            <pc:docMk/>
            <pc:sldMk cId="3085802954" sldId="480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2:43:42.286" v="5066" actId="113"/>
          <ac:spMkLst>
            <pc:docMk/>
            <pc:sldMk cId="3085802954" sldId="480"/>
            <ac:spMk id="3" creationId="{E4653168-DB3B-4B79-A434-E2D83E95B584}"/>
          </ac:spMkLst>
        </pc:spChg>
      </pc:sldChg>
      <pc:sldChg chg="modSp add mod modAnim">
        <pc:chgData name="Erin Keith" userId="ea8dc369ae6f1d35" providerId="LiveId" clId="{A765E8DE-3D1E-4E92-B8EE-DFC6C374CD6E}" dt="2021-08-30T22:44:02.612" v="5067"/>
        <pc:sldMkLst>
          <pc:docMk/>
          <pc:sldMk cId="2564900174" sldId="481"/>
        </pc:sldMkLst>
        <pc:spChg chg="mod">
          <ac:chgData name="Erin Keith" userId="ea8dc369ae6f1d35" providerId="LiveId" clId="{A765E8DE-3D1E-4E92-B8EE-DFC6C374CD6E}" dt="2021-08-30T21:28:47.587" v="2545" actId="20577"/>
          <ac:spMkLst>
            <pc:docMk/>
            <pc:sldMk cId="2564900174" sldId="481"/>
            <ac:spMk id="3" creationId="{E4653168-DB3B-4B79-A434-E2D83E95B584}"/>
          </ac:spMkLst>
        </pc:spChg>
      </pc:sldChg>
      <pc:sldChg chg="modSp add mod">
        <pc:chgData name="Erin Keith" userId="ea8dc369ae6f1d35" providerId="LiveId" clId="{A765E8DE-3D1E-4E92-B8EE-DFC6C374CD6E}" dt="2021-08-30T21:31:29.968" v="2836" actId="20577"/>
        <pc:sldMkLst>
          <pc:docMk/>
          <pc:sldMk cId="468953823" sldId="482"/>
        </pc:sldMkLst>
        <pc:spChg chg="mod">
          <ac:chgData name="Erin Keith" userId="ea8dc369ae6f1d35" providerId="LiveId" clId="{A765E8DE-3D1E-4E92-B8EE-DFC6C374CD6E}" dt="2021-08-30T21:31:29.968" v="2836" actId="20577"/>
          <ac:spMkLst>
            <pc:docMk/>
            <pc:sldMk cId="468953823" sldId="482"/>
            <ac:spMk id="3" creationId="{E4653168-DB3B-4B79-A434-E2D83E95B584}"/>
          </ac:spMkLst>
        </pc:spChg>
      </pc:sldChg>
      <pc:sldChg chg="modSp mod">
        <pc:chgData name="Erin Keith" userId="ea8dc369ae6f1d35" providerId="LiveId" clId="{A765E8DE-3D1E-4E92-B8EE-DFC6C374CD6E}" dt="2021-08-30T22:03:14.272" v="3130" actId="113"/>
        <pc:sldMkLst>
          <pc:docMk/>
          <pc:sldMk cId="4097934784" sldId="483"/>
        </pc:sldMkLst>
        <pc:spChg chg="mod">
          <ac:chgData name="Erin Keith" userId="ea8dc369ae6f1d35" providerId="LiveId" clId="{A765E8DE-3D1E-4E92-B8EE-DFC6C374CD6E}" dt="2021-08-30T21:33:23.840" v="2847" actId="20577"/>
          <ac:spMkLst>
            <pc:docMk/>
            <pc:sldMk cId="4097934784" sldId="483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2:03:14.272" v="3130" actId="113"/>
          <ac:spMkLst>
            <pc:docMk/>
            <pc:sldMk cId="4097934784" sldId="483"/>
            <ac:spMk id="3" creationId="{E4653168-DB3B-4B79-A434-E2D83E95B584}"/>
          </ac:spMkLst>
        </pc:spChg>
      </pc:sldChg>
      <pc:sldChg chg="modSp mod">
        <pc:chgData name="Erin Keith" userId="ea8dc369ae6f1d35" providerId="LiveId" clId="{A765E8DE-3D1E-4E92-B8EE-DFC6C374CD6E}" dt="2021-08-30T22:08:08.651" v="3251" actId="114"/>
        <pc:sldMkLst>
          <pc:docMk/>
          <pc:sldMk cId="3213734513" sldId="484"/>
        </pc:sldMkLst>
        <pc:spChg chg="mod">
          <ac:chgData name="Erin Keith" userId="ea8dc369ae6f1d35" providerId="LiveId" clId="{A765E8DE-3D1E-4E92-B8EE-DFC6C374CD6E}" dt="2021-08-30T22:08:08.651" v="3251" actId="114"/>
          <ac:spMkLst>
            <pc:docMk/>
            <pc:sldMk cId="3213734513" sldId="484"/>
            <ac:spMk id="3" creationId="{E4653168-DB3B-4B79-A434-E2D83E95B584}"/>
          </ac:spMkLst>
        </pc:spChg>
      </pc:sldChg>
      <pc:sldChg chg="modSp mod">
        <pc:chgData name="Erin Keith" userId="ea8dc369ae6f1d35" providerId="LiveId" clId="{A765E8DE-3D1E-4E92-B8EE-DFC6C374CD6E}" dt="2021-08-30T22:09:44.001" v="3476" actId="20577"/>
        <pc:sldMkLst>
          <pc:docMk/>
          <pc:sldMk cId="1086070831" sldId="485"/>
        </pc:sldMkLst>
        <pc:spChg chg="mod">
          <ac:chgData name="Erin Keith" userId="ea8dc369ae6f1d35" providerId="LiveId" clId="{A765E8DE-3D1E-4E92-B8EE-DFC6C374CD6E}" dt="2021-08-30T22:09:44.001" v="3476" actId="20577"/>
          <ac:spMkLst>
            <pc:docMk/>
            <pc:sldMk cId="1086070831" sldId="485"/>
            <ac:spMk id="3" creationId="{E4653168-DB3B-4B79-A434-E2D83E95B584}"/>
          </ac:spMkLst>
        </pc:spChg>
      </pc:sldChg>
      <pc:sldChg chg="modSp mod ord">
        <pc:chgData name="Erin Keith" userId="ea8dc369ae6f1d35" providerId="LiveId" clId="{A765E8DE-3D1E-4E92-B8EE-DFC6C374CD6E}" dt="2021-08-30T22:23:30.100" v="4352" actId="20577"/>
        <pc:sldMkLst>
          <pc:docMk/>
          <pc:sldMk cId="2892600852" sldId="486"/>
        </pc:sldMkLst>
        <pc:spChg chg="mod">
          <ac:chgData name="Erin Keith" userId="ea8dc369ae6f1d35" providerId="LiveId" clId="{A765E8DE-3D1E-4E92-B8EE-DFC6C374CD6E}" dt="2021-08-30T22:10:48.880" v="3488" actId="20577"/>
          <ac:spMkLst>
            <pc:docMk/>
            <pc:sldMk cId="2892600852" sldId="486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2:23:30.100" v="4352" actId="20577"/>
          <ac:spMkLst>
            <pc:docMk/>
            <pc:sldMk cId="2892600852" sldId="486"/>
            <ac:spMk id="3" creationId="{E4653168-DB3B-4B79-A434-E2D83E95B584}"/>
          </ac:spMkLst>
        </pc:spChg>
      </pc:sldChg>
      <pc:sldChg chg="modSp add mod">
        <pc:chgData name="Erin Keith" userId="ea8dc369ae6f1d35" providerId="LiveId" clId="{A765E8DE-3D1E-4E92-B8EE-DFC6C374CD6E}" dt="2021-08-30T22:45:30.422" v="5069" actId="113"/>
        <pc:sldMkLst>
          <pc:docMk/>
          <pc:sldMk cId="3342732405" sldId="487"/>
        </pc:sldMkLst>
        <pc:spChg chg="mod">
          <ac:chgData name="Erin Keith" userId="ea8dc369ae6f1d35" providerId="LiveId" clId="{A765E8DE-3D1E-4E92-B8EE-DFC6C374CD6E}" dt="2021-08-30T22:11:59.615" v="3504" actId="20577"/>
          <ac:spMkLst>
            <pc:docMk/>
            <pc:sldMk cId="3342732405" sldId="487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2:45:30.422" v="5069" actId="113"/>
          <ac:spMkLst>
            <pc:docMk/>
            <pc:sldMk cId="3342732405" sldId="487"/>
            <ac:spMk id="3" creationId="{E4653168-DB3B-4B79-A434-E2D83E95B584}"/>
          </ac:spMkLst>
        </pc:spChg>
      </pc:sldChg>
      <pc:sldChg chg="modSp add mod ord">
        <pc:chgData name="Erin Keith" userId="ea8dc369ae6f1d35" providerId="LiveId" clId="{A765E8DE-3D1E-4E92-B8EE-DFC6C374CD6E}" dt="2021-08-30T22:18:17.525" v="4168" actId="20577"/>
        <pc:sldMkLst>
          <pc:docMk/>
          <pc:sldMk cId="2305489076" sldId="488"/>
        </pc:sldMkLst>
        <pc:spChg chg="mod">
          <ac:chgData name="Erin Keith" userId="ea8dc369ae6f1d35" providerId="LiveId" clId="{A765E8DE-3D1E-4E92-B8EE-DFC6C374CD6E}" dt="2021-08-30T22:16:30.492" v="3956" actId="20577"/>
          <ac:spMkLst>
            <pc:docMk/>
            <pc:sldMk cId="2305489076" sldId="488"/>
            <ac:spMk id="2" creationId="{9A1C3CF2-E169-4636-91C9-4DC23D4A47F8}"/>
          </ac:spMkLst>
        </pc:spChg>
        <pc:spChg chg="mod">
          <ac:chgData name="Erin Keith" userId="ea8dc369ae6f1d35" providerId="LiveId" clId="{A765E8DE-3D1E-4E92-B8EE-DFC6C374CD6E}" dt="2021-08-30T22:18:17.525" v="4168" actId="20577"/>
          <ac:spMkLst>
            <pc:docMk/>
            <pc:sldMk cId="2305489076" sldId="488"/>
            <ac:spMk id="3" creationId="{E4653168-DB3B-4B79-A434-E2D83E95B584}"/>
          </ac:spMkLst>
        </pc:spChg>
      </pc:sldChg>
      <pc:sldChg chg="add del">
        <pc:chgData name="Erin Keith" userId="ea8dc369ae6f1d35" providerId="LiveId" clId="{A765E8DE-3D1E-4E92-B8EE-DFC6C374CD6E}" dt="2021-08-30T22:13:20.489" v="3744"/>
        <pc:sldMkLst>
          <pc:docMk/>
          <pc:sldMk cId="2449052162" sldId="489"/>
        </pc:sldMkLst>
      </pc:sldChg>
      <pc:sldChg chg="modSp add mod">
        <pc:chgData name="Erin Keith" userId="ea8dc369ae6f1d35" providerId="LiveId" clId="{A765E8DE-3D1E-4E92-B8EE-DFC6C374CD6E}" dt="2021-08-30T22:30:22.719" v="4869" actId="20577"/>
        <pc:sldMkLst>
          <pc:docMk/>
          <pc:sldMk cId="3649148792" sldId="489"/>
        </pc:sldMkLst>
        <pc:spChg chg="mod">
          <ac:chgData name="Erin Keith" userId="ea8dc369ae6f1d35" providerId="LiveId" clId="{A765E8DE-3D1E-4E92-B8EE-DFC6C374CD6E}" dt="2021-08-30T22:30:22.719" v="4869" actId="20577"/>
          <ac:spMkLst>
            <pc:docMk/>
            <pc:sldMk cId="3649148792" sldId="489"/>
            <ac:spMk id="3" creationId="{E4653168-DB3B-4B79-A434-E2D83E95B584}"/>
          </ac:spMkLst>
        </pc:spChg>
      </pc:sldChg>
      <pc:sldChg chg="modSp add mod">
        <pc:chgData name="Erin Keith" userId="ea8dc369ae6f1d35" providerId="LiveId" clId="{A765E8DE-3D1E-4E92-B8EE-DFC6C374CD6E}" dt="2021-08-30T22:46:25.455" v="5070" actId="113"/>
        <pc:sldMkLst>
          <pc:docMk/>
          <pc:sldMk cId="357318309" sldId="490"/>
        </pc:sldMkLst>
        <pc:spChg chg="mod">
          <ac:chgData name="Erin Keith" userId="ea8dc369ae6f1d35" providerId="LiveId" clId="{A765E8DE-3D1E-4E92-B8EE-DFC6C374CD6E}" dt="2021-08-30T22:46:25.455" v="5070" actId="113"/>
          <ac:spMkLst>
            <pc:docMk/>
            <pc:sldMk cId="357318309" sldId="490"/>
            <ac:spMk id="3" creationId="{E4653168-DB3B-4B79-A434-E2D83E95B5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CA90D-EC3E-604B-A6FA-521DE195B89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2DD7-91DD-A842-803C-29F24802D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B57D-E960-F042-A420-50ECD5D84EF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8BD8B-BBF6-694A-9D73-8D1BCE8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>
            <a:extLst>
              <a:ext uri="{FF2B5EF4-FFF2-40B4-BE49-F238E27FC236}">
                <a16:creationId xmlns:a16="http://schemas.microsoft.com/office/drawing/2014/main" id="{7027F200-B3AD-4B75-92D1-C167E2AC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D948D2-AEC3-4147-8654-006A9C232CE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1" name="Rectangle 1027">
            <a:extLst>
              <a:ext uri="{FF2B5EF4-FFF2-40B4-BE49-F238E27FC236}">
                <a16:creationId xmlns:a16="http://schemas.microsoft.com/office/drawing/2014/main" id="{89130E87-D3DC-4226-80D5-87B952836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9332" name="Rectangle 1028">
            <a:extLst>
              <a:ext uri="{FF2B5EF4-FFF2-40B4-BE49-F238E27FC236}">
                <a16:creationId xmlns:a16="http://schemas.microsoft.com/office/drawing/2014/main" id="{A08E867B-F3C3-4326-A2D8-A4C8CF172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18B3F3E-91A2-40BB-A1AF-3A92CA8F65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52AC6C4-7225-4148-A32A-19B366E3A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6F9C63F-2B66-4739-87FD-A68C11EDE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B9CDAFF-90A6-452B-B5D7-5253A48DD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C9A0CB5-C9C4-47DD-ABED-C3E3643A7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C94D3C6-9A3F-4D60-82BF-FB9EB938E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DDE230B-3D8E-4DD1-A73E-E37664199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459594BB-7874-4D7F-8BC7-DBB140F41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A6AC3-D973-E34D-8075-A4D110ABC5FC}" type="slidenum">
              <a:rPr lang="en-US"/>
              <a:pPr/>
              <a:t>21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9BBD-C9FD-40A4-B9D5-2D24B3B1D560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40A1-1A27-4669-8723-8C26CA5EDC82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F7-25BF-4A1C-BBEC-BD1A9DDA560B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4571-4D16-461D-9BD8-0D519D676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DBD9F-F44E-47E7-A7E0-B1AB6E225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B2DA-21B9-49BC-8E01-16C2D029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F0B927-440E-4C6B-B1C8-22FF8B57690C}" type="datetime1">
              <a:rPr lang="en-US" altLang="en-US" smtClean="0"/>
              <a:t>9/1/2021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8BDD8-5201-4540-9876-031025F3D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7A9B3-0E33-43F9-9F7B-463A765EC7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CE19D-BF6E-4E23-A866-79CF2C341D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80383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68CC-7830-4E24-B0DB-4032D99A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1C58-7C59-4398-AAB2-F52B8B94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47473-84F5-4D5B-8C39-B38B4A1C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46E1C-C749-4DCC-BF94-20BF573465BD}" type="datetime1">
              <a:rPr lang="en-US" altLang="en-US" smtClean="0"/>
              <a:t>9/1/2021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EC6CF-716E-459E-B5E6-C04765CE1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5218AA-671E-422B-B7D2-95943D2D1F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1456F-88CD-42E9-9967-3EBF3B2D0E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20181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2FBD-9371-452D-9E98-EF7F0C93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76423-597E-4C03-B63E-B3C5834B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C098A-759A-4BA2-A3BD-592D7C51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A371D-8233-428D-8DDB-F7EC2D33EAE4}" type="datetime1">
              <a:rPr lang="en-US" altLang="en-US" smtClean="0"/>
              <a:t>9/1/2021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71C4-1BFE-4C87-AB22-F259A6672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7338DA-CCF1-47A9-8FA9-F3D3E9E625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C1397-725B-4817-8EF7-7B2BA74E06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83646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34BF-B1B9-4C2C-9482-69840197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2F21-6552-40A9-A5B2-36D17A77C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4560B-E342-49AC-BD9C-96D40CC4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4EF0-0499-4DA3-A086-F23182DB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FFBEE-53D3-4F9D-B501-365DA365EACB}" type="datetime1">
              <a:rPr lang="en-US" altLang="en-US" smtClean="0"/>
              <a:t>9/1/2021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5538-6DF3-41CE-A6FD-4A82A0A00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8F12FB-2503-433D-B23C-D0DA116A9E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E4C3F4-0AE0-4591-B64B-B89F1602A8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58579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2E88-C10B-44B6-B71A-6132E653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19170-1CEC-41B8-8B15-CEE4AC42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53531-8493-483E-A142-E9A08160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794D3-B561-48B9-9BC6-AEAF25F0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333BC-4DA6-4640-A6F5-67970CF75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06089-3A0E-401B-9B10-E0D21F73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A88982-D05C-40B8-B60B-B95ACAA90DA5}" type="datetime1">
              <a:rPr lang="en-US" altLang="en-US" smtClean="0"/>
              <a:t>9/1/2021</a:t>
            </a:fld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7A0E74-D614-4E1D-B12D-3A485B55A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1A0680-FE4D-4328-AF19-30894A8A82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CE5E62-5713-4747-9F0D-986DCFA237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900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153-0F0B-474E-80B3-56DF4724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5FEC6-86BC-46ED-A169-EFA0625A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801E1-8687-48F8-82F1-5CA35AC4AC9E}" type="datetime1">
              <a:rPr lang="en-US" altLang="en-US" smtClean="0"/>
              <a:t>9/1/2021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0C375-C2BF-481F-839C-86E5B592E5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F2282-B434-4691-8A3B-655D642CE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8715-6201-481E-9CBC-12A0D64AD2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662469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1D45F-5DD4-4DFA-A55F-F7EB7F2C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CCE9F-FE9F-4A39-B7D7-18872E75AE80}" type="datetime1">
              <a:rPr lang="en-US" altLang="en-US" smtClean="0"/>
              <a:t>9/1/2021</a:t>
            </a:fld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2CBE6-12EA-489E-A918-52690A4DA2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19B59D-D795-4327-8701-75C3B01461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F6F7F-DAFB-4F1B-A892-58B292AFB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578122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32FF-910B-49EF-9050-4D712B4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FEC01-46A4-4054-B674-A261C349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C69B4-5ED7-4B2C-8D4D-EBCF36C7E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B245F-1166-4F4D-A5D6-C8A60BCE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C550E-2FCD-4DAC-8939-B9C20FB739A9}" type="datetime1">
              <a:rPr lang="en-US" altLang="en-US" smtClean="0"/>
              <a:t>9/1/2021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2AE7-3283-4F61-ACDA-FD7B1E0DC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AD773-8D82-47A8-95AB-F2D2922C72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4F8533-35A4-447F-B24F-109928D8A4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99664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858C-2ED0-4D3B-8DC8-50953B3958DE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096E-D814-44F0-BEF7-61C12DCF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C2DFA-033A-4491-B4DC-09BFE7757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9E133-7EDD-4A9E-B4F5-3E0037C67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1FBC9-6642-487A-ADFA-DF25DDFE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2791B6-914D-4A12-B9A1-4432FBBF5F93}" type="datetime1">
              <a:rPr lang="en-US" altLang="en-US" smtClean="0"/>
              <a:t>9/1/2021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C160-DEB4-4EC9-B465-AEA274CB60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DCD44E-A90D-47FC-A73D-2A70CB3FC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E932B-48E4-4A99-9EC7-4B2D897A42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662250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A200-97BC-46DB-BE81-DD073AED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DEB6B-486D-46EA-A7D5-3EC2B0487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7D59A-9058-4C5C-8D69-6AFD3592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BBAF3-26C5-4D61-899B-B494DAD92A49}" type="datetime1">
              <a:rPr lang="en-US" altLang="en-US" smtClean="0"/>
              <a:t>9/1/2021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8AE59-B3CA-4A78-841B-6941C5B92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68E5A4-A465-41E2-896A-141B6AD662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8AD88-DBDF-4509-A215-F0E724DEF9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568905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7D942-E2D8-449B-8235-6CA5E68FB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F3E50-FF3F-4C59-BD41-97A23D488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E3D8-92CD-484E-B52C-1222B511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7D39A2-7825-4FA2-934E-57059CC48E7D}" type="datetime1">
              <a:rPr lang="en-US" altLang="en-US" smtClean="0"/>
              <a:t>9/1/2021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EC028-82C8-43FF-BAF1-FE2B9D48A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0537D6-A3A2-4762-A35F-EEC143E191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6BADF-D68E-4300-B665-C756BB4C49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532456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3AB9-49FD-4A9A-A404-236B24B2C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7778C-7BB6-491F-9890-17FAA9FEC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499D-467C-4363-99D7-3DCD25B2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E01E3-C5B8-48BD-AD3F-1803C0DBF5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EB8A8-085A-4E0C-AD3D-F7FFE9056B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F8A9-334E-4BFB-A918-BA7DF7D636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Tanenbaum, Modern Operating Systems 3 e, (c) 2008 Prentice-Hall, Inc. All rights reserved. 0-13-</a:t>
            </a:r>
            <a:r>
              <a:rPr lang="en-US" alt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3428771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D63E-D313-49B6-A45A-C132DB82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DD72-8A68-41F4-96CD-FBC02A8D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E627-8B49-45E8-B4D3-EFA09654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DB503-CD5A-42BD-9D07-418ED0C923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082899-56CE-4564-BDD0-2007D1A1BC1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5CCE2-5D31-4778-A4B1-EC1876895C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Tanenbaum, Modern Operating Systems 3 e, (c) 2008 Prentice-Hall, Inc. All rights reserved. 0-13-</a:t>
            </a:r>
            <a:r>
              <a:rPr lang="en-US" alt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1294776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51ED-E605-44C8-9899-5C5365E9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DDFEE-86CF-4C9F-A4AE-FBA08383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5A80-5244-466A-9D2D-3CF88A39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64912-77CC-40A6-8A66-C50326B4AA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0A9AB9-CF26-4529-8C83-9381F9FC6D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3BF5D-F047-4088-9638-699AB674EA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Tanenbaum, Modern Operating Systems 3 e, (c) 2008 Prentice-Hall, Inc. All rights reserved. 0-13-</a:t>
            </a:r>
            <a:r>
              <a:rPr lang="en-US" alt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11592801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9B83-8587-487B-8B9C-A3C489F3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E4A2-8952-4C7D-B74E-F3758D0B3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0BF35-2C19-40D0-8C95-7D8CD6EB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B7BBE-870F-4824-A0D4-9FE7AB6D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D826-41A3-4E3D-844D-7E1AA53205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CDF203-9E37-414A-BF5C-B3D35170F1F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7EC589-E552-4197-A938-FC3579DCE1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Tanenbaum, Modern Operating Systems 3 e, (c) 2008 Prentice-Hall, Inc. All rights reserved. 0-13-</a:t>
            </a:r>
            <a:r>
              <a:rPr lang="en-US" alt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739818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C4D3-E317-46AA-8DE7-E42B220D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2716-3BFF-4A89-B594-92CDA052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35F55-E397-4536-AE5B-6399C6AE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96BB2-D853-4E9F-B6DC-4C95306FF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798BD-38C4-4ABE-8E64-E4EF152C4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A6C5B-6642-4AD1-AB53-99D202BB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AACA18-99AF-479B-A7F9-320DE78045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A37B6D-2071-47A7-B826-B3FFCE4659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D5E0EF-DEF8-4927-9C2D-D2B30959F7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Tanenbaum, Modern Operating Systems 3 e, (c) 2008 Prentice-Hall, Inc. All rights reserved. 0-13-</a:t>
            </a:r>
            <a:r>
              <a:rPr lang="en-US" alt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13775736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AB29-B0FE-4059-8450-A111378E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2C080-5B7E-43C5-9A90-9B9B84CB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D25F9-8B74-4150-8699-6BC3311D70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B9A57D-9CB7-4CF7-91D8-6710FB56AB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25B6-4820-48B9-BB7E-DFBBDD912F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Tanenbaum, Modern Operating Systems 3 e, (c) 2008 Prentice-Hall, Inc. All rights reserved. 0-13-</a:t>
            </a:r>
            <a:r>
              <a:rPr lang="en-US" alt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13777483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6ACF7-B95B-4740-A99E-77AF7266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9AA38E-DF0C-4930-A528-1BB38248E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CCACA4-66B5-4A8F-B07C-9FFA627C27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24A91-232F-4C63-84BD-86FC2536A7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Tanenbaum, Modern Operating Systems 3 e, (c) 2008 Prentice-Hall, Inc. All rights reserved. 0-13-</a:t>
            </a:r>
            <a:r>
              <a:rPr lang="en-US" alt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185264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ADEE-5CBC-4D55-9057-AB3216B18684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21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D966-C0E4-4AD2-8413-A000426E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928C-4CA9-4196-B91E-E08E1B58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E9022-50C9-4F71-805A-202DAF7F5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9798A-E73F-4733-A529-E3BA8F00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FDF3-350D-45C0-AD8A-1F25D22F9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A3E383-1E8C-4C15-B230-2CB50CDA60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7C1317-165D-4995-AB1E-FE61D6D369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Tanenbaum, Modern Operating Systems 3 e, (c) 2008 Prentice-Hall, Inc. All rights reserved. 0-13-</a:t>
            </a:r>
            <a:r>
              <a:rPr lang="en-US" alt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804150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2463-03FB-4D95-A46F-64E449E7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1FDAF-B5D8-494D-AD4C-C3C5FA9FB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A7DFC-47A9-4DFE-964C-74833401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0CD4C-D8C1-4A7D-AC99-23DAC674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BDA4-E355-4202-8BCB-E167471173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2E37B4-2F16-4F40-AB8B-28C493D06D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269EEB-1ED7-4898-B0AB-447A8170B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Tanenbaum, Modern Operating Systems 3 e, (c) 2008 Prentice-Hall, Inc. All rights reserved. 0-13-</a:t>
            </a:r>
            <a:r>
              <a:rPr lang="en-US" alt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14621843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07CE-4A40-4589-9C2C-C59FB4DB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914A8-9E63-41ED-85AB-F6F4BC93E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2EE7-EFEB-400D-9578-C99BF4DB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D8109-2EAD-43AB-A37C-C2825603FF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D40182-2C3B-46A5-942D-FAF44250407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A1D7B-2E94-45FA-A94A-20F77FB573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Tanenbaum, Modern Operating Systems 3 e, (c) 2008 Prentice-Hall, Inc. All rights reserved. 0-13-</a:t>
            </a:r>
            <a:r>
              <a:rPr lang="en-US" alt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447530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A96A9-16BA-4B3E-B12B-0E1701E3A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A8A18-C2B7-42BE-81B4-2714AEC14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B88F-6E03-4CCA-BAEA-B0779BAB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44F0-196F-46E3-9F45-9A45D8A1F4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A91B1F-C017-470C-B306-7ECDF58574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D320-F19C-485B-8176-D5C485CA8D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Tanenbaum, Modern Operating Systems 3 e, (c) 2008 Prentice-Hall, Inc. All rights reserved. 0-13-</a:t>
            </a:r>
            <a:r>
              <a:rPr lang="en-US" alt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190253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42AD17-F2B7-41BF-8E63-BC990FAA01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7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6759" y="5513948"/>
            <a:ext cx="7759700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02DA7-2521-454D-9064-9CD9D14CE34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15900" y="6492875"/>
            <a:ext cx="8672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3934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AE76-52A3-424C-A384-1A510990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5C93-F54A-4801-9933-48190D4D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86C0-6382-4C7F-A7ED-73146314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25069E-6320-4852-B789-5C4FB6F97A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9917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8BC77-077D-449B-82D9-8E64456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BC633-A220-4195-BA6D-F1BFC32C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DEC0-623C-4742-AB2E-1C9F0783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D7013C-C8A0-420F-9EBF-BCC5649D7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7653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817F-FA71-49E1-8D4A-F3E14D74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EEC5-B13E-4543-BD03-69E5A65F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F9932-5AFB-4F6E-A7EF-6EA88EE6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69AAF9-CD34-403A-A405-0ED93CDDBB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9262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53E73-4017-4F3F-974B-314BBB3D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F4359-E31C-476D-8C3B-36B1DCE2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FF6D3-E096-4B8C-9C29-B9C6ED3B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5CC48F-29D1-4266-B8F9-9C5FB0FAB3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75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C02-6D77-494E-B75A-445F01BA323C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0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ABAD6-BACE-494F-8BC9-7F984C58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48B9D-248B-4CC5-B843-7B2ADDF2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C0873-E068-4D77-89AB-D6C474C5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C06A5C-B952-4414-AD0F-4D94058404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234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548F3-8D10-4412-83B5-9737F3AC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0E4C0-71C5-4339-87F5-031BB0AB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C6E6C-07E4-4001-817C-92A237B6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BFA778-5FD6-4C73-AED9-FB66E0A653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6323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E211A-05E3-478E-8ACA-8BD752CD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F2B07-5EB4-4DDE-987F-9448868E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92CCC-7B62-49C8-A48F-B34A672A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31D6F7-8476-4ACC-96E0-5BA64DC926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102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0317F-4618-4B39-9502-13F7C5A7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16406-D09E-4780-A410-303F6448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79F59-58AE-4C76-8AEF-17C86224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130804-6000-4948-9C7A-A2A92DF3B3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5134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E3DB-20E1-4EBB-B305-9BBE8F3E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5651-746C-4DD2-9F86-1698D447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7A1D-5E18-4711-95F0-5DCEF8F8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F1164C-92B6-4866-BB1D-B355A94CE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355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C26D7-9E26-4BD1-9368-7E257815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5ABF-CF7D-42E9-A09A-AE850207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8EFC5-76A6-4653-854D-4854CEED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F5E2F0-9AC9-45A6-AA53-1B5200D97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27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F16-5650-41E9-BB66-327A7766EDBD}" type="datetime1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D74D-41C9-4416-97BB-3ED5288705E9}" type="datetime1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D4C6-303A-4444-9CC7-802A342AB575}" type="datetime1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D5969BE-6409-4E64-9EDC-E94F8DAFB842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1D57-AF46-4E9E-9F52-7EE93AC8935B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B330C4-5178-4997-B2A5-C0E4DEC0801E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2EA5DD-F984-4360-8443-0F8062776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016CC1-9E6A-4638-B414-0DAD35776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4C1D77B-D090-4E52-9052-84B2DEE1038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52686AC-BC15-4C38-82BA-7716EF54E854}" type="datetime1">
              <a:rPr lang="en-US" altLang="en-US" smtClean="0"/>
              <a:t>9/1/2021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8E201FE-F132-47A3-8A09-1FD80D16AA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0445C0-91AB-4AB2-B345-82B99BADD3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3AA3B74-68E2-4CC6-9D02-3E7C227157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en-US"/>
              <a:t>3_Introduction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75961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9pPr>
    </p:titleStyle>
    <p:bodyStyle>
      <a:lvl1pPr marL="609600" indent="-6096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371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752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2098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7265CE-11E7-4FBE-AF7A-FDE10A722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20A9356-6B02-40B8-BCF2-F7AE9F5CE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FD7A50C-DF3C-4181-BC74-61D29D4265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5623BA6-B709-4E49-99DE-5365583157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67916F-A9D8-4520-8BCA-FD64B0F7CC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45C435E-8821-41C9-BCBB-68C5CFD4D4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en-US"/>
              <a:t>Tanenbaum, Modern Operating Systems 3 e, (c) 2008 Prentice-Hall, Inc. All rights reserved. 0-13-</a:t>
            </a:r>
            <a:r>
              <a:rPr lang="en-US" alt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289571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9pPr>
    </p:titleStyle>
    <p:bodyStyle>
      <a:lvl1pPr marL="609600" indent="-6096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371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752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2098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D1FF8D5-229D-4268-8944-6406185542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DCCC546-19A2-4A38-9077-409CF53785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368B7-F887-4ADA-BDAC-FABCB597A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" y="6356350"/>
            <a:ext cx="836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0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jpeg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446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Keith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4_Introduction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5"/>
    </mc:Choice>
    <mc:Fallback xmlns="">
      <p:transition spd="slow" advTm="101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9A86723-F62B-4CEA-9A8A-01874D61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Monolithic Systems (2)</a:t>
            </a:r>
          </a:p>
        </p:txBody>
      </p:sp>
      <p:sp>
        <p:nvSpPr>
          <p:cNvPr id="52227" name="Text Placeholder 2">
            <a:extLst>
              <a:ext uri="{FF2B5EF4-FFF2-40B4-BE49-F238E27FC236}">
                <a16:creationId xmlns:a16="http://schemas.microsoft.com/office/drawing/2014/main" id="{E749FCB5-94EA-4F94-8362-7EEC3338E5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r>
              <a:rPr lang="en-US" altLang="en-US"/>
              <a:t>Figure 1-24. A simple structuring model </a:t>
            </a:r>
            <a:br>
              <a:rPr lang="en-US" altLang="en-US"/>
            </a:br>
            <a:r>
              <a:rPr lang="en-US" altLang="en-US"/>
              <a:t>for a monolithic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0BF1C-797E-4BFA-959E-7B5362338A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 Modern  Operating Systems:4th ed., (c) 2013 Prentice-Hall, Inc. All rights reserved. </a:t>
            </a:r>
          </a:p>
        </p:txBody>
      </p:sp>
      <p:pic>
        <p:nvPicPr>
          <p:cNvPr id="52229" name="Picture 2">
            <a:extLst>
              <a:ext uri="{FF2B5EF4-FFF2-40B4-BE49-F238E27FC236}">
                <a16:creationId xmlns:a16="http://schemas.microsoft.com/office/drawing/2014/main" id="{8DAB34B1-7E09-4AAE-9D14-20FF3630F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866900"/>
            <a:ext cx="68484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EBC60E4B-2D1B-41AC-8081-6816B21F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Layered Systems</a:t>
            </a:r>
          </a:p>
        </p:txBody>
      </p:sp>
      <p:sp>
        <p:nvSpPr>
          <p:cNvPr id="53251" name="Text Placeholder 2">
            <a:extLst>
              <a:ext uri="{FF2B5EF4-FFF2-40B4-BE49-F238E27FC236}">
                <a16:creationId xmlns:a16="http://schemas.microsoft.com/office/drawing/2014/main" id="{D7EDFD92-3A06-408A-AEDC-81C11D23B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r>
              <a:rPr lang="en-US" altLang="en-US"/>
              <a:t>Figure 1-25. Structure of the THE operating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C2FF0-D67C-4774-8161-B8C7E98E043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 Modern  Operating Systems:4th ed., (c) 2013 Prentice-Hall, Inc. All rights reserved. </a:t>
            </a:r>
          </a:p>
        </p:txBody>
      </p:sp>
      <p:pic>
        <p:nvPicPr>
          <p:cNvPr id="53253" name="Picture 2">
            <a:extLst>
              <a:ext uri="{FF2B5EF4-FFF2-40B4-BE49-F238E27FC236}">
                <a16:creationId xmlns:a16="http://schemas.microsoft.com/office/drawing/2014/main" id="{6778BC5D-B7F2-4DEB-A63A-DB33207D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860550"/>
            <a:ext cx="666115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BFBEBD-E07D-4979-9769-B76B24017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Flexible (procedures call other procedures)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Modular (1 to 1 service procedure to system call)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Robust (protect layers)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4D75C7-6F0F-463F-9DB7-98EA3A7AF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C2B171-8384-47DA-8433-CD2D3384F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440" y="2608460"/>
            <a:ext cx="3703320" cy="337820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No encapsulation (information hiding)</a:t>
            </a:r>
          </a:p>
          <a:p>
            <a:pPr lvl="1"/>
            <a:r>
              <a:rPr lang="en-US" sz="2400" dirty="0"/>
              <a:t>Huge! (thousands of procedures)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4_Introduction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54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453076B3-6F29-441A-A640-0BAE3C4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Microkernels</a:t>
            </a:r>
          </a:p>
        </p:txBody>
      </p:sp>
      <p:sp>
        <p:nvSpPr>
          <p:cNvPr id="54275" name="Text Placeholder 2">
            <a:extLst>
              <a:ext uri="{FF2B5EF4-FFF2-40B4-BE49-F238E27FC236}">
                <a16:creationId xmlns:a16="http://schemas.microsoft.com/office/drawing/2014/main" id="{7FB28CE4-430E-40F5-BDF4-333E5AEFDF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r>
              <a:rPr lang="en-US" altLang="en-US"/>
              <a:t>Figure 1-26. Simplified structure of the</a:t>
            </a:r>
          </a:p>
          <a:p>
            <a:r>
              <a:rPr lang="en-US" altLang="en-US"/>
              <a:t>MINIX 3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0FC0B-796B-42A8-B5C9-FB9B6BE31A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 Modern  Operating Systems:4th ed., (c) 2013 Prentice-Hall, Inc. All rights reserved. </a:t>
            </a:r>
          </a:p>
        </p:txBody>
      </p:sp>
      <p:pic>
        <p:nvPicPr>
          <p:cNvPr id="54277" name="Picture 2">
            <a:extLst>
              <a:ext uri="{FF2B5EF4-FFF2-40B4-BE49-F238E27FC236}">
                <a16:creationId xmlns:a16="http://schemas.microsoft.com/office/drawing/2014/main" id="{21650EE8-2D96-4DE2-A15E-85721130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355725"/>
            <a:ext cx="69627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BFBEBD-E07D-4979-9769-B76B24017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Increased modularity (run as different processes)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Reliability (bugs in different modules don’t break entire system)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4D75C7-6F0F-463F-9DB7-98EA3A7AF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C2B171-8384-47DA-8433-CD2D3384F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440" y="2608460"/>
            <a:ext cx="3703320" cy="337820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Inter-process communication is slower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4_Introduction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5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6C68ADB5-1D35-428C-A5F0-613B9CDA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Client-Server Model</a:t>
            </a:r>
          </a:p>
        </p:txBody>
      </p:sp>
      <p:sp>
        <p:nvSpPr>
          <p:cNvPr id="55299" name="Text Placeholder 2">
            <a:extLst>
              <a:ext uri="{FF2B5EF4-FFF2-40B4-BE49-F238E27FC236}">
                <a16:creationId xmlns:a16="http://schemas.microsoft.com/office/drawing/2014/main" id="{42CE78F1-D8FF-4CF6-816A-04990F1C8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r>
              <a:rPr lang="en-US" altLang="en-US"/>
              <a:t>Figure 1-27. The client-server model over a network.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E4447-5C52-43A3-A532-7B3F8ACD69E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 Modern  Operating Systems:4th ed., (c) 2013 Prentice-Hall, Inc. All rights reserved. </a:t>
            </a:r>
          </a:p>
        </p:txBody>
      </p:sp>
      <p:pic>
        <p:nvPicPr>
          <p:cNvPr id="55301" name="Picture 2">
            <a:extLst>
              <a:ext uri="{FF2B5EF4-FFF2-40B4-BE49-F238E27FC236}">
                <a16:creationId xmlns:a16="http://schemas.microsoft.com/office/drawing/2014/main" id="{456DCB5B-5496-461C-A302-36CCD4AC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14563"/>
            <a:ext cx="8027988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BFBEBD-E07D-4979-9769-B76B24017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Can be used for single or networked machines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4D75C7-6F0F-463F-9DB7-98EA3A7AF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C2B171-8384-47DA-8433-CD2D3384F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440" y="2608460"/>
            <a:ext cx="3703320" cy="337820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Inter-process communication is slower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4_Introduction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9617F22B-F794-4B63-B7F9-5BD9A5E2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Machines</a:t>
            </a:r>
          </a:p>
        </p:txBody>
      </p:sp>
      <p:sp>
        <p:nvSpPr>
          <p:cNvPr id="56323" name="Text Placeholder 2">
            <a:extLst>
              <a:ext uri="{FF2B5EF4-FFF2-40B4-BE49-F238E27FC236}">
                <a16:creationId xmlns:a16="http://schemas.microsoft.com/office/drawing/2014/main" id="{B5F3269E-2E6E-4976-AAEE-A8E1F4F6F7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r>
              <a:rPr lang="en-US" altLang="en-US"/>
              <a:t>Figure 1-28. The structure of VM/370 with CMS.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BFD3-5075-4670-A0AA-4A9939C9B7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 Modern  Operating Systems:4th ed., (c) 2013 Prentice-Hall, Inc. All rights reserved. </a:t>
            </a:r>
          </a:p>
        </p:txBody>
      </p:sp>
      <p:pic>
        <p:nvPicPr>
          <p:cNvPr id="56325" name="Picture 3">
            <a:extLst>
              <a:ext uri="{FF2B5EF4-FFF2-40B4-BE49-F238E27FC236}">
                <a16:creationId xmlns:a16="http://schemas.microsoft.com/office/drawing/2014/main" id="{7E32C97B-E704-4FEC-96E4-08167619F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070100"/>
            <a:ext cx="861695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BFBEBD-E07D-4979-9769-B76B24017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Can run different servers on same machine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Can run different OS on same machine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Web hosting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4D75C7-6F0F-463F-9DB7-98EA3A7AF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C2B171-8384-47DA-8433-CD2D3384F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440" y="2608460"/>
            <a:ext cx="3703320" cy="337820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CPU must be virtualizable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4_Introduction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33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8B18AA79-A915-4484-A26D-A37A730B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Machines Rediscovered</a:t>
            </a:r>
          </a:p>
        </p:txBody>
      </p:sp>
      <p:sp>
        <p:nvSpPr>
          <p:cNvPr id="57347" name="Text Placeholder 2">
            <a:extLst>
              <a:ext uri="{FF2B5EF4-FFF2-40B4-BE49-F238E27FC236}">
                <a16:creationId xmlns:a16="http://schemas.microsoft.com/office/drawing/2014/main" id="{FD1FDBF4-2CDC-4447-B677-1294F13B32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r>
              <a:rPr lang="en-US" altLang="en-US"/>
              <a:t>Figure 1-29. (a) A type 1 hypervisor. (b) A pure type 2 hypervisor. (c) A practical type 2 hypervisor.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765B0-1BF0-430C-95E0-9E171F524C4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 Modern  Operating Systems:4th ed., (c) 2013 Prentice-Hall, Inc. All rights reserved. </a:t>
            </a:r>
          </a:p>
        </p:txBody>
      </p:sp>
      <p:pic>
        <p:nvPicPr>
          <p:cNvPr id="57349" name="Picture 6">
            <a:extLst>
              <a:ext uri="{FF2B5EF4-FFF2-40B4-BE49-F238E27FC236}">
                <a16:creationId xmlns:a16="http://schemas.microsoft.com/office/drawing/2014/main" id="{DEB2BED3-2400-4567-9685-89B6EC0E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978025"/>
            <a:ext cx="8156575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>
            <a:extLst>
              <a:ext uri="{FF2B5EF4-FFF2-40B4-BE49-F238E27FC236}">
                <a16:creationId xmlns:a16="http://schemas.microsoft.com/office/drawing/2014/main" id="{642AD57C-E674-4981-87F5-FD5A8D74C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0838"/>
            <a:ext cx="77724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MODERN OPERATING SYSTEMS</a:t>
            </a:r>
            <a:b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Edition</a:t>
            </a:r>
            <a:br>
              <a:rPr kumimoji="0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ANDREW S. TANENBAUM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br>
              <a:rPr kumimoji="0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1</a:t>
            </a:r>
            <a:b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98307" name="Rectangle 1027">
            <a:extLst>
              <a:ext uri="{FF2B5EF4-FFF2-40B4-BE49-F238E27FC236}">
                <a16:creationId xmlns:a16="http://schemas.microsoft.com/office/drawing/2014/main" id="{CCBB7A70-CD36-4C5A-B53E-53492548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B14AD-5FE1-4E9F-9934-071B76D632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3_Introduction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076BC-5295-4A23-8ABC-19CCA093E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There are several design goals in building an operating system, for example, resource utilization, timeliness, robustness, etc.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Give an example of two design goals that may contradict one another.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4_Introduction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4_Introduction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9D3-8B44-3843-BF6B-410D081CE7A6}" type="slidenum">
              <a:rPr lang="en-US"/>
              <a:pPr/>
              <a:t>21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62375" y="1417638"/>
            <a:ext cx="5381625" cy="4938712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u="sng" dirty="0"/>
              <a:t>Processes and Threads</a:t>
            </a:r>
          </a:p>
          <a:p>
            <a:r>
              <a:rPr lang="en-US" sz="2400" b="1" dirty="0"/>
              <a:t>Modern Operating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2</a:t>
            </a:r>
            <a:endParaRPr lang="fr-FR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4036" name="Picture 4" descr="mrayztno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108200"/>
            <a:ext cx="3095625" cy="2708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4021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97"/>
    </mc:Choice>
    <mc:Fallback xmlns="">
      <p:transition spd="slow" advTm="2819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The world according to C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Operating System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4_Introduction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>
            <a:extLst>
              <a:ext uri="{FF2B5EF4-FFF2-40B4-BE49-F238E27FC236}">
                <a16:creationId xmlns:a16="http://schemas.microsoft.com/office/drawing/2014/main" id="{7884F0FB-2108-4C2A-AEE2-978CB160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1-23. The Win32 API calls that roughly correspond </a:t>
            </a:r>
            <a:b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the UNIX calls of Fig. 1-18.</a:t>
            </a:r>
          </a:p>
        </p:txBody>
      </p:sp>
      <p:sp>
        <p:nvSpPr>
          <p:cNvPr id="75779" name="Rectangle 1027">
            <a:extLst>
              <a:ext uri="{FF2B5EF4-FFF2-40B4-BE49-F238E27FC236}">
                <a16:creationId xmlns:a16="http://schemas.microsoft.com/office/drawing/2014/main" id="{0C567025-1771-4B8E-877C-A54761D4E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Windows Win32 API</a:t>
            </a:r>
          </a:p>
        </p:txBody>
      </p:sp>
      <p:sp>
        <p:nvSpPr>
          <p:cNvPr id="75780" name="Rectangle 1028">
            <a:extLst>
              <a:ext uri="{FF2B5EF4-FFF2-40B4-BE49-F238E27FC236}">
                <a16:creationId xmlns:a16="http://schemas.microsoft.com/office/drawing/2014/main" id="{8FEC7CFD-4888-4D7A-8B38-9CE4F752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75782" name="Picture 1030">
            <a:extLst>
              <a:ext uri="{FF2B5EF4-FFF2-40B4-BE49-F238E27FC236}">
                <a16:creationId xmlns:a16="http://schemas.microsoft.com/office/drawing/2014/main" id="{5495E57E-FA67-457A-B59E-EECD5025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185863"/>
            <a:ext cx="55245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A07A27B-DF6C-4C59-8C01-B6925C08F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63" y="5332413"/>
            <a:ext cx="51879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1-19. A stripped-down shell. 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12F105B-AF23-44FA-8A45-FCC1C6CC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Simple Shell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15F38EF5-C241-4455-8DAA-B3305F995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graphicFrame>
        <p:nvGraphicFramePr>
          <p:cNvPr id="67591" name="Object 7">
            <a:extLst>
              <a:ext uri="{FF2B5EF4-FFF2-40B4-BE49-F238E27FC236}">
                <a16:creationId xmlns:a16="http://schemas.microsoft.com/office/drawing/2014/main" id="{C311AEC9-CFA6-4EC9-B9F5-553DCF16D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749425"/>
          <a:ext cx="8207375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9959995" imgH="8165663" progId="Photoshop.Image.9">
                  <p:embed/>
                </p:oleObj>
              </mc:Choice>
              <mc:Fallback>
                <p:oleObj name="Image" r:id="rId5" imgW="19959995" imgH="8165663" progId="Photoshop.Image.9">
                  <p:embed/>
                  <p:pic>
                    <p:nvPicPr>
                      <p:cNvPr id="67591" name="Object 7">
                        <a:extLst>
                          <a:ext uri="{FF2B5EF4-FFF2-40B4-BE49-F238E27FC236}">
                            <a16:creationId xmlns:a16="http://schemas.microsoft.com/office/drawing/2014/main" id="{C311AEC9-CFA6-4EC9-B9F5-553DCF16D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49425"/>
                        <a:ext cx="8207375" cy="335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>
            <a:extLst>
              <a:ext uri="{FF2B5EF4-FFF2-40B4-BE49-F238E27FC236}">
                <a16:creationId xmlns:a16="http://schemas.microsoft.com/office/drawing/2014/main" id="{4674FF51-E9C8-4214-9625-8B14955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1555750"/>
            <a:ext cx="7739062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C language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Header files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Large programming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211" name="Rectangle 1027">
            <a:extLst>
              <a:ext uri="{FF2B5EF4-FFF2-40B4-BE49-F238E27FC236}">
                <a16:creationId xmlns:a16="http://schemas.microsoft.com/office/drawing/2014/main" id="{09698F88-B260-4AF1-9DE2-0672A5857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World According to C</a:t>
            </a:r>
          </a:p>
        </p:txBody>
      </p:sp>
      <p:sp>
        <p:nvSpPr>
          <p:cNvPr id="94212" name="Rectangle 1028">
            <a:extLst>
              <a:ext uri="{FF2B5EF4-FFF2-40B4-BE49-F238E27FC236}">
                <a16:creationId xmlns:a16="http://schemas.microsoft.com/office/drawing/2014/main" id="{5C6D09F7-8234-461E-A8D1-118F517E9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>
            <a:extLst>
              <a:ext uri="{FF2B5EF4-FFF2-40B4-BE49-F238E27FC236}">
                <a16:creationId xmlns:a16="http://schemas.microsoft.com/office/drawing/2014/main" id="{9847953F-81D6-4C6D-8159-04D0AE41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8" y="5681663"/>
            <a:ext cx="8990012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1-30. The process of compiling C and header files to make an executable.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C49020EF-55FE-4704-8083-C93A5488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297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Model of Run Time</a:t>
            </a: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500D9C7D-336E-47E4-ABBC-559B500A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96262" name="Picture 6">
            <a:extLst>
              <a:ext uri="{FF2B5EF4-FFF2-40B4-BE49-F238E27FC236}">
                <a16:creationId xmlns:a16="http://schemas.microsoft.com/office/drawing/2014/main" id="{F2955790-EC84-4E26-8C19-85B3F705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276350"/>
            <a:ext cx="34353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97A8D13-26E3-4D63-B58E-9095A7F7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Monolithic Systems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8467-4E54-4EAA-A9BF-F76951FD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Basic structure of OS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A main program that invokes the requested service procedure.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A set of service procedures that carry out the system calls.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A set of utility procedures that help the service procedures.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F4556-9DAE-43BF-9F3D-28FE6941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 Modern  Operating Systems:4th ed., (c) 2013 Prentice-Hall, Inc. All rights reserved.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BFBEBD-E07D-4979-9769-B76B24017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Flexible (procedures call other procedures)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Modular (1 to 1 service procedure to system call)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4D75C7-6F0F-463F-9DB7-98EA3A7AF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C2B171-8384-47DA-8433-CD2D3384F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440" y="2608460"/>
            <a:ext cx="3703320" cy="337820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Fragile (if a procedure breaks)</a:t>
            </a:r>
          </a:p>
          <a:p>
            <a:pPr lvl="1"/>
            <a:r>
              <a:rPr lang="en-US" sz="2400" dirty="0"/>
              <a:t>No encapsulation (information hiding)</a:t>
            </a:r>
          </a:p>
          <a:p>
            <a:pPr lvl="1"/>
            <a:r>
              <a:rPr lang="en-US" sz="2400" dirty="0"/>
              <a:t>Huge! (thousands of procedures)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4_Introduction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3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annenbaumOS-Template">
  <a:themeElements>
    <a:clrScheme name="TannenbaumOS-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OS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annenbaumOS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OS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annenbaumOS-Template">
  <a:themeElements>
    <a:clrScheme name="TannenbaumOS-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OS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annenbaumOS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OS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743</Words>
  <Application>Microsoft Office PowerPoint</Application>
  <PresentationFormat>On-screen Show (4:3)</PresentationFormat>
  <Paragraphs>113</Paragraphs>
  <Slides>21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Retrospect</vt:lpstr>
      <vt:lpstr>TannenbaumOS-Template</vt:lpstr>
      <vt:lpstr>2_TannenbaumOS-Template</vt:lpstr>
      <vt:lpstr>Presentation2</vt:lpstr>
      <vt:lpstr>Image</vt:lpstr>
      <vt:lpstr>CS 446</vt:lpstr>
      <vt:lpstr>PowerPoint Presentation</vt:lpstr>
      <vt:lpstr>Topics</vt:lpstr>
      <vt:lpstr>PowerPoint Presentation</vt:lpstr>
      <vt:lpstr>PowerPoint Presentation</vt:lpstr>
      <vt:lpstr>PowerPoint Presentation</vt:lpstr>
      <vt:lpstr>PowerPoint Presentation</vt:lpstr>
      <vt:lpstr>Monolithic Systems (1)</vt:lpstr>
      <vt:lpstr>Monolithic Systems</vt:lpstr>
      <vt:lpstr>Monolithic Systems (2)</vt:lpstr>
      <vt:lpstr>Layered Systems</vt:lpstr>
      <vt:lpstr>Layered Systems</vt:lpstr>
      <vt:lpstr>Microkernels</vt:lpstr>
      <vt:lpstr>Microkernels</vt:lpstr>
      <vt:lpstr>Client-Server Model</vt:lpstr>
      <vt:lpstr>Client-Server</vt:lpstr>
      <vt:lpstr>Virtual Machines</vt:lpstr>
      <vt:lpstr>Virtual Machines</vt:lpstr>
      <vt:lpstr>Virtual Machines Rediscovered</vt:lpstr>
      <vt:lpstr>Discussion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202!</dc:title>
  <dc:creator>Erin Keith</dc:creator>
  <cp:lastModifiedBy>Erin Keith</cp:lastModifiedBy>
  <cp:revision>4</cp:revision>
  <dcterms:created xsi:type="dcterms:W3CDTF">2020-08-25T05:34:58Z</dcterms:created>
  <dcterms:modified xsi:type="dcterms:W3CDTF">2021-09-01T22:35:52Z</dcterms:modified>
</cp:coreProperties>
</file>